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6405"/>
  </p:normalViewPr>
  <p:slideViewPr>
    <p:cSldViewPr snapToGrid="0" snapToObjects="1">
      <p:cViewPr varScale="1">
        <p:scale>
          <a:sx n="121" d="100"/>
          <a:sy n="121" d="100"/>
        </p:scale>
        <p:origin x="200" y="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4B96B-1F86-5F47-9E81-57E9A50780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B033B5-799A-E345-8A7A-5C33808E98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85FE1A-1C89-0047-9993-DE9A68B49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B902E-2157-394F-B10E-205BD1935E67}" type="datetimeFigureOut">
              <a:rPr lang="en-US" smtClean="0"/>
              <a:t>7/22/24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26FABA-1733-8449-A49A-912B5A338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92C58D-228B-2E4C-99EF-A9349CAD3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EBE78-886E-4F4A-8C8D-0B4D22FD0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074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97415-10C4-A64F-AB87-735C31A47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E87871-D9C3-184D-8859-093BAC80D8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BE6F7B-EC08-5141-BF10-296A62315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B902E-2157-394F-B10E-205BD1935E67}" type="datetimeFigureOut">
              <a:rPr lang="en-US" smtClean="0"/>
              <a:t>7/22/24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CCC18A-0462-4942-9ABB-7C0FFF54A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A1D2B0-9032-7844-A56C-3F13A461D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EBE78-886E-4F4A-8C8D-0B4D22FD0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91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1CD76D-999B-6742-8270-925453389F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1FAAAD-1368-FD45-B4A4-CE2B309C40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E8D238-DD96-F847-9B18-9A18469DB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B902E-2157-394F-B10E-205BD1935E67}" type="datetimeFigureOut">
              <a:rPr lang="en-US" smtClean="0"/>
              <a:t>7/22/24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4973C6-2CEB-ED40-8566-E5451A7E1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C02AE4-E9A7-9348-A766-1FDEC29D7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EBE78-886E-4F4A-8C8D-0B4D22FD0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053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A387A-920F-9945-A9EF-86FA921D9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C0ABC3-795D-BB4C-8085-19EB28BABC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59B066-A346-2F4F-BC46-F1CC0F1F7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B902E-2157-394F-B10E-205BD1935E67}" type="datetimeFigureOut">
              <a:rPr lang="en-US" smtClean="0"/>
              <a:t>7/22/24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CF8AF7-77F1-8041-8CEB-A5C360E7A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33FC3D-5919-0848-A98D-4AA705E354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EBE78-886E-4F4A-8C8D-0B4D22FD0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421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3DE683-223C-0A48-ADBE-B5FA224B3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F1CB6F-0456-A54F-9FEA-C198574549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5C4E04-12E6-9246-8EBA-B52F16586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B902E-2157-394F-B10E-205BD1935E67}" type="datetimeFigureOut">
              <a:rPr lang="en-US" smtClean="0"/>
              <a:t>7/22/24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12ACC9-A85E-764D-B3A3-B65B345CA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4AAF92-B49E-8E42-AD4C-38CA44BC2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EBE78-886E-4F4A-8C8D-0B4D22FD0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876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78E147-5A8B-714B-98E2-650A2F397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28B10E-5C06-0D44-88FE-F87D791DE7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25D3B1-DF76-4B4B-B77B-9B58BB4A87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4C65E5-5549-0A48-B6A5-4395BAD76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B902E-2157-394F-B10E-205BD1935E67}" type="datetimeFigureOut">
              <a:rPr lang="en-US" smtClean="0"/>
              <a:t>7/22/24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5069A2-2AD9-1347-8703-D17A7360B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828BF3-3ED5-6B44-B7C6-4FBB72457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EBE78-886E-4F4A-8C8D-0B4D22FD0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268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DA0FE-1516-FB49-9FD2-6B5F41DC80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E52AC0-1BD7-3A43-A93A-77AA0C5807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AA59D6-FC33-AE4F-955A-AB160A5DA4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7651DF-EFA9-6343-89A0-0D32A5C9C4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F486EE-9342-2C4F-A246-4B11682E33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9D84777-D890-2245-BBF2-D9A3463F2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B902E-2157-394F-B10E-205BD1935E67}" type="datetimeFigureOut">
              <a:rPr lang="en-US" smtClean="0"/>
              <a:t>7/22/24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681263-9049-4B43-AF72-D0ABC6F6F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C101A3-F17C-4F43-ACF7-AAFCC4131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EBE78-886E-4F4A-8C8D-0B4D22FD0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009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A00ED-A40B-CB4F-8CA6-E8A2537C1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6E2667-EAB5-C34B-BDE6-7EACF8859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B902E-2157-394F-B10E-205BD1935E67}" type="datetimeFigureOut">
              <a:rPr lang="en-US" smtClean="0"/>
              <a:t>7/22/24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142C92-1667-B54E-9AD9-B29DAA329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91EC71-AC29-B944-8E65-D228820AE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EBE78-886E-4F4A-8C8D-0B4D22FD0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239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3E6B86-BB10-614E-974B-9B3F5FDB3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B902E-2157-394F-B10E-205BD1935E67}" type="datetimeFigureOut">
              <a:rPr lang="en-US" smtClean="0"/>
              <a:t>7/22/24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F942E6-8988-0549-BFE1-E7C76DAD9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D0FD86-85A7-EE40-B68C-2A43444CD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EBE78-886E-4F4A-8C8D-0B4D22FD0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097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3E081-2192-8548-AE25-418BBC016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D79F97-7C28-8445-922F-E3FC2FAFE9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E7499F-DE16-6540-AEDE-EB4FC193F6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E2A8F3-559D-0642-A0B7-633A6D32A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B902E-2157-394F-B10E-205BD1935E67}" type="datetimeFigureOut">
              <a:rPr lang="en-US" smtClean="0"/>
              <a:t>7/22/24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B90B43-F5F3-4748-A3DD-D413173B4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DBE630-50B0-C545-A82B-AC2C1B2C4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EBE78-886E-4F4A-8C8D-0B4D22FD0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529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93F91-D560-4E45-AB85-6F455D480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C70AC1-9BD3-0C41-9501-7700126145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7A1940-4741-A740-A56B-3468AB88CE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3DAFF9-0A54-934C-8C0B-0D2298BFC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B902E-2157-394F-B10E-205BD1935E67}" type="datetimeFigureOut">
              <a:rPr lang="en-US" smtClean="0"/>
              <a:t>7/22/24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1B43E4-8A65-F34F-9F3A-37E54B14B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BA57F1-A7DF-3843-B5D0-20E35CEB9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EBE78-886E-4F4A-8C8D-0B4D22FD0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960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E13E2C-422B-1E4E-942F-4D07B28AC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F7B69B-52FA-9D4F-A39E-51D38F023D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871EE3-69B3-6B47-94F2-3C87806EB2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9B902E-2157-394F-B10E-205BD1935E67}" type="datetimeFigureOut">
              <a:rPr lang="en-US" smtClean="0"/>
              <a:t>7/22/24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5D163B-A37F-DC46-AF55-FBBC99A362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F05D58-1875-644C-93FA-7681C558D0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FEBE78-886E-4F4A-8C8D-0B4D22FD0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045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A061D-3E85-8742-BE6A-BA00E89A64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Title Slide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D452FB-FD22-D14D-A2EC-C8EB171702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With a subtitle</a:t>
            </a:r>
          </a:p>
        </p:txBody>
      </p:sp>
    </p:spTree>
    <p:extLst>
      <p:ext uri="{BB962C8B-B14F-4D97-AF65-F5344CB8AC3E}">
        <p14:creationId xmlns:p14="http://schemas.microsoft.com/office/powerpoint/2010/main" val="2612922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55B8B-7A9D-004A-8563-FCDFD1F52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Things to think about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301181-93A5-9844-80AE-E14EAB7238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much is enough?</a:t>
            </a:r>
          </a:p>
          <a:p>
            <a:r>
              <a:rPr lang="en-US" dirty="0"/>
              <a:t>If not now when?</a:t>
            </a:r>
          </a:p>
          <a:p>
            <a:r>
              <a:rPr lang="en-US" dirty="0"/>
              <a:t>Where have all the flowers gone?</a:t>
            </a:r>
          </a:p>
          <a:p>
            <a:r>
              <a:rPr lang="en-US" dirty="0"/>
              <a:t>Who do you think you are?</a:t>
            </a:r>
          </a:p>
          <a:p>
            <a:r>
              <a:rPr lang="en-US" dirty="0"/>
              <a:t>What were </a:t>
            </a:r>
            <a:r>
              <a:rPr lang="en-US"/>
              <a:t>you thinking?</a:t>
            </a:r>
          </a:p>
        </p:txBody>
      </p:sp>
    </p:spTree>
    <p:extLst>
      <p:ext uri="{BB962C8B-B14F-4D97-AF65-F5344CB8AC3E}">
        <p14:creationId xmlns:p14="http://schemas.microsoft.com/office/powerpoint/2010/main" val="21988650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38</Words>
  <Application>Microsoft Macintosh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Title Slide</vt:lpstr>
      <vt:lpstr>Things to think about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Slide</dc:title>
  <dc:creator>Steve Canny</dc:creator>
  <cp:lastModifiedBy>Steve Canny</cp:lastModifiedBy>
  <cp:revision>1</cp:revision>
  <dcterms:created xsi:type="dcterms:W3CDTF">2024-07-22T23:29:33Z</dcterms:created>
  <dcterms:modified xsi:type="dcterms:W3CDTF">2024-07-22T23:31:59Z</dcterms:modified>
</cp:coreProperties>
</file>