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_rels/item3.xml.rels" ContentType="application/vnd.openxmlformats-package.relationships+xml"/>
  <Override PartName="/customXml/_rels/item2.xml.rels" ContentType="application/vnd.openxmlformats-package.relationships+xml"/>
  <Override PartName="/customXml/_rels/item1.xml.rels" ContentType="application/vnd.openxmlformats-package.relationship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10.xml" ContentType="application/vnd.openxmlformats-officedocument.theme+xml"/>
  <Override PartName="/ppt/theme/theme3.xml" ContentType="application/vnd.openxmlformats-officedocument.theme+xml"/>
  <Override PartName="/ppt/theme/theme11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media/image1.png" ContentType="image/png"/>
  <Override PartName="/ppt/media/image2.png" ContentType="image/png"/>
  <Override PartName="/ppt/_rels/presentation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9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0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_rels/slide1.xml.rels" ContentType="application/vnd.openxmlformats-package.relationships+xml"/>
  <Override PartName="/ppt/slides/slide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</p:sldMasterIdLst>
  <p:sldIdLst>
    <p:sldId id="256" r:id="rId13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1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5.xml"/><Relationship Id="rId8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8.xml"/><Relationship Id="rId6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3"/>
          <p:cNvSpPr/>
          <p:nvPr/>
        </p:nvSpPr>
        <p:spPr>
          <a:xfrm>
            <a:off x="0" y="1157400"/>
            <a:ext cx="9142920" cy="5699520"/>
          </a:xfrm>
          <a:prstGeom prst="rect">
            <a:avLst/>
          </a:prstGeom>
          <a:solidFill>
            <a:schemeClr val="bg1">
              <a:alpha val="62000"/>
            </a:schemeClr>
          </a:solidFill>
          <a:ln w="0">
            <a:noFill/>
          </a:ln>
          <a:effectLst>
            <a:outerShdw blurRad="39960" dir="5400000" dist="23040" rotWithShape="0">
              <a:srgbClr val="80808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0" y="0"/>
            <a:ext cx="9158760" cy="685692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Rectangle 3"/>
          <p:cNvSpPr/>
          <p:nvPr/>
        </p:nvSpPr>
        <p:spPr>
          <a:xfrm>
            <a:off x="0" y="1157400"/>
            <a:ext cx="9142920" cy="5699520"/>
          </a:xfrm>
          <a:prstGeom prst="rect">
            <a:avLst/>
          </a:prstGeom>
          <a:solidFill>
            <a:schemeClr val="bg1">
              <a:alpha val="62000"/>
            </a:schemeClr>
          </a:solidFill>
          <a:ln w="0">
            <a:noFill/>
          </a:ln>
          <a:effectLst>
            <a:outerShdw blurRad="39960" dir="5400000" dist="23040" rotWithShape="0">
              <a:srgbClr val="80808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Rectangle 3"/>
          <p:cNvSpPr/>
          <p:nvPr/>
        </p:nvSpPr>
        <p:spPr>
          <a:xfrm>
            <a:off x="0" y="1157400"/>
            <a:ext cx="9142920" cy="5699520"/>
          </a:xfrm>
          <a:prstGeom prst="rect">
            <a:avLst/>
          </a:prstGeom>
          <a:solidFill>
            <a:schemeClr val="bg1">
              <a:alpha val="62000"/>
            </a:schemeClr>
          </a:solidFill>
          <a:ln w="0">
            <a:noFill/>
          </a:ln>
          <a:effectLst>
            <a:outerShdw blurRad="39960" dir="5400000" dist="23040" rotWithShape="0">
              <a:srgbClr val="80808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"/>
          <p:cNvSpPr/>
          <p:nvPr/>
        </p:nvSpPr>
        <p:spPr>
          <a:xfrm>
            <a:off x="0" y="1157400"/>
            <a:ext cx="9142920" cy="5699520"/>
          </a:xfrm>
          <a:prstGeom prst="rect">
            <a:avLst/>
          </a:prstGeom>
          <a:solidFill>
            <a:schemeClr val="bg1">
              <a:alpha val="62000"/>
            </a:schemeClr>
          </a:solidFill>
          <a:ln w="0">
            <a:noFill/>
          </a:ln>
          <a:effectLst>
            <a:outerShdw blurRad="39960" dir="5400000" dist="23040" rotWithShape="0">
              <a:srgbClr val="80808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3"/>
          <p:cNvSpPr/>
          <p:nvPr/>
        </p:nvSpPr>
        <p:spPr>
          <a:xfrm>
            <a:off x="0" y="1157400"/>
            <a:ext cx="9142920" cy="5699520"/>
          </a:xfrm>
          <a:prstGeom prst="rect">
            <a:avLst/>
          </a:prstGeom>
          <a:solidFill>
            <a:schemeClr val="bg1">
              <a:alpha val="62000"/>
            </a:schemeClr>
          </a:solidFill>
          <a:ln w="0">
            <a:noFill/>
          </a:ln>
          <a:effectLst>
            <a:outerShdw blurRad="39960" dir="5400000" dist="23040" rotWithShape="0">
              <a:srgbClr val="80808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3"/>
          <p:cNvSpPr/>
          <p:nvPr/>
        </p:nvSpPr>
        <p:spPr>
          <a:xfrm>
            <a:off x="0" y="1157400"/>
            <a:ext cx="9142920" cy="5699520"/>
          </a:xfrm>
          <a:prstGeom prst="rect">
            <a:avLst/>
          </a:prstGeom>
          <a:solidFill>
            <a:schemeClr val="bg1">
              <a:alpha val="62000"/>
            </a:schemeClr>
          </a:solidFill>
          <a:ln w="0">
            <a:noFill/>
          </a:ln>
          <a:effectLst>
            <a:outerShdw blurRad="39960" dir="5400000" dist="23040" rotWithShape="0">
              <a:srgbClr val="80808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pic>
        <p:nvPicPr>
          <p:cNvPr id="119" name="Picture 4" descr=""/>
          <p:cNvPicPr/>
          <p:nvPr/>
        </p:nvPicPr>
        <p:blipFill>
          <a:blip r:embed="rId3"/>
          <a:stretch/>
        </p:blipFill>
        <p:spPr>
          <a:xfrm>
            <a:off x="0" y="0"/>
            <a:ext cx="9158760" cy="6856920"/>
          </a:xfrm>
          <a:prstGeom prst="rect">
            <a:avLst/>
          </a:prstGeom>
          <a:ln w="0">
            <a:noFill/>
          </a:ln>
        </p:spPr>
      </p:pic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3"/>
          <p:cNvSpPr/>
          <p:nvPr/>
        </p:nvSpPr>
        <p:spPr>
          <a:xfrm>
            <a:off x="0" y="1157400"/>
            <a:ext cx="9142920" cy="5699520"/>
          </a:xfrm>
          <a:prstGeom prst="rect">
            <a:avLst/>
          </a:prstGeom>
          <a:solidFill>
            <a:schemeClr val="bg1">
              <a:alpha val="62000"/>
            </a:schemeClr>
          </a:solidFill>
          <a:ln w="0">
            <a:noFill/>
          </a:ln>
          <a:effectLst>
            <a:outerShdw blurRad="39960" dir="5400000" dist="23040" rotWithShape="0">
              <a:srgbClr val="80808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ctangle 3"/>
          <p:cNvSpPr/>
          <p:nvPr/>
        </p:nvSpPr>
        <p:spPr>
          <a:xfrm>
            <a:off x="0" y="1157400"/>
            <a:ext cx="9142920" cy="5699520"/>
          </a:xfrm>
          <a:prstGeom prst="rect">
            <a:avLst/>
          </a:prstGeom>
          <a:solidFill>
            <a:schemeClr val="bg1">
              <a:alpha val="62000"/>
            </a:schemeClr>
          </a:solidFill>
          <a:ln w="0">
            <a:noFill/>
          </a:ln>
          <a:effectLst>
            <a:outerShdw blurRad="39960" dir="5400000" dist="23040" rotWithShape="0">
              <a:srgbClr val="80808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Rectangle 3"/>
          <p:cNvSpPr/>
          <p:nvPr/>
        </p:nvSpPr>
        <p:spPr>
          <a:xfrm>
            <a:off x="0" y="1157400"/>
            <a:ext cx="9142920" cy="5699520"/>
          </a:xfrm>
          <a:prstGeom prst="rect">
            <a:avLst/>
          </a:prstGeom>
          <a:solidFill>
            <a:schemeClr val="bg1">
              <a:alpha val="62000"/>
            </a:schemeClr>
          </a:solidFill>
          <a:ln w="0">
            <a:noFill/>
          </a:ln>
          <a:effectLst>
            <a:outerShdw blurRad="39960" dir="5400000" dist="23040" rotWithShape="0">
              <a:srgbClr val="80808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pic>
        <p:nvPicPr>
          <p:cNvPr id="237" name="Picture 4" descr=""/>
          <p:cNvPicPr/>
          <p:nvPr/>
        </p:nvPicPr>
        <p:blipFill>
          <a:blip r:embed="rId3"/>
          <a:stretch/>
        </p:blipFill>
        <p:spPr>
          <a:xfrm>
            <a:off x="0" y="0"/>
            <a:ext cx="9158760" cy="6856920"/>
          </a:xfrm>
          <a:prstGeom prst="rect">
            <a:avLst/>
          </a:prstGeom>
          <a:ln w="0">
            <a:noFill/>
          </a:ln>
        </p:spPr>
      </p:pic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Rectangle 3"/>
          <p:cNvSpPr/>
          <p:nvPr/>
        </p:nvSpPr>
        <p:spPr>
          <a:xfrm>
            <a:off x="0" y="1157400"/>
            <a:ext cx="9142920" cy="5699520"/>
          </a:xfrm>
          <a:prstGeom prst="rect">
            <a:avLst/>
          </a:prstGeom>
          <a:solidFill>
            <a:schemeClr val="bg1">
              <a:alpha val="62000"/>
            </a:schemeClr>
          </a:solidFill>
          <a:ln w="0">
            <a:noFill/>
          </a:ln>
          <a:effectLst>
            <a:outerShdw blurRad="39960" dir="5400000" dist="23040" rotWithShape="0">
              <a:srgbClr val="80808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Rectangle 3"/>
          <p:cNvSpPr/>
          <p:nvPr/>
        </p:nvSpPr>
        <p:spPr>
          <a:xfrm>
            <a:off x="0" y="1157400"/>
            <a:ext cx="9142920" cy="5699520"/>
          </a:xfrm>
          <a:prstGeom prst="rect">
            <a:avLst/>
          </a:prstGeom>
          <a:solidFill>
            <a:schemeClr val="bg1">
              <a:alpha val="62000"/>
            </a:schemeClr>
          </a:solidFill>
          <a:ln w="0">
            <a:noFill/>
          </a:ln>
          <a:effectLst>
            <a:outerShdw blurRad="39960" dir="5400000" dist="23040" rotWithShape="0">
              <a:srgbClr val="80808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pic>
        <p:nvPicPr>
          <p:cNvPr id="316" name="Picture 4" descr=""/>
          <p:cNvPicPr/>
          <p:nvPr/>
        </p:nvPicPr>
        <p:blipFill>
          <a:blip r:embed="rId3"/>
          <a:stretch/>
        </p:blipFill>
        <p:spPr>
          <a:xfrm>
            <a:off x="0" y="0"/>
            <a:ext cx="9158760" cy="6856920"/>
          </a:xfrm>
          <a:prstGeom prst="rect">
            <a:avLst/>
          </a:prstGeom>
          <a:ln w="0">
            <a:noFill/>
          </a:ln>
        </p:spPr>
      </p:pic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/>
          </p:nvPr>
        </p:nvSpPr>
        <p:spPr>
          <a:xfrm>
            <a:off x="0" y="1257480"/>
            <a:ext cx="8987400" cy="496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Code 600: Sciences and Exploration Directorate (SED)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Code 610: Earth Sciences Division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Code 660: Astrophysics Science Division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Code 670: Heliophysics Science Division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Code 690: Solar System Exploration Division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Support offices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Code 603: Administration and Resources Management Office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Code 605: Science Proposal Support Office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Code 606: Computational and Information Sciences and Technology Office  ( The SEDVME project is managed out of 606).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Code 700: Information Technology and Communication Directorate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Project management help, CNE, Zoned Architecture, IT Security,  Production SEDVME Service Manager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4" name="TextBox 1"/>
          <p:cNvSpPr/>
          <p:nvPr/>
        </p:nvSpPr>
        <p:spPr>
          <a:xfrm>
            <a:off x="826200" y="147960"/>
            <a:ext cx="678024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3f0e2"/>
                </a:solidFill>
                <a:latin typeface="Arial"/>
                <a:ea typeface="ヒラギノ角ゴ Pro W3"/>
              </a:rPr>
              <a:t>GSFC: Sciences and Exploration Directorate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3f0e2"/>
                </a:solidFill>
                <a:latin typeface="Arial"/>
                <a:ea typeface="ヒラギノ角ゴ Pro W3"/>
              </a:rPr>
              <a:t>Virtual Machine Environment Scorecard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nodeType="clickEffect" fill="hold">
                      <p:stCondLst>
                        <p:cond delay="indefinite"/>
                      </p:stCondLst>
                      <p:childTnLst>
                        <p:par>
                          <p:cTn id="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nodeType="clickEffect" fill="hold">
                      <p:stCondLst>
                        <p:cond delay="indefinite"/>
                      </p:stCondLst>
                      <p:childTnLst>
                        <p:par>
                          <p:cTn id="1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nodeType="clickEffect" fill="hold">
                      <p:stCondLst>
                        <p:cond delay="indefinite"/>
                      </p:stCondLst>
                      <p:childTnLst>
                        <p:par>
                          <p:cTn id="1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nodeType="clickEffect" fill="hold">
                      <p:stCondLst>
                        <p:cond delay="indefinite"/>
                      </p:stCondLst>
                      <p:childTnLst>
                        <p:par>
                          <p:cTn id="2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nodeType="clickEffect" fill="hold">
                      <p:stCondLst>
                        <p:cond delay="indefinite"/>
                      </p:stCondLst>
                      <p:childTnLst>
                        <p:par>
                          <p:cTn id="2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nodeType="clickEffect" fill="hold">
                      <p:stCondLst>
                        <p:cond delay="indefinite"/>
                      </p:stCondLst>
                      <p:childTnLst>
                        <p:par>
                          <p:cTn id="3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D02ACC8695A47B8BDC1B4C6351D79" ma:contentTypeVersion="0" ma:contentTypeDescription="Create a new document." ma:contentTypeScope="" ma:versionID="89c65f9c8c2fd6bf50bdcd701b59218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6101D8A-014A-40D2-A2D3-A15C9C667179}"/>
</file>

<file path=customXml/itemProps2.xml><?xml version="1.0" encoding="utf-8"?>
<ds:datastoreItem xmlns:ds="http://schemas.openxmlformats.org/officeDocument/2006/customXml" ds:itemID="{92A64A23-8B2A-4904-B0E0-94930069591D}"/>
</file>

<file path=customXml/itemProps3.xml><?xml version="1.0" encoding="utf-8"?>
<ds:datastoreItem xmlns:ds="http://schemas.openxmlformats.org/officeDocument/2006/customXml" ds:itemID="{AED04E4F-8667-4F98-8DAC-8CD66877466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5296</TotalTime>
  <Application>LibreOffice/7.5.3.2$MacOSX_AARCH64 LibreOffice_project/9f56dff12ba03b9acd7730a5a481eea045e468f3</Application>
  <AppVersion>15.0000</AppVersion>
  <Words>3969</Words>
  <Paragraphs>690</Paragraphs>
  <Company>LM ES&amp;S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2011-05-17T19:40:42Z</dcterms:created>
  <dc:creator>ODIN</dc:creator>
  <dc:description/>
  <dc:language>en-US</dc:language>
  <cp:lastModifiedBy/>
  <cp:lastPrinted>2011-06-23T21:56:37Z</cp:lastPrinted>
  <dcterms:modified xsi:type="dcterms:W3CDTF">2023-05-24T22:29:50Z</dcterms:modified>
  <cp:revision>122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0x010100A8ED02ACC8695A47B8BDC1B4C6351D79</vt:lpwstr>
  </property>
  <property fmtid="{D5CDD505-2E9C-101B-9397-08002B2CF9AE}" pid="3" name="Notes">
    <vt:i4>3</vt:i4>
  </property>
  <property fmtid="{D5CDD505-2E9C-101B-9397-08002B2CF9AE}" pid="4" name="PresentationFormat">
    <vt:lpwstr>On-screen Show (4:3)</vt:lpwstr>
  </property>
  <property fmtid="{D5CDD505-2E9C-101B-9397-08002B2CF9AE}" pid="5" name="Slides">
    <vt:i4>41</vt:i4>
  </property>
</Properties>
</file>