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18"/>
    <p:restoredTop sz="94674"/>
  </p:normalViewPr>
  <p:slideViewPr>
    <p:cSldViewPr>
      <p:cViewPr varScale="1">
        <p:scale>
          <a:sx n="124" d="100"/>
          <a:sy n="124" d="100"/>
        </p:scale>
        <p:origin x="100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ython-powered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683000" y="3073400"/>
            <a:ext cx="17780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49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Manager/>
  <Company>neopraxis.org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/>
  <dc:creator>python-pptx</dc:creator>
  <cp:keywords/>
  <dc:description/>
  <cp:lastModifiedBy>Steve Canny</cp:lastModifiedBy>
  <cp:revision>14</cp:revision>
  <dcterms:created xsi:type="dcterms:W3CDTF">2012-11-17T11:07:40Z</dcterms:created>
  <dcterms:modified xsi:type="dcterms:W3CDTF">2024-04-05T21:23:30Z</dcterms:modified>
  <cp:category/>
</cp:coreProperties>
</file>