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52"/>
    <p:restoredTop sz="94708"/>
  </p:normalViewPr>
  <p:slideViewPr>
    <p:cSldViewPr snapToGrid="0" snapToObjects="1">
      <p:cViewPr varScale="1">
        <p:scale>
          <a:sx n="204" d="100"/>
          <a:sy n="204" d="100"/>
        </p:scale>
        <p:origin x="240" y="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3B147-9C6D-9D4E-8BD6-89CDD0AC5F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85C2DF-1FAC-E145-8AD2-507008A2FB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3F9593-2AC9-404B-B4AC-80C524179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9DCDF-505F-744B-8DC1-0F55660AE1E0}" type="datetimeFigureOut">
              <a:t>9/16/23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9C2BAA-204A-0944-B5FA-3D89A35CC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340BF4-2FDE-4749-93FA-3277F680D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27EFE-2DEC-1248-843B-454298F421C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780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AAE2E0-79F6-484F-B173-D478DE387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189A2-2988-7347-A7AF-4435F664C5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50621A-76B1-C642-B033-E4175EA37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9DCDF-505F-744B-8DC1-0F55660AE1E0}" type="datetimeFigureOut">
              <a:t>9/16/23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522B68-8EA2-A54A-91BA-AA529BAE2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A76673-7E08-B84C-9381-3965B66BC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27EFE-2DEC-1248-843B-454298F421C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173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B4CC8D-F509-B74A-A05C-7AD7447545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80EDCC-DB2E-0A49-8953-A617666E56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372C88-2C23-CC4D-9D67-BA170CB36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9DCDF-505F-744B-8DC1-0F55660AE1E0}" type="datetimeFigureOut">
              <a:t>9/16/23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A01FD3-EF6A-9540-AFC5-5E731553B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D7F881-369A-044F-8187-BD2E3C568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27EFE-2DEC-1248-843B-454298F421C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571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2C876-1EAD-5248-8174-4A368F262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56B06D-B5B7-8A40-A9DD-8399B2E326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E5F4FD-85B0-A643-B6FF-890373A0A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9DCDF-505F-744B-8DC1-0F55660AE1E0}" type="datetimeFigureOut">
              <a:t>9/16/23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F47A04-FD91-B54A-B7E0-386C92254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6D1D25-26E5-024A-B915-D6DE96D56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27EFE-2DEC-1248-843B-454298F421C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124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3B250-72BE-9148-A9E9-B1589EACF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301622-9C3E-9443-A065-D50C13665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DA0BBE-24F4-5D49-9EC4-3E970E4D7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9DCDF-505F-744B-8DC1-0F55660AE1E0}" type="datetimeFigureOut">
              <a:t>9/16/23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7A0EEE-E979-8842-8AA2-CE8B9D434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8F943C-1ABD-0146-8DA2-8487FFABA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27EFE-2DEC-1248-843B-454298F421C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703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8177E9-2E04-B743-8F9D-DD8DA0B0A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11F009-1BF1-F841-BFED-9D27C41BBB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DA27AD-E4E8-2B41-BC58-AD69B4B27B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0ECF60-F448-B648-B833-8816F9479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9DCDF-505F-744B-8DC1-0F55660AE1E0}" type="datetimeFigureOut">
              <a:t>9/16/23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5987E0-5AC0-FA48-B794-3BFA74731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F4BF0E-A614-944E-9C75-C9B222517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27EFE-2DEC-1248-843B-454298F421C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669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E59C6-BC14-BC4D-A6D0-596BC4C4B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E6162-03C0-F044-A77D-FEDCD4E7B6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74AF31-198D-2540-B7EF-9C7A6E0C3B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E9286F-7409-5847-9D6F-10647DE2B3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A227D2-7913-1C46-8BBE-6C291CF423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91E7B3-28AE-4D48-B88C-D2094561C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9DCDF-505F-744B-8DC1-0F55660AE1E0}" type="datetimeFigureOut">
              <a:t>9/16/23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3CDB13-1CB9-344F-8F7E-561761487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655C1D-6E35-5748-859C-0CFA578CB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27EFE-2DEC-1248-843B-454298F421C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953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72299-3B96-294E-9740-DE07BE61E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A081B3-A13F-D44F-B8BC-584357AFB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9DCDF-505F-744B-8DC1-0F55660AE1E0}" type="datetimeFigureOut">
              <a:t>9/16/23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C63307-9474-8241-9D65-A834F58CF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20F226-C738-3345-B0B9-8CDB4FDB0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27EFE-2DEC-1248-843B-454298F421C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639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5D470C-D5BE-0C49-B48A-C51CA46AC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9DCDF-505F-744B-8DC1-0F55660AE1E0}" type="datetimeFigureOut">
              <a:t>9/16/23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C09B1C-AEFC-2D49-9041-29B95246B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ADDDC6-20BF-DD45-98C2-3F708D514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27EFE-2DEC-1248-843B-454298F421C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67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8CE41-F9AD-3C4A-B617-3D65963DD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556690-FFBF-D14C-A6B0-B387D99620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37F395-BC65-5541-A93C-43CC57CE74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252851-C33A-234E-8BE1-AC4EAA9C6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9DCDF-505F-744B-8DC1-0F55660AE1E0}" type="datetimeFigureOut">
              <a:t>9/16/23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BBB1D1-B238-B648-A248-A0110187D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A321C2-870E-DB43-B79B-9A6F53494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27EFE-2DEC-1248-843B-454298F421C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692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3BA18-20F1-7B42-A6E3-FDD8D106C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9D6F22-53BC-5C42-B8C9-3C4265036F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E53FD6-7A16-5340-8987-591C35AAFB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2828E5-36F1-7F4C-88A7-06EE202F6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9DCDF-505F-744B-8DC1-0F55660AE1E0}" type="datetimeFigureOut">
              <a:t>9/16/23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5D67BE-DEB7-0749-9368-69964FD36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B549DD-B462-F548-93C1-CAB537194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27EFE-2DEC-1248-843B-454298F421C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154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8A5DE7-D7FC-B64E-BDA0-8D1FEF1899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75E569-7E38-B145-B1D9-756C060113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561FD2-09BC-5043-AB01-008CC775D3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9DCDF-505F-744B-8DC1-0F55660AE1E0}" type="datetimeFigureOut">
              <a:t>9/16/23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063895-A6F0-1344-A22D-0390D2F5C0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6A6832-1F00-2E4A-ACF7-AA7BF3E368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027EFE-2DEC-1248-843B-454298F421C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986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802EB62-F84C-F94E-9E75-127BAC961E70}"/>
              </a:ext>
            </a:extLst>
          </p:cNvPr>
          <p:cNvSpPr/>
          <p:nvPr/>
        </p:nvSpPr>
        <p:spPr>
          <a:xfrm>
            <a:off x="156945" y="159107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A</a:t>
            </a:r>
          </a:p>
        </p:txBody>
      </p:sp>
      <p:sp>
        <p:nvSpPr>
          <p:cNvPr id="12" name="Diamond 11">
            <a:extLst>
              <a:ext uri="{FF2B5EF4-FFF2-40B4-BE49-F238E27FC236}">
                <a16:creationId xmlns:a16="http://schemas.microsoft.com/office/drawing/2014/main" id="{AD46398A-DE97-A547-95D6-B3EBA9D32309}"/>
              </a:ext>
            </a:extLst>
          </p:cNvPr>
          <p:cNvSpPr/>
          <p:nvPr/>
        </p:nvSpPr>
        <p:spPr>
          <a:xfrm>
            <a:off x="8116816" y="3707657"/>
            <a:ext cx="914400" cy="9144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</a:t>
            </a:r>
          </a:p>
        </p:txBody>
      </p:sp>
      <p:sp>
        <p:nvSpPr>
          <p:cNvPr id="13" name="Regular Pentagon 12">
            <a:extLst>
              <a:ext uri="{FF2B5EF4-FFF2-40B4-BE49-F238E27FC236}">
                <a16:creationId xmlns:a16="http://schemas.microsoft.com/office/drawing/2014/main" id="{227FA96D-7E73-8F4C-A295-3DEB3D3904FF}"/>
              </a:ext>
            </a:extLst>
          </p:cNvPr>
          <p:cNvSpPr/>
          <p:nvPr/>
        </p:nvSpPr>
        <p:spPr>
          <a:xfrm>
            <a:off x="9252855" y="3826654"/>
            <a:ext cx="960120" cy="914400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J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B415220-FA86-8247-B9BA-C84847848474}"/>
              </a:ext>
            </a:extLst>
          </p:cNvPr>
          <p:cNvGrpSpPr/>
          <p:nvPr/>
        </p:nvGrpSpPr>
        <p:grpSpPr>
          <a:xfrm>
            <a:off x="1374181" y="70248"/>
            <a:ext cx="1287058" cy="2407355"/>
            <a:chOff x="2326701" y="701605"/>
            <a:chExt cx="1287058" cy="2407355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CEB01DD6-7D27-C84E-8425-17E89C5CEA51}"/>
                </a:ext>
              </a:extLst>
            </p:cNvPr>
            <p:cNvSpPr/>
            <p:nvPr/>
          </p:nvSpPr>
          <p:spPr>
            <a:xfrm>
              <a:off x="2510926" y="841529"/>
              <a:ext cx="914400" cy="914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B</a:t>
              </a:r>
            </a:p>
          </p:txBody>
        </p:sp>
        <p:sp>
          <p:nvSpPr>
            <p:cNvPr id="8" name="Regular Pentagon 7">
              <a:extLst>
                <a:ext uri="{FF2B5EF4-FFF2-40B4-BE49-F238E27FC236}">
                  <a16:creationId xmlns:a16="http://schemas.microsoft.com/office/drawing/2014/main" id="{0E19DBAF-372F-3548-A9F3-73760FDCE759}"/>
                </a:ext>
              </a:extLst>
            </p:cNvPr>
            <p:cNvSpPr/>
            <p:nvPr/>
          </p:nvSpPr>
          <p:spPr>
            <a:xfrm>
              <a:off x="2488066" y="2027817"/>
              <a:ext cx="960120" cy="914400"/>
            </a:xfrm>
            <a:prstGeom prst="pent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D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131D0EA-571A-F940-B292-9F20684C2BAE}"/>
                </a:ext>
              </a:extLst>
            </p:cNvPr>
            <p:cNvSpPr/>
            <p:nvPr/>
          </p:nvSpPr>
          <p:spPr>
            <a:xfrm>
              <a:off x="2326701" y="701605"/>
              <a:ext cx="1287058" cy="240735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7EF42860-5AAA-9E42-B86D-EDF05BCE3EDE}"/>
              </a:ext>
            </a:extLst>
          </p:cNvPr>
          <p:cNvGrpSpPr/>
          <p:nvPr/>
        </p:nvGrpSpPr>
        <p:grpSpPr>
          <a:xfrm>
            <a:off x="3505290" y="564816"/>
            <a:ext cx="4254584" cy="4151233"/>
            <a:chOff x="3505290" y="564816"/>
            <a:chExt cx="4254584" cy="4151233"/>
          </a:xfrm>
        </p:grpSpPr>
        <p:sp>
          <p:nvSpPr>
            <p:cNvPr id="11" name="Triangle 10">
              <a:extLst>
                <a:ext uri="{FF2B5EF4-FFF2-40B4-BE49-F238E27FC236}">
                  <a16:creationId xmlns:a16="http://schemas.microsoft.com/office/drawing/2014/main" id="{6902D9EC-9FC4-4543-A38A-C1EAF47ECEC1}"/>
                </a:ext>
              </a:extLst>
            </p:cNvPr>
            <p:cNvSpPr/>
            <p:nvPr/>
          </p:nvSpPr>
          <p:spPr>
            <a:xfrm>
              <a:off x="4776632" y="3544211"/>
              <a:ext cx="1060704" cy="914400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H</a:t>
              </a:r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B56A12DA-4136-D44A-8993-58BC0116BEF0}"/>
                </a:ext>
              </a:extLst>
            </p:cNvPr>
            <p:cNvGrpSpPr/>
            <p:nvPr/>
          </p:nvGrpSpPr>
          <p:grpSpPr>
            <a:xfrm>
              <a:off x="3677452" y="743188"/>
              <a:ext cx="1287058" cy="2407355"/>
              <a:chOff x="3677452" y="743188"/>
              <a:chExt cx="1287058" cy="2407355"/>
            </a:xfrm>
          </p:grpSpPr>
          <p:sp>
            <p:nvSpPr>
              <p:cNvPr id="6" name="Triangle 5">
                <a:extLst>
                  <a:ext uri="{FF2B5EF4-FFF2-40B4-BE49-F238E27FC236}">
                    <a16:creationId xmlns:a16="http://schemas.microsoft.com/office/drawing/2014/main" id="{1741D849-9EA8-734E-8C8F-CA6CE0E23FAB}"/>
                  </a:ext>
                </a:extLst>
              </p:cNvPr>
              <p:cNvSpPr/>
              <p:nvPr/>
            </p:nvSpPr>
            <p:spPr>
              <a:xfrm>
                <a:off x="3789080" y="936463"/>
                <a:ext cx="1060704" cy="914400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/>
                  <a:t>C</a:t>
                </a:r>
              </a:p>
            </p:txBody>
          </p:sp>
          <p:sp>
            <p:nvSpPr>
              <p:cNvPr id="7" name="Diamond 6">
                <a:extLst>
                  <a:ext uri="{FF2B5EF4-FFF2-40B4-BE49-F238E27FC236}">
                    <a16:creationId xmlns:a16="http://schemas.microsoft.com/office/drawing/2014/main" id="{4A67D610-C21D-734D-A473-2A2C690E7A02}"/>
                  </a:ext>
                </a:extLst>
              </p:cNvPr>
              <p:cNvSpPr/>
              <p:nvPr/>
            </p:nvSpPr>
            <p:spPr>
              <a:xfrm>
                <a:off x="3862232" y="2094157"/>
                <a:ext cx="914400" cy="914400"/>
              </a:xfrm>
              <a:prstGeom prst="diamond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/>
                  <a:t>E</a:t>
                </a:r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B5472AF5-6D4D-834B-95CD-F7C92216B5E9}"/>
                  </a:ext>
                </a:extLst>
              </p:cNvPr>
              <p:cNvSpPr/>
              <p:nvPr/>
            </p:nvSpPr>
            <p:spPr>
              <a:xfrm>
                <a:off x="3677452" y="743188"/>
                <a:ext cx="1287058" cy="2407355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405AE7FE-4316-D34A-9985-B19961B014A8}"/>
                </a:ext>
              </a:extLst>
            </p:cNvPr>
            <p:cNvSpPr/>
            <p:nvPr/>
          </p:nvSpPr>
          <p:spPr>
            <a:xfrm>
              <a:off x="3505290" y="564816"/>
              <a:ext cx="4254584" cy="415123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FB666D29-5DBF-7C4D-BF81-9300C42BDA78}"/>
                </a:ext>
              </a:extLst>
            </p:cNvPr>
            <p:cNvGrpSpPr/>
            <p:nvPr/>
          </p:nvGrpSpPr>
          <p:grpSpPr>
            <a:xfrm>
              <a:off x="5092312" y="2094158"/>
              <a:ext cx="2492198" cy="1212714"/>
              <a:chOff x="5092312" y="2094158"/>
              <a:chExt cx="2492198" cy="1212714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2C76D65C-92A2-2141-91D5-174B716D337B}"/>
                  </a:ext>
                </a:extLst>
              </p:cNvPr>
              <p:cNvSpPr/>
              <p:nvPr/>
            </p:nvSpPr>
            <p:spPr>
              <a:xfrm>
                <a:off x="5259864" y="2236143"/>
                <a:ext cx="914400" cy="9144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/>
                  <a:t>F</a:t>
                </a:r>
              </a:p>
            </p:txBody>
          </p:sp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658FE862-EC45-874C-BF54-20827EA69E64}"/>
                  </a:ext>
                </a:extLst>
              </p:cNvPr>
              <p:cNvSpPr/>
              <p:nvPr/>
            </p:nvSpPr>
            <p:spPr>
              <a:xfrm>
                <a:off x="6489944" y="2236143"/>
                <a:ext cx="914400" cy="914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/>
                  <a:t>G</a:t>
                </a: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E682A9CB-7499-674A-AC56-C0D43D391A79}"/>
                  </a:ext>
                </a:extLst>
              </p:cNvPr>
              <p:cNvSpPr/>
              <p:nvPr/>
            </p:nvSpPr>
            <p:spPr>
              <a:xfrm>
                <a:off x="5092312" y="2094158"/>
                <a:ext cx="2492198" cy="121271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5635239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10</Words>
  <Application>Microsoft Macintosh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 Canny</dc:creator>
  <cp:lastModifiedBy>Steve Canny</cp:lastModifiedBy>
  <cp:revision>3</cp:revision>
  <dcterms:created xsi:type="dcterms:W3CDTF">2023-09-16T18:00:25Z</dcterms:created>
  <dcterms:modified xsi:type="dcterms:W3CDTF">2023-09-16T18:34:04Z</dcterms:modified>
</cp:coreProperties>
</file>