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7" roundtripDataSignature="AMtx7mg4nmR7bDjL6yYNKFn3U2iKOhCvo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Adding a Bullet Slide</a:t>
            </a:r>
            <a:endParaRPr/>
          </a:p>
        </p:txBody>
      </p:sp>
      <p:sp>
        <p:nvSpPr>
          <p:cNvPr id="85" name="Google Shape;85;p1"/>
          <p:cNvSpPr txBox="1"/>
          <p:nvPr>
            <p:ph idx="1" type="body"/>
          </p:nvPr>
        </p:nvSpPr>
        <p:spPr>
          <a:xfrm>
            <a:off x="457200" y="1600200"/>
            <a:ext cx="8229600" cy="249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Find the bullet slide layout</a:t>
            </a:r>
            <a:endParaRPr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 _TextFrame.text for first bullet</a:t>
            </a:r>
            <a:endParaRPr/>
          </a:p>
          <a:p>
            <a:pPr indent="-228600" lvl="2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 _TextFrame.add_paragraph() for subsequent bullets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rPr lang="en-US"/>
              <a:t>Here is a lot of text!</a:t>
            </a:r>
            <a:endParaRPr/>
          </a:p>
        </p:txBody>
      </p:sp>
      <p:sp>
        <p:nvSpPr>
          <p:cNvPr id="86" name="Google Shape;86;p1"/>
          <p:cNvSpPr txBox="1"/>
          <p:nvPr/>
        </p:nvSpPr>
        <p:spPr>
          <a:xfrm>
            <a:off x="457200" y="4276950"/>
            <a:ext cx="6901500" cy="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latin typeface="Calibri"/>
                <a:ea typeface="Calibri"/>
                <a:cs typeface="Calibri"/>
                <a:sym typeface="Calibri"/>
              </a:rPr>
              <a:t>Here is some text in a text box!</a:t>
            </a:r>
            <a:endParaRPr sz="19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2013-01-27T09:14:16Z</dcterms:created>
</cp:coreProperties>
</file>