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8" roundtripDataSignature="AMtx7mgqxr4jiKvMil3kTN6y7G4c6PvkY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2A0207A-A293-472A-87B2-ACB4EB1A231D}">
  <a:tblStyle styleId="{02A0207A-A293-472A-87B2-ACB4EB1A231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A Slide with a Table</a:t>
            </a:r>
            <a:endParaRPr/>
          </a:p>
        </p:txBody>
      </p:sp>
      <p:graphicFrame>
        <p:nvGraphicFramePr>
          <p:cNvPr id="85" name="Google Shape;85;p1"/>
          <p:cNvGraphicFramePr/>
          <p:nvPr/>
        </p:nvGraphicFramePr>
        <p:xfrm>
          <a:off x="2724150" y="26365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{02A0207A-A293-472A-87B2-ACB4EB1A231D}</a:tableStyleId>
              </a:tblPr>
              <a:tblGrid>
                <a:gridCol w="1447800"/>
                <a:gridCol w="1447800"/>
                <a:gridCol w="14478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Column 1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Column 2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Column 3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Red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Green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Blue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Purple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Orange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Yellow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Tangerine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Pink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Aqua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2013-01-27T09:14:16Z</dcterms:created>
</cp:coreProperties>
</file>