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12.xml" ContentType="application/vnd.openxmlformats-officedocument.theme+xml"/>
  <Override PartName="/ppt/media/image1.png" ContentType="image/png"/>
  <Override PartName="/ppt/media/image10.png" ContentType="image/png"/>
  <Override PartName="/ppt/media/image3.png" ContentType="image/png"/>
  <Override PartName="/ppt/media/image5.png" ContentType="image/png"/>
  <Override PartName="/ppt/media/image4.jpeg" ContentType="image/jpeg"/>
  <Override PartName="/ppt/media/image14.wmf" ContentType="image/x-wmf"/>
  <Override PartName="/ppt/media/image6.png" ContentType="image/png"/>
  <Override PartName="/ppt/media/image9.wmf" ContentType="image/x-wmf"/>
  <Override PartName="/ppt/media/image7.png" ContentType="image/png"/>
  <Override PartName="/ppt/media/image8.jpeg" ContentType="image/jpeg"/>
  <Override PartName="/ppt/media/image11.wmf" ContentType="image/x-wmf"/>
  <Override PartName="/ppt/media/image12.png" ContentType="image/png"/>
  <Override PartName="/ppt/media/image2.png" ContentType="image/png"/>
  <Override PartName="/ppt/media/image13.wmf" ContentType="image/x-wmf"/>
  <Override PartName="/ppt/_rels/presentation.xml.rels" ContentType="application/vnd.openxmlformats-package.relationships+xml"/>
  <Override PartName="/ppt/slideLayouts/_rels/slideLayout117.xml.rels" ContentType="application/vnd.openxmlformats-package.relationships+xml"/>
  <Override PartName="/ppt/slideLayouts/_rels/slideLayout88.xml.rels" ContentType="application/vnd.openxmlformats-package.relationships+xml"/>
  <Override PartName="/ppt/slideLayouts/_rels/slideLayout7.xml.rels" ContentType="application/vnd.openxmlformats-package.relationships+xml"/>
  <Override PartName="/ppt/slideLayouts/_rels/slideLayout128.xml.rels" ContentType="application/vnd.openxmlformats-package.relationships+xml"/>
  <Override PartName="/ppt/slideLayouts/_rels/slideLayout99.xml.rels" ContentType="application/vnd.openxmlformats-package.relationships+xml"/>
  <Override PartName="/ppt/slideLayouts/_rels/slideLayout65.xml.rels" ContentType="application/vnd.openxmlformats-package.relationships+xml"/>
  <Override PartName="/ppt/slideLayouts/_rels/slideLayout31.xml.rels" ContentType="application/vnd.openxmlformats-package.relationships+xml"/>
  <Override PartName="/ppt/slideLayouts/_rels/slideLayout119.xml.rels" ContentType="application/vnd.openxmlformats-package.relationships+xml"/>
  <Override PartName="/ppt/slideLayouts/_rels/slideLayout118.xml.rels" ContentType="application/vnd.openxmlformats-package.relationships+xml"/>
  <Override PartName="/ppt/slideLayouts/_rels/slideLayout89.xml.rels" ContentType="application/vnd.openxmlformats-package.relationships+xml"/>
  <Override PartName="/ppt/slideLayouts/_rels/slideLayout8.xml.rels" ContentType="application/vnd.openxmlformats-package.relationships+xml"/>
  <Override PartName="/ppt/slideLayouts/_rels/slideLayout129.xml.rels" ContentType="application/vnd.openxmlformats-package.relationships+xml"/>
  <Override PartName="/ppt/slideLayouts/_rels/slideLayout98.xml.rels" ContentType="application/vnd.openxmlformats-package.relationships+xml"/>
  <Override PartName="/ppt/slideLayouts/_rels/slideLayout127.xml.rels" ContentType="application/vnd.openxmlformats-package.relationships+xml"/>
  <Override PartName="/ppt/slideLayouts/_rels/slideLayout6.xml.rels" ContentType="application/vnd.openxmlformats-package.relationships+xml"/>
  <Override PartName="/ppt/slideLayouts/_rels/slideLayout64.xml.rels" ContentType="application/vnd.openxmlformats-package.relationships+xml"/>
  <Override PartName="/ppt/slideLayouts/_rels/slideLayout30.xml.rels" ContentType="application/vnd.openxmlformats-package.relationships+xml"/>
  <Override PartName="/ppt/slideLayouts/_rels/slideLayout9.xml.rels" ContentType="application/vnd.openxmlformats-package.relationships+xml"/>
  <Override PartName="/ppt/slideLayouts/_rels/slideLayout109.xml.rels" ContentType="application/vnd.openxmlformats-package.relationships+xml"/>
  <Override PartName="/ppt/slideLayouts/_rels/slideLayout90.xml.rels" ContentType="application/vnd.openxmlformats-package.relationships+xml"/>
  <Override PartName="/ppt/slideLayouts/_rels/slideLayout106.xml.rels" ContentType="application/vnd.openxmlformats-package.relationships+xml"/>
  <Override PartName="/ppt/slideLayouts/_rels/slideLayout77.xml.rels" ContentType="application/vnd.openxmlformats-package.relationships+xml"/>
  <Override PartName="/ppt/slideLayouts/_rels/slideLayout105.xml.rels" ContentType="application/vnd.openxmlformats-package.relationships+xml"/>
  <Override PartName="/ppt/slideLayouts/_rels/slideLayout76.xml.rels" ContentType="application/vnd.openxmlformats-package.relationships+xml"/>
  <Override PartName="/ppt/slideLayouts/_rels/slideLayout104.xml.rels" ContentType="application/vnd.openxmlformats-package.relationships+xml"/>
  <Override PartName="/ppt/slideLayouts/_rels/slideLayout75.xml.rels" ContentType="application/vnd.openxmlformats-package.relationships+xml"/>
  <Override PartName="/ppt/slideLayouts/_rels/slideLayout83.xml.rels" ContentType="application/vnd.openxmlformats-package.relationships+xml"/>
  <Override PartName="/ppt/slideLayouts/_rels/slideLayout112.xml.rels" ContentType="application/vnd.openxmlformats-package.relationships+xml"/>
  <Override PartName="/ppt/slideLayouts/_rels/slideLayout82.xml.rels" ContentType="application/vnd.openxmlformats-package.relationships+xml"/>
  <Override PartName="/ppt/slideLayouts/_rels/slideLayout111.xml.rels" ContentType="application/vnd.openxmlformats-package.relationships+xml"/>
  <Override PartName="/ppt/slideLayouts/_rels/slideLayout81.xml.rels" ContentType="application/vnd.openxmlformats-package.relationships+xml"/>
  <Override PartName="/ppt/slideLayouts/_rels/slideLayout110.xml.rels" ContentType="application/vnd.openxmlformats-package.relationships+xml"/>
  <Override PartName="/ppt/slideLayouts/_rels/slideLayout80.xml.rels" ContentType="application/vnd.openxmlformats-package.relationships+xml"/>
  <Override PartName="/ppt/slideLayouts/_rels/slideLayout70.xml.rels" ContentType="application/vnd.openxmlformats-package.relationships+xml"/>
  <Override PartName="/ppt/slideLayouts/_rels/slideLayout97.xml.rels" ContentType="application/vnd.openxmlformats-package.relationships+xml"/>
  <Override PartName="/ppt/slideLayouts/_rels/slideLayout5.xml.rels" ContentType="application/vnd.openxmlformats-package.relationships+xml"/>
  <Override PartName="/ppt/slideLayouts/_rels/slideLayout126.xml.rels" ContentType="application/vnd.openxmlformats-package.relationships+xml"/>
  <Override PartName="/ppt/slideLayouts/_rels/slideLayout63.xml.rels" ContentType="application/vnd.openxmlformats-package.relationships+xml"/>
  <Override PartName="/ppt/slideLayouts/_rels/slideLayout123.xml.rels" ContentType="application/vnd.openxmlformats-package.relationships+xml"/>
  <Override PartName="/ppt/slideLayouts/_rels/slideLayout2.xml.rels" ContentType="application/vnd.openxmlformats-package.relationships+xml"/>
  <Override PartName="/ppt/slideLayouts/_rels/slideLayout94.xml.rels" ContentType="application/vnd.openxmlformats-package.relationships+xml"/>
  <Override PartName="/ppt/slideLayouts/_rels/slideLayout60.xml.rels" ContentType="application/vnd.openxmlformats-package.relationships+xml"/>
  <Override PartName="/ppt/slideLayouts/_rels/slideLayout4.xml.rels" ContentType="application/vnd.openxmlformats-package.relationships+xml"/>
  <Override PartName="/ppt/slideLayouts/_rels/slideLayout125.xml.rels" ContentType="application/vnd.openxmlformats-package.relationships+xml"/>
  <Override PartName="/ppt/slideLayouts/_rels/slideLayout96.xml.rels" ContentType="application/vnd.openxmlformats-package.relationships+xml"/>
  <Override PartName="/ppt/slideLayouts/_rels/slideLayout62.xml.rels" ContentType="application/vnd.openxmlformats-package.relationships+xml"/>
  <Override PartName="/ppt/slideLayouts/_rels/slideLayout124.xml.rels" ContentType="application/vnd.openxmlformats-package.relationships+xml"/>
  <Override PartName="/ppt/slideLayouts/_rels/slideLayout3.xml.rels" ContentType="application/vnd.openxmlformats-package.relationships+xml"/>
  <Override PartName="/ppt/slideLayouts/_rels/slideLayout95.xml.rels" ContentType="application/vnd.openxmlformats-package.relationships+xml"/>
  <Override PartName="/ppt/slideLayouts/_rels/slideLayout61.xml.rels" ContentType="application/vnd.openxmlformats-package.relationships+xml"/>
  <Override PartName="/ppt/slideLayouts/_rels/slideLayout116.xml.rels" ContentType="application/vnd.openxmlformats-package.relationships+xml"/>
  <Override PartName="/ppt/slideLayouts/_rels/slideLayout87.xml.rels" ContentType="application/vnd.openxmlformats-package.relationships+xml"/>
  <Override PartName="/ppt/slideLayouts/_rels/slideLayout53.xml.rels" ContentType="application/vnd.openxmlformats-package.relationships+xml"/>
  <Override PartName="/ppt/slideLayouts/_rels/slideLayout115.xml.rels" ContentType="application/vnd.openxmlformats-package.relationships+xml"/>
  <Override PartName="/ppt/slideLayouts/_rels/slideLayout86.xml.rels" ContentType="application/vnd.openxmlformats-package.relationships+xml"/>
  <Override PartName="/ppt/slideLayouts/_rels/slideLayout52.xml.rels" ContentType="application/vnd.openxmlformats-package.relationships+xml"/>
  <Override PartName="/ppt/slideLayouts/_rels/slideLayout114.xml.rels" ContentType="application/vnd.openxmlformats-package.relationships+xml"/>
  <Override PartName="/ppt/slideLayouts/_rels/slideLayout85.xml.rels" ContentType="application/vnd.openxmlformats-package.relationships+xml"/>
  <Override PartName="/ppt/slideLayouts/_rels/slideLayout51.xml.rels" ContentType="application/vnd.openxmlformats-package.relationships+xml"/>
  <Override PartName="/ppt/slideLayouts/_rels/slideLayout113.xml.rels" ContentType="application/vnd.openxmlformats-package.relationships+xml"/>
  <Override PartName="/ppt/slideLayouts/_rels/slideLayout84.xml.rels" ContentType="application/vnd.openxmlformats-package.relationships+xml"/>
  <Override PartName="/ppt/slideLayouts/_rels/slideLayout50.xml.rels" ContentType="application/vnd.openxmlformats-package.relationships+xml"/>
  <Override PartName="/ppt/slideLayouts/_rels/slideLayout103.xml.rels" ContentType="application/vnd.openxmlformats-package.relationships+xml"/>
  <Override PartName="/ppt/slideLayouts/_rels/slideLayout74.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100.xml.rels" ContentType="application/vnd.openxmlformats-package.relationships+xml"/>
  <Override PartName="/ppt/slideLayouts/_rels/slideLayout71.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32.xml.rels" ContentType="application/vnd.openxmlformats-package.relationships+xml"/>
  <Override PartName="/ppt/slideLayouts/_rels/slideLayout36.xml.rels" ContentType="application/vnd.openxmlformats-package.relationships+xml"/>
  <Override PartName="/ppt/slideLayouts/_rels/slideLayout131.xml.rels" ContentType="application/vnd.openxmlformats-package.relationships+xml"/>
  <Override PartName="/ppt/slideLayouts/_rels/slideLayout122.xml.rels" ContentType="application/vnd.openxmlformats-package.relationships+xml"/>
  <Override PartName="/ppt/slideLayouts/_rels/slideLayout1.xml.rels" ContentType="application/vnd.openxmlformats-package.relationships+xml"/>
  <Override PartName="/ppt/slideLayouts/_rels/slideLayout93.xml.rels" ContentType="application/vnd.openxmlformats-package.relationships+xml"/>
  <Override PartName="/ppt/slideLayouts/_rels/slideLayout121.xml.rels" ContentType="application/vnd.openxmlformats-package.relationships+xml"/>
  <Override PartName="/ppt/slideLayouts/_rels/slideLayout92.xml.rels" ContentType="application/vnd.openxmlformats-package.relationships+xml"/>
  <Override PartName="/ppt/slideLayouts/_rels/slideLayout68.xml.rels" ContentType="application/vnd.openxmlformats-package.relationships+xml"/>
  <Override PartName="/ppt/slideLayouts/_rels/slideLayout34.xml.rels" ContentType="application/vnd.openxmlformats-package.relationships+xml"/>
  <Override PartName="/ppt/slideLayouts/_rels/slideLayout120.xml.rels" ContentType="application/vnd.openxmlformats-package.relationships+xml"/>
  <Override PartName="/ppt/slideLayouts/_rels/slideLayout91.xml.rels" ContentType="application/vnd.openxmlformats-package.relationships+xml"/>
  <Override PartName="/ppt/slideLayouts/_rels/slideLayout67.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32.xml.rels" ContentType="application/vnd.openxmlformats-package.relationships+xml"/>
  <Override PartName="/ppt/slideLayouts/_rels/slideLayout79.xml.rels" ContentType="application/vnd.openxmlformats-package.relationships+xml"/>
  <Override PartName="/ppt/slideLayouts/_rels/slideLayout108.xml.rels" ContentType="application/vnd.openxmlformats-package.relationships+xml"/>
  <Override PartName="/ppt/slideLayouts/_rels/slideLayout12.xml.rels" ContentType="application/vnd.openxmlformats-package.relationships+xml"/>
  <Override PartName="/ppt/slideLayouts/_rels/slideLayout46.xml.rels" ContentType="application/vnd.openxmlformats-package.relationships+xml"/>
  <Override PartName="/ppt/slideLayouts/_rels/slideLayout49.xml.rels" ContentType="application/vnd.openxmlformats-package.relationships+xml"/>
  <Override PartName="/ppt/slideLayouts/_rels/slideLayout15.xml.rels" ContentType="application/vnd.openxmlformats-package.relationships+xml"/>
  <Override PartName="/ppt/slideLayouts/_rels/slideLayout72.xml.rels" ContentType="application/vnd.openxmlformats-package.relationships+xml"/>
  <Override PartName="/ppt/slideLayouts/_rels/slideLayout101.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45.xml.rels" ContentType="application/vnd.openxmlformats-package.relationships+xml"/>
  <Override PartName="/ppt/slideLayouts/_rels/slideLayout48.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47.xml.rels" ContentType="application/vnd.openxmlformats-package.relationships+xml"/>
  <Override PartName="/ppt/slideLayouts/_rels/slideLayout16.xml.rels" ContentType="application/vnd.openxmlformats-package.relationships+xml"/>
  <Override PartName="/ppt/slideLayouts/_rels/slideLayout73.xml.rels" ContentType="application/vnd.openxmlformats-package.relationships+xml"/>
  <Override PartName="/ppt/slideLayouts/_rels/slideLayout102.xml.rels" ContentType="application/vnd.openxmlformats-package.relationships+xml"/>
  <Override PartName="/ppt/slideLayouts/_rels/slideLayout10.xml.rels" ContentType="application/vnd.openxmlformats-package.relationships+xml"/>
  <Override PartName="/ppt/slideLayouts/_rels/slideLayout44.xml.rels" ContentType="application/vnd.openxmlformats-package.relationships+xml"/>
  <Override PartName="/ppt/slideLayouts/_rels/slideLayout78.xml.rels" ContentType="application/vnd.openxmlformats-package.relationships+xml"/>
  <Override PartName="/ppt/slideLayouts/_rels/slideLayout107.xml.rels" ContentType="application/vnd.openxmlformats-package.relationships+xml"/>
  <Override PartName="/ppt/slideLayouts/_rels/slideLayout69.xml.rels" ContentType="application/vnd.openxmlformats-package.relationships+xml"/>
  <Override PartName="/ppt/slideLayouts/_rels/slideLayout35.xml.rels" ContentType="application/vnd.openxmlformats-package.relationships+xml"/>
  <Override PartName="/ppt/slideLayouts/_rels/slideLayout130.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3.xml.rels" ContentType="application/vnd.openxmlformats-package.relationships+xml"/>
  <Override PartName="/ppt/slideLayouts/_rels/slideLayout57.xml.rels" ContentType="application/vnd.openxmlformats-package.relationships+xml"/>
  <Override PartName="/ppt/slideLayouts/_rels/slideLayout20.xml.rels" ContentType="application/vnd.openxmlformats-package.relationships+xml"/>
  <Override PartName="/ppt/slideLayouts/_rels/slideLayout54.xml.rels" ContentType="application/vnd.openxmlformats-package.relationships+xml"/>
  <Override PartName="/ppt/slideLayouts/_rels/slideLayout24.xml.rels" ContentType="application/vnd.openxmlformats-package.relationships+xml"/>
  <Override PartName="/ppt/slideLayouts/_rels/slideLayout58.xml.rels" ContentType="application/vnd.openxmlformats-package.relationships+xml"/>
  <Override PartName="/ppt/slideLayouts/_rels/slideLayout27.xml.rels" ContentType="application/vnd.openxmlformats-package.relationships+xml"/>
  <Override PartName="/ppt/slideLayouts/_rels/slideLayout56.xml.rels" ContentType="application/vnd.openxmlformats-package.relationships+xml"/>
  <Override PartName="/ppt/slideLayouts/_rels/slideLayout22.xml.rels" ContentType="application/vnd.openxmlformats-package.relationships+xml"/>
  <Override PartName="/ppt/slideLayouts/_rels/slideLayout19.xml.rels" ContentType="application/vnd.openxmlformats-package.relationships+xml"/>
  <Override PartName="/ppt/slideLayouts/_rels/slideLayout55.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42.xml.rels" ContentType="application/vnd.openxmlformats-package.relationships+xml"/>
  <Override PartName="/ppt/slideLayouts/_rels/slideLayout29.xml.rels" ContentType="application/vnd.openxmlformats-package.relationships+xml"/>
  <Override PartName="/ppt/slideLayouts/slideLayout24.xml" ContentType="application/vnd.openxmlformats-officedocument.presentationml.slideLayout+xml"/>
  <Override PartName="/ppt/slideLayouts/slideLayout58.xml" ContentType="application/vnd.openxmlformats-officedocument.presentationml.slideLayout+xml"/>
  <Override PartName="/ppt/slideLayouts/slideLayout111.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54.xml" ContentType="application/vnd.openxmlformats-officedocument.presentationml.slideLayout+xml"/>
  <Override PartName="/ppt/slideLayouts/slideLayout88.xml" ContentType="application/vnd.openxmlformats-officedocument.presentationml.slideLayout+xml"/>
  <Override PartName="/ppt/slideLayouts/slideLayout42.xml" ContentType="application/vnd.openxmlformats-officedocument.presentationml.slideLayout+xml"/>
  <Override PartName="/ppt/slideLayouts/slideLayout76.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59.xml" ContentType="application/vnd.openxmlformats-officedocument.presentationml.slideLayout+xml"/>
  <Override PartName="/ppt/slideLayouts/slideLayout11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55.xml" ContentType="application/vnd.openxmlformats-officedocument.presentationml.slideLayout+xml"/>
  <Override PartName="/ppt/slideLayouts/slideLayout89.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110.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41.xml" ContentType="application/vnd.openxmlformats-officedocument.presentationml.slideLayout+xml"/>
  <Override PartName="/ppt/slideLayouts/slideLayout75.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77.xml" ContentType="application/vnd.openxmlformats-officedocument.presentationml.slideLayout+xml"/>
  <Override PartName="/ppt/slideLayouts/slideLayout3.xml" ContentType="application/vnd.openxmlformats-officedocument.presentationml.slideLayout+xml"/>
  <Override PartName="/ppt/slideLayouts/slideLayout130.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78.xml" ContentType="application/vnd.openxmlformats-officedocument.presentationml.slideLayout+xml"/>
  <Override PartName="/ppt/slideLayouts/slideLayout4.xml" ContentType="application/vnd.openxmlformats-officedocument.presentationml.slideLayout+xml"/>
  <Override PartName="/ppt/slideLayouts/slideLayout131.xml" ContentType="application/vnd.openxmlformats-officedocument.presentationml.slideLayout+xml"/>
  <Override PartName="/ppt/slideLayouts/slideLayout14.xml" ContentType="application/vnd.openxmlformats-officedocument.presentationml.slideLayout+xml"/>
  <Override PartName="/ppt/slideLayouts/slideLayout48.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9.xml" ContentType="application/vnd.openxmlformats-officedocument.presentationml.slideLayout+xml"/>
  <Override PartName="/ppt/slideLayouts/slideLayout5.xml" ContentType="application/vnd.openxmlformats-officedocument.presentationml.slideLayout+xml"/>
  <Override PartName="/ppt/slideLayouts/slideLayout132.xml" ContentType="application/vnd.openxmlformats-officedocument.presentationml.slideLayout+xml"/>
  <Override PartName="/ppt/slideLayouts/slideLayout15.xml" ContentType="application/vnd.openxmlformats-officedocument.presentationml.slideLayout+xml"/>
  <Override PartName="/ppt/slideLayouts/slideLayout102.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00.xml" ContentType="application/vnd.openxmlformats-officedocument.presentationml.slideLayout+xml"/>
  <Override PartName="/ppt/slideLayouts/slideLayout47.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slideLayouts/slideLayout66.xml" ContentType="application/vnd.openxmlformats-officedocument.presentationml.slideLayout+xml"/>
  <Override PartName="/ppt/slideLayouts/slideLayout33.xml" ContentType="application/vnd.openxmlformats-officedocument.presentationml.slideLayout+xml"/>
  <Override PartName="/ppt/slideLayouts/slideLayout67.xml" ContentType="application/vnd.openxmlformats-officedocument.presentationml.slideLayout+xml"/>
  <Override PartName="/ppt/slideLayouts/slideLayout120.xml" ContentType="application/vnd.openxmlformats-officedocument.presentationml.slideLayout+xml"/>
  <Override PartName="/ppt/slideLayouts/slideLayout34.xml" ContentType="application/vnd.openxmlformats-officedocument.presentationml.slideLayout+xml"/>
  <Override PartName="/ppt/slideLayouts/slideLayout68.xml" ContentType="application/vnd.openxmlformats-officedocument.presentationml.slideLayout+xml"/>
  <Override PartName="/ppt/slideLayouts/slideLayout121.xml" ContentType="application/vnd.openxmlformats-officedocument.presentationml.slideLayout+xml"/>
  <Override PartName="/ppt/slideLayouts/slideLayout35.xml" ContentType="application/vnd.openxmlformats-officedocument.presentationml.slideLayout+xml"/>
  <Override PartName="/ppt/slideLayouts/slideLayout122.xml" ContentType="application/vnd.openxmlformats-officedocument.presentationml.slideLayout+xml"/>
  <Override PartName="/ppt/slideLayouts/slideLayout69.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87.xml" ContentType="application/vnd.openxmlformats-officedocument.presentationml.slideLayout+xml"/>
  <Override PartName="/ppt/slideLayouts/slideLayout119.xml" ContentType="application/vnd.openxmlformats-officedocument.presentationml.slideLayout+xml"/>
  <Override PartName="/ppt/slideLayouts/slideLayout53.xml" ContentType="application/vnd.openxmlformats-officedocument.presentationml.slideLayout+xml"/>
  <Override PartName="/ppt/slideLayouts/slideLayout127.xml" ContentType="application/vnd.openxmlformats-officedocument.presentationml.slideLayout+xml"/>
  <Override PartName="/ppt/slideLayouts/slideLayout61.xml" ContentType="application/vnd.openxmlformats-officedocument.presentationml.slideLayout+xml"/>
  <Override PartName="/ppt/slideLayouts/slideLayout95.xml" ContentType="application/vnd.openxmlformats-officedocument.presentationml.slideLayout+xml"/>
  <Override PartName="/ppt/slideLayouts/slideLayout126.xml" ContentType="application/vnd.openxmlformats-officedocument.presentationml.slideLayout+xml"/>
  <Override PartName="/ppt/slideLayouts/slideLayout60.xml" ContentType="application/vnd.openxmlformats-officedocument.presentationml.slideLayout+xml"/>
  <Override PartName="/ppt/slideLayouts/slideLayout94.xml" ContentType="application/vnd.openxmlformats-officedocument.presentationml.slideLayout+xml"/>
  <Override PartName="/ppt/slideLayouts/slideLayout129.xml" ContentType="application/vnd.openxmlformats-officedocument.presentationml.slideLayout+xml"/>
  <Override PartName="/ppt/slideLayouts/slideLayout97.xml" ContentType="application/vnd.openxmlformats-officedocument.presentationml.slideLayout+xml"/>
  <Override PartName="/ppt/slideLayouts/slideLayout63.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ppt/slideLayouts/slideLayout71.xml" ContentType="application/vnd.openxmlformats-officedocument.presentationml.slideLayout+xml"/>
  <Override PartName="/ppt/slideLayouts/slideLayout104.xml" ContentType="application/vnd.openxmlformats-officedocument.presentationml.slideLayout+xml"/>
  <Override PartName="/ppt/slideLayouts/slideLayout72.xml" ContentType="application/vnd.openxmlformats-officedocument.presentationml.slideLayout+xml"/>
  <Override PartName="/ppt/slideLayouts/slideLayout105.xml" ContentType="application/vnd.openxmlformats-officedocument.presentationml.slideLayout+xml"/>
  <Override PartName="/ppt/slideLayouts/slideLayout73.xml" ContentType="application/vnd.openxmlformats-officedocument.presentationml.slideLayout+xml"/>
  <Override PartName="/ppt/slideLayouts/slideLayout80.xml" ContentType="application/vnd.openxmlformats-officedocument.presentationml.slideLayout+xml"/>
  <Override PartName="/ppt/slideLayouts/slideLayout113.xml" ContentType="application/vnd.openxmlformats-officedocument.presentationml.slideLayout+xml"/>
  <Override PartName="/ppt/slideLayouts/slideLayout81.xml" ContentType="application/vnd.openxmlformats-officedocument.presentationml.slideLayout+xml"/>
  <Override PartName="/ppt/slideLayouts/slideLayout114.xml" ContentType="application/vnd.openxmlformats-officedocument.presentationml.slideLayout+xml"/>
  <Override PartName="/ppt/slideLayouts/slideLayout82.xml" ContentType="application/vnd.openxmlformats-officedocument.presentationml.slideLayout+xml"/>
  <Override PartName="/ppt/slideLayouts/slideLayout86.xml" ContentType="application/vnd.openxmlformats-officedocument.presentationml.slideLayout+xml"/>
  <Override PartName="/ppt/slideLayouts/slideLayout118.xml" ContentType="application/vnd.openxmlformats-officedocument.presentationml.slideLayout+xml"/>
  <Override PartName="/ppt/slideLayouts/slideLayout52.xml" ContentType="application/vnd.openxmlformats-officedocument.presentationml.slideLayout+xml"/>
  <Override PartName="/ppt/slideLayouts/slideLayout115.xml" ContentType="application/vnd.openxmlformats-officedocument.presentationml.slideLayout+xml"/>
  <Override PartName="/ppt/slideLayouts/slideLayout83.xml" ContentType="application/vnd.openxmlformats-officedocument.presentationml.slideLayout+xml"/>
  <Override PartName="/ppt/slideLayouts/slideLayout90.xml" ContentType="application/vnd.openxmlformats-officedocument.presentationml.slideLayout+xml"/>
  <Override PartName="/ppt/slideLayouts/slideLayout123.xml" ContentType="application/vnd.openxmlformats-officedocument.presentationml.slideLayout+xml"/>
  <Override PartName="/ppt/slideLayouts/slideLayout91.xml" ContentType="application/vnd.openxmlformats-officedocument.presentationml.slideLayout+xml"/>
  <Override PartName="/ppt/slideLayouts/slideLayout124.xml" ContentType="application/vnd.openxmlformats-officedocument.presentationml.slideLayout+xml"/>
  <Override PartName="/ppt/slideLayouts/slideLayout92.xml" ContentType="application/vnd.openxmlformats-officedocument.presentationml.slideLayout+xml"/>
  <Override PartName="/ppt/slideLayouts/slideLayout128.xml" ContentType="application/vnd.openxmlformats-officedocument.presentationml.slideLayout+xml"/>
  <Override PartName="/ppt/slideLayouts/slideLayout96.xml" ContentType="application/vnd.openxmlformats-officedocument.presentationml.slideLayout+xml"/>
  <Override PartName="/ppt/slideLayouts/slideLayout62.xml" ContentType="application/vnd.openxmlformats-officedocument.presentationml.slideLayout+xml"/>
  <Override PartName="/ppt/slideLayouts/slideLayout125.xml" ContentType="application/vnd.openxmlformats-officedocument.presentationml.slideLayout+xml"/>
  <Override PartName="/ppt/slideLayouts/slideLayout93.xml" ContentType="application/vnd.openxmlformats-officedocument.presentationml.slideLayout+xml"/>
  <Override PartName="/ppt/slideLayouts/slideLayout30.xml" ContentType="application/vnd.openxmlformats-officedocument.presentationml.slideLayout+xml"/>
  <Override PartName="/ppt/slideLayouts/slideLayout64.xml" ContentType="application/vnd.openxmlformats-officedocument.presentationml.slideLayout+xml"/>
  <Override PartName="/ppt/slideLayouts/slideLayout98.xml" ContentType="application/vnd.openxmlformats-officedocument.presentationml.slideLayout+xml"/>
  <Override PartName="/ppt/slideLayouts/slideLayout40.xml" ContentType="application/vnd.openxmlformats-officedocument.presentationml.slideLayout+xml"/>
  <Override PartName="/ppt/slideLayouts/slideLayout74.xml" ContentType="application/vnd.openxmlformats-officedocument.presentationml.slideLayout+xml"/>
  <Override PartName="/ppt/slideLayouts/slideLayout106.xml" ContentType="application/vnd.openxmlformats-officedocument.presentationml.slideLayout+xml"/>
  <Override PartName="/ppt/slideLayouts/slideLayout31.xml" ContentType="application/vnd.openxmlformats-officedocument.presentationml.slideLayout+xml"/>
  <Override PartName="/ppt/slideLayouts/slideLayout65.xml" ContentType="application/vnd.openxmlformats-officedocument.presentationml.slideLayout+xml"/>
  <Override PartName="/ppt/slideLayouts/slideLayout99.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50.xml" ContentType="application/vnd.openxmlformats-officedocument.presentationml.slideLayout+xml"/>
  <Override PartName="/ppt/slideLayouts/slideLayout84.xml" ContentType="application/vnd.openxmlformats-officedocument.presentationml.slideLayout+xml"/>
  <Override PartName="/ppt/slideLayouts/slideLayout116.xml" ContentType="application/vnd.openxmlformats-officedocument.presentationml.slideLayout+xml"/>
  <Override PartName="/ppt/slideLayouts/slideLayout51.xml" ContentType="application/vnd.openxmlformats-officedocument.presentationml.slideLayout+xml"/>
  <Override PartName="/ppt/slideLayouts/slideLayout85.xml" ContentType="application/vnd.openxmlformats-officedocument.presentationml.slideLayout+xml"/>
  <Override PartName="/ppt/slideLayouts/slideLayout117.xml" ContentType="application/vnd.openxmlformats-officedocument.presentationml.slideLayout+xml"/>
  <Override PartName="/ppt/slideMasters/slideMaster1.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0.xml.rels" ContentType="application/vnd.openxmlformats-package.relationships+xml"/>
  <Override PartName="/ppt/slideMasters/_rels/slideMaster6.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1.xml.rels" ContentType="application/vnd.openxmlformats-package.relationships+xml"/>
  <Override PartName="/ppt/slideMasters/_rels/slideMaster1.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38.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75.xml" ContentType="application/vnd.openxmlformats-officedocument.presentationml.slide+xml"/>
  <Override PartName="/ppt/slides/slide212.xml" ContentType="application/vnd.openxmlformats-officedocument.presentationml.slide+xml"/>
  <Override PartName="/ppt/slides/slide114.xml" ContentType="application/vnd.openxmlformats-officedocument.presentationml.slide+xml"/>
  <Override PartName="/ppt/slides/slide335.xml" ContentType="application/vnd.openxmlformats-officedocument.presentationml.slide+xml"/>
  <Override PartName="/ppt/slides/slide42.xml" ContentType="application/vnd.openxmlformats-officedocument.presentationml.slide+xml"/>
  <Override PartName="/ppt/slides/slide76.xml" ContentType="application/vnd.openxmlformats-officedocument.presentationml.slide+xml"/>
  <Override PartName="/ppt/slides/slide213.xml" ContentType="application/vnd.openxmlformats-officedocument.presentationml.slide+xml"/>
  <Override PartName="/ppt/slides/slide115.xml" ContentType="application/vnd.openxmlformats-officedocument.presentationml.slide+xml"/>
  <Override PartName="/ppt/slides/slide336.xml" ContentType="application/vnd.openxmlformats-officedocument.presentationml.slide+xml"/>
  <Override PartName="/ppt/slides/slide43.xml" ContentType="application/vnd.openxmlformats-officedocument.presentationml.slide+xml"/>
  <Override PartName="/ppt/slides/slide77.xml" ContentType="application/vnd.openxmlformats-officedocument.presentationml.slide+xml"/>
  <Override PartName="/ppt/slides/slide214.xml" ContentType="application/vnd.openxmlformats-officedocument.presentationml.slide+xml"/>
  <Override PartName="/ppt/slides/slide116.xml" ContentType="application/vnd.openxmlformats-officedocument.presentationml.slide+xml"/>
  <Override PartName="/ppt/slides/slide337.xml" ContentType="application/vnd.openxmlformats-officedocument.presentationml.slide+xml"/>
  <Override PartName="/ppt/slides/slide44.xml" ContentType="application/vnd.openxmlformats-officedocument.presentationml.slide+xml"/>
  <Override PartName="/ppt/slides/slide78.xml" ContentType="application/vnd.openxmlformats-officedocument.presentationml.slide+xml"/>
  <Override PartName="/ppt/slides/slide215.xml" ContentType="application/vnd.openxmlformats-officedocument.presentationml.slide+xml"/>
  <Override PartName="/ppt/slides/slide117.xml" ContentType="application/vnd.openxmlformats-officedocument.presentationml.slide+xml"/>
  <Override PartName="/ppt/slides/slide338.xml" ContentType="application/vnd.openxmlformats-officedocument.presentationml.slide+xml"/>
  <Override PartName="/ppt/slides/slide14.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11.xml" ContentType="application/vnd.openxmlformats-officedocument.presentationml.slide+xml"/>
  <Override PartName="/ppt/slides/slide79.xml" ContentType="application/vnd.openxmlformats-officedocument.presentationml.slide+xml"/>
  <Override PartName="/ppt/slides/slide216.xml" ContentType="application/vnd.openxmlformats-officedocument.presentationml.slide+xml"/>
  <Override PartName="/ppt/slides/slide118.xml" ContentType="application/vnd.openxmlformats-officedocument.presentationml.slide+xml"/>
  <Override PartName="/ppt/slides/slide339.xml" ContentType="application/vnd.openxmlformats-officedocument.presentationml.slide+xml"/>
  <Override PartName="/ppt/slides/slide15.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127.xml" ContentType="application/vnd.openxmlformats-officedocument.presentationml.slide+xml"/>
  <Override PartName="/ppt/slides/slide348.xml" ContentType="application/vnd.openxmlformats-officedocument.presentationml.slide+xml"/>
  <Override PartName="/ppt/slides/slide19.xml" ContentType="application/vnd.openxmlformats-officedocument.presentationml.slide+xml"/>
  <Override PartName="/ppt/slides/slide280.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128.xml" ContentType="application/vnd.openxmlformats-officedocument.presentationml.slide+xml"/>
  <Override PartName="/ppt/slides/slide349.xml" ContentType="application/vnd.openxmlformats-officedocument.presentationml.slide+xml"/>
  <Override PartName="/ppt/slides/slide22.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88.xml" ContentType="application/vnd.openxmlformats-officedocument.presentationml.slide+xml"/>
  <Override PartName="/ppt/slides/slide225.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9.xml" ContentType="application/vnd.openxmlformats-officedocument.presentationml.slide+xml"/>
  <Override PartName="/ppt/slides/slide89.xml" ContentType="application/vnd.openxmlformats-officedocument.presentationml.slide+xml"/>
  <Override PartName="/ppt/slides/slide226.xml" ContentType="application/vnd.openxmlformats-officedocument.presentationml.slide+xml"/>
  <Override PartName="/ppt/slides/slide64.xml" ContentType="application/vnd.openxmlformats-officedocument.presentationml.slide+xml"/>
  <Override PartName="/ppt/slides/slide201.xml" ContentType="application/vnd.openxmlformats-officedocument.presentationml.slide+xml"/>
  <Override PartName="/ppt/slides/slide103.xml" ContentType="application/vnd.openxmlformats-officedocument.presentationml.slide+xml"/>
  <Override PartName="/ppt/slides/slide324.xml" ContentType="application/vnd.openxmlformats-officedocument.presentationml.slide+xml"/>
  <Override PartName="/ppt/slides/slide31.xml" ContentType="application/vnd.openxmlformats-officedocument.presentationml.slide+xml"/>
  <Override PartName="/ppt/slides/slide65.xml" ContentType="application/vnd.openxmlformats-officedocument.presentationml.slide+xml"/>
  <Override PartName="/ppt/slides/slide202.xml" ContentType="application/vnd.openxmlformats-officedocument.presentationml.slide+xml"/>
  <Override PartName="/ppt/slides/slide104.xml" ContentType="application/vnd.openxmlformats-officedocument.presentationml.slide+xml"/>
  <Override PartName="/ppt/slides/slide325.xml" ContentType="application/vnd.openxmlformats-officedocument.presentationml.slide+xml"/>
  <Override PartName="/ppt/slides/slide32.xml" ContentType="application/vnd.openxmlformats-officedocument.presentationml.slide+xml"/>
  <Override PartName="/ppt/slides/slide66.xml" ContentType="application/vnd.openxmlformats-officedocument.presentationml.slide+xml"/>
  <Override PartName="/ppt/slides/slide203.xml" ContentType="application/vnd.openxmlformats-officedocument.presentationml.slide+xml"/>
  <Override PartName="/ppt/slides/slide105.xml" ContentType="application/vnd.openxmlformats-officedocument.presentationml.slide+xml"/>
  <Override PartName="/ppt/slides/slide326.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204.xml" ContentType="application/vnd.openxmlformats-officedocument.presentationml.slide+xml"/>
  <Override PartName="/ppt/slides/slide106.xml" ContentType="application/vnd.openxmlformats-officedocument.presentationml.slide+xml"/>
  <Override PartName="/ppt/slides/slide327.xml" ContentType="application/vnd.openxmlformats-officedocument.presentationml.slide+xml"/>
  <Override PartName="/ppt/slides/slide34.xml" ContentType="application/vnd.openxmlformats-officedocument.presentationml.slide+xml"/>
  <Override PartName="/ppt/slides/slide68.xml" ContentType="application/vnd.openxmlformats-officedocument.presentationml.slide+xml"/>
  <Override PartName="/ppt/slides/slide205.xml" ContentType="application/vnd.openxmlformats-officedocument.presentationml.slide+xml"/>
  <Override PartName="/ppt/slides/slide107.xml" ContentType="application/vnd.openxmlformats-officedocument.presentationml.slide+xml"/>
  <Override PartName="/ppt/slides/slide328.xml" ContentType="application/vnd.openxmlformats-officedocument.presentationml.slide+xml"/>
  <Override PartName="/ppt/slides/slide35.xml" ContentType="application/vnd.openxmlformats-officedocument.presentationml.slide+xml"/>
  <Override PartName="/ppt/slides/slide69.xml" ContentType="application/vnd.openxmlformats-officedocument.presentationml.slide+xml"/>
  <Override PartName="/ppt/slides/slide206.xml" ContentType="application/vnd.openxmlformats-officedocument.presentationml.slide+xml"/>
  <Override PartName="/ppt/slides/slide108.xml" ContentType="application/vnd.openxmlformats-officedocument.presentationml.slide+xml"/>
  <Override PartName="/ppt/slides/slide32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74.xml" ContentType="application/vnd.openxmlformats-officedocument.presentationml.slide+xml"/>
  <Override PartName="/ppt/slides/slide211.xml" ContentType="application/vnd.openxmlformats-officedocument.presentationml.slide+xml"/>
  <Override PartName="/ppt/slides/slide113.xml" ContentType="application/vnd.openxmlformats-officedocument.presentationml.slide+xml"/>
  <Override PartName="/ppt/slides/slide334.xml" ContentType="application/vnd.openxmlformats-officedocument.presentationml.slide+xml"/>
  <Override PartName="/ppt/slides/slide84.xml" ContentType="application/vnd.openxmlformats-officedocument.presentationml.slide+xml"/>
  <Override PartName="/ppt/slides/slide4.xml" ContentType="application/vnd.openxmlformats-officedocument.presentationml.slide+xml"/>
  <Override PartName="/ppt/slides/slide221.xml" ContentType="application/vnd.openxmlformats-officedocument.presentationml.slide+xml"/>
  <Override PartName="/ppt/slides/slide123.xml" ContentType="application/vnd.openxmlformats-officedocument.presentationml.slide+xml"/>
  <Override PartName="/ppt/slides/slide344.xml" ContentType="application/vnd.openxmlformats-officedocument.presentationml.slide+xml"/>
  <Override PartName="/ppt/slides/slide51.xml" ContentType="application/vnd.openxmlformats-officedocument.presentationml.slide+xml"/>
  <Override PartName="/ppt/slides/slide85.xml" ContentType="application/vnd.openxmlformats-officedocument.presentationml.slide+xml"/>
  <Override PartName="/ppt/slides/slide5.xml" ContentType="application/vnd.openxmlformats-officedocument.presentationml.slide+xml"/>
  <Override PartName="/ppt/slides/slide222.xml" ContentType="application/vnd.openxmlformats-officedocument.presentationml.slide+xml"/>
  <Override PartName="/ppt/slides/slide124.xml" ContentType="application/vnd.openxmlformats-officedocument.presentationml.slide+xml"/>
  <Override PartName="/ppt/slides/slide345.xml" ContentType="application/vnd.openxmlformats-officedocument.presentationml.slide+xml"/>
  <Override PartName="/ppt/slides/slide52.xml" ContentType="application/vnd.openxmlformats-officedocument.presentationml.slide+xml"/>
  <Override PartName="/ppt/slides/slide86.xml" ContentType="application/vnd.openxmlformats-officedocument.presentationml.slide+xml"/>
  <Override PartName="/ppt/slides/slide6.xml" ContentType="application/vnd.openxmlformats-officedocument.presentationml.slide+xml"/>
  <Override PartName="/ppt/slides/slide223.xml" ContentType="application/vnd.openxmlformats-officedocument.presentationml.slide+xml"/>
  <Override PartName="/ppt/slides/slide125.xml" ContentType="application/vnd.openxmlformats-officedocument.presentationml.slide+xml"/>
  <Override PartName="/ppt/slides/slide346.xml" ContentType="application/vnd.openxmlformats-officedocument.presentationml.slide+xml"/>
  <Override PartName="/ppt/slides/slide53.xml" ContentType="application/vnd.openxmlformats-officedocument.presentationml.slide+xml"/>
  <Override PartName="/ppt/slides/slide87.xml" ContentType="application/vnd.openxmlformats-officedocument.presentationml.slide+xml"/>
  <Override PartName="/ppt/slides/slide7.xml" ContentType="application/vnd.openxmlformats-officedocument.presentationml.slide+xml"/>
  <Override PartName="/ppt/slides/slide224.xml" ContentType="application/vnd.openxmlformats-officedocument.presentationml.slide+xml"/>
  <Override PartName="/ppt/slides/slide126.xml" ContentType="application/vnd.openxmlformats-officedocument.presentationml.slide+xml"/>
  <Override PartName="/ppt/slides/slide347.xml" ContentType="application/vnd.openxmlformats-officedocument.presentationml.slide+xml"/>
  <Override PartName="/ppt/slides/slide94.xml" ContentType="application/vnd.openxmlformats-officedocument.presentationml.slide+xml"/>
  <Override PartName="/ppt/slides/slide231.xml" ContentType="application/vnd.openxmlformats-officedocument.presentationml.slide+xml"/>
  <Override PartName="/ppt/slides/slide133.xml" ContentType="application/vnd.openxmlformats-officedocument.presentationml.slide+xml"/>
  <Override PartName="/ppt/slides/slide354.xml" ContentType="application/vnd.openxmlformats-officedocument.presentationml.slide+xml"/>
  <Override PartName="/ppt/slides/slide61.xml" ContentType="application/vnd.openxmlformats-officedocument.presentationml.slide+xml"/>
  <Override PartName="/ppt/slides/slide100.xml" ContentType="application/vnd.openxmlformats-officedocument.presentationml.slide+xml"/>
  <Override PartName="/ppt/slides/slide321.xml" ContentType="application/vnd.openxmlformats-officedocument.presentationml.slide+xml"/>
  <Override PartName="/ppt/slides/slide95.xml" ContentType="application/vnd.openxmlformats-officedocument.presentationml.slide+xml"/>
  <Override PartName="/ppt/slides/slide232.xml" ContentType="application/vnd.openxmlformats-officedocument.presentationml.slide+xml"/>
  <Override PartName="/ppt/slides/slide134.xml" ContentType="application/vnd.openxmlformats-officedocument.presentationml.slide+xml"/>
  <Override PartName="/ppt/slides/slide355.xml" ContentType="application/vnd.openxmlformats-officedocument.presentationml.slide+xml"/>
  <Override PartName="/ppt/slides/slide62.xml" ContentType="application/vnd.openxmlformats-officedocument.presentationml.slide+xml"/>
  <Override PartName="/ppt/slides/slide101.xml" ContentType="application/vnd.openxmlformats-officedocument.presentationml.slide+xml"/>
  <Override PartName="/ppt/slides/slide322.xml" ContentType="application/vnd.openxmlformats-officedocument.presentationml.slide+xml"/>
  <Override PartName="/ppt/slides/slide96.xml" ContentType="application/vnd.openxmlformats-officedocument.presentationml.slide+xml"/>
  <Override PartName="/ppt/slides/slide233.xml" ContentType="application/vnd.openxmlformats-officedocument.presentationml.slide+xml"/>
  <Override PartName="/ppt/slides/slide135.xml" ContentType="application/vnd.openxmlformats-officedocument.presentationml.slide+xml"/>
  <Override PartName="/ppt/slides/slide356.xml" ContentType="application/vnd.openxmlformats-officedocument.presentationml.slide+xml"/>
  <Override PartName="/ppt/slides/slide63.xml" ContentType="application/vnd.openxmlformats-officedocument.presentationml.slide+xml"/>
  <Override PartName="/ppt/slides/slide200.xml" ContentType="application/vnd.openxmlformats-officedocument.presentationml.slide+xml"/>
  <Override PartName="/ppt/slides/slide102.xml" ContentType="application/vnd.openxmlformats-officedocument.presentationml.slide+xml"/>
  <Override PartName="/ppt/slides/slide323.xml" ContentType="application/vnd.openxmlformats-officedocument.presentationml.slide+xml"/>
  <Override PartName="/ppt/slides/slide97.xml" ContentType="application/vnd.openxmlformats-officedocument.presentationml.slide+xml"/>
  <Override PartName="/ppt/slides/slide234.xml" ContentType="application/vnd.openxmlformats-officedocument.presentationml.slide+xml"/>
  <Override PartName="/ppt/slides/slide136.xml" ContentType="application/vnd.openxmlformats-officedocument.presentationml.slide+xml"/>
  <Override PartName="/ppt/slides/slide357.xml" ContentType="application/vnd.openxmlformats-officedocument.presentationml.slide+xml"/>
  <Override PartName="/ppt/slides/slide71.xml" ContentType="application/vnd.openxmlformats-officedocument.presentationml.slide+xml"/>
  <Override PartName="/ppt/slides/slide110.xml" ContentType="application/vnd.openxmlformats-officedocument.presentationml.slide+xml"/>
  <Override PartName="/ppt/slides/slide331.xml" ContentType="application/vnd.openxmlformats-officedocument.presentationml.slide+xml"/>
  <Override PartName="/ppt/slides/slide72.xml" ContentType="application/vnd.openxmlformats-officedocument.presentationml.slide+xml"/>
  <Override PartName="/ppt/slides/slide111.xml" ContentType="application/vnd.openxmlformats-officedocument.presentationml.slide+xml"/>
  <Override PartName="/ppt/slides/slide332.xml" ContentType="application/vnd.openxmlformats-officedocument.presentationml.slide+xml"/>
  <Override PartName="/ppt/slides/slide73.xml" ContentType="application/vnd.openxmlformats-officedocument.presentationml.slide+xml"/>
  <Override PartName="/ppt/slides/slide210.xml" ContentType="application/vnd.openxmlformats-officedocument.presentationml.slide+xml"/>
  <Override PartName="/ppt/slides/slide112.xml" ContentType="application/vnd.openxmlformats-officedocument.presentationml.slide+xml"/>
  <Override PartName="/ppt/slides/slide333.xml" ContentType="application/vnd.openxmlformats-officedocument.presentationml.slide+xml"/>
  <Override PartName="/ppt/slides/slide81.xml" ContentType="application/vnd.openxmlformats-officedocument.presentationml.slide+xml"/>
  <Override PartName="/ppt/slides/slide1.xml" ContentType="application/vnd.openxmlformats-officedocument.presentationml.slide+xml"/>
  <Override PartName="/ppt/slides/slide120.xml" ContentType="application/vnd.openxmlformats-officedocument.presentationml.slide+xml"/>
  <Override PartName="/ppt/slides/slide341.xml" ContentType="application/vnd.openxmlformats-officedocument.presentationml.slide+xml"/>
  <Override PartName="/ppt/slides/slide82.xml" ContentType="application/vnd.openxmlformats-officedocument.presentationml.slide+xml"/>
  <Override PartName="/ppt/slides/slide2.xml" ContentType="application/vnd.openxmlformats-officedocument.presentationml.slide+xml"/>
  <Override PartName="/ppt/slides/slide121.xml" ContentType="application/vnd.openxmlformats-officedocument.presentationml.slide+xml"/>
  <Override PartName="/ppt/slides/slide342.xml" ContentType="application/vnd.openxmlformats-officedocument.presentationml.slide+xml"/>
  <Override PartName="/ppt/slides/slide83.xml" ContentType="application/vnd.openxmlformats-officedocument.presentationml.slide+xml"/>
  <Override PartName="/ppt/slides/slide3.xml" ContentType="application/vnd.openxmlformats-officedocument.presentationml.slide+xml"/>
  <Override PartName="/ppt/slides/slide220.xml" ContentType="application/vnd.openxmlformats-officedocument.presentationml.slide+xml"/>
  <Override PartName="/ppt/slides/slide122.xml" ContentType="application/vnd.openxmlformats-officedocument.presentationml.slide+xml"/>
  <Override PartName="/ppt/slides/slide343.xml" ContentType="application/vnd.openxmlformats-officedocument.presentationml.slide+xml"/>
  <Override PartName="/ppt/slides/slide91.xml" ContentType="application/vnd.openxmlformats-officedocument.presentationml.slide+xml"/>
  <Override PartName="/ppt/slides/slide351.xml" ContentType="application/vnd.openxmlformats-officedocument.presentationml.slide+xml"/>
  <Override PartName="/ppt/slides/slide130.xml" ContentType="application/vnd.openxmlformats-officedocument.presentationml.slide+xml"/>
  <Override PartName="/ppt/slides/slide92.xml" ContentType="application/vnd.openxmlformats-officedocument.presentationml.slide+xml"/>
  <Override PartName="/ppt/slides/slide352.xml" ContentType="application/vnd.openxmlformats-officedocument.presentationml.slide+xml"/>
  <Override PartName="/ppt/slides/slide131.xml" ContentType="application/vnd.openxmlformats-officedocument.presentationml.slide+xml"/>
  <Override PartName="/ppt/slides/slide230.xml" ContentType="application/vnd.openxmlformats-officedocument.presentationml.slide+xml"/>
  <Override PartName="/ppt/slides/slide93.xml" ContentType="application/vnd.openxmlformats-officedocument.presentationml.slide+xml"/>
  <Override PartName="/ppt/slides/slide132.xml" ContentType="application/vnd.openxmlformats-officedocument.presentationml.slide+xml"/>
  <Override PartName="/ppt/slides/slide353.xml" ContentType="application/vnd.openxmlformats-officedocument.presentationml.slide+xml"/>
  <Override PartName="/ppt/slides/slide98.xml" ContentType="application/vnd.openxmlformats-officedocument.presentationml.slide+xml"/>
  <Override PartName="/ppt/slides/slide235.xml" ContentType="application/vnd.openxmlformats-officedocument.presentationml.slide+xml"/>
  <Override PartName="/ppt/slides/slide137.xml" ContentType="application/vnd.openxmlformats-officedocument.presentationml.slide+xml"/>
  <Override PartName="/ppt/slides/slide358.xml" ContentType="application/vnd.openxmlformats-officedocument.presentationml.slide+xml"/>
  <Override PartName="/ppt/slides/slide99.xml" ContentType="application/vnd.openxmlformats-officedocument.presentationml.slide+xml"/>
  <Override PartName="/ppt/slides/slide236.xml" ContentType="application/vnd.openxmlformats-officedocument.presentationml.slide+xml"/>
  <Override PartName="/ppt/slides/slide138.xml" ContentType="application/vnd.openxmlformats-officedocument.presentationml.slide+xml"/>
  <Override PartName="/ppt/slides/slide359.xml" ContentType="application/vnd.openxmlformats-officedocument.presentationml.slide+xml"/>
  <Override PartName="/ppt/slides/slide109.xml" ContentType="application/vnd.openxmlformats-officedocument.presentationml.slide+xml"/>
  <Override PartName="/ppt/slides/slide10.xml" ContentType="application/vnd.openxmlformats-officedocument.presentationml.slide+xml"/>
  <Override PartName="/ppt/slides/slide1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129.xml" ContentType="application/vnd.openxmlformats-officedocument.presentationml.slide+xml"/>
  <Override PartName="/ppt/slides/slide361.xml" ContentType="application/vnd.openxmlformats-officedocument.presentationml.slide+xml"/>
  <Override PartName="/ppt/slides/slide140.xml" ContentType="application/vnd.openxmlformats-officedocument.presentationml.slide+xml"/>
  <Override PartName="/ppt/slides/slide362.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363.xml" ContentType="application/vnd.openxmlformats-officedocument.presentationml.slide+xml"/>
  <Override PartName="/ppt/slides/slide143.xml" ContentType="application/vnd.openxmlformats-officedocument.presentationml.slide+xml"/>
  <Override PartName="/ppt/slides/slide364.xml" ContentType="application/vnd.openxmlformats-officedocument.presentationml.slide+xml"/>
  <Override PartName="/ppt/slides/slide144.xml" ContentType="application/vnd.openxmlformats-officedocument.presentationml.slide+xml"/>
  <Override PartName="/ppt/slides/slide365.xml" ContentType="application/vnd.openxmlformats-officedocument.presentationml.slide+xml"/>
  <Override PartName="/ppt/slides/slide145.xml" ContentType="application/vnd.openxmlformats-officedocument.presentationml.slide+xml"/>
  <Override PartName="/ppt/slides/slide366.xml" ContentType="application/vnd.openxmlformats-officedocument.presentationml.slide+xml"/>
  <Override PartName="/ppt/slides/slide146.xml" ContentType="application/vnd.openxmlformats-officedocument.presentationml.slide+xml"/>
  <Override PartName="/ppt/slides/slide367.xml" ContentType="application/vnd.openxmlformats-officedocument.presentationml.slide+xml"/>
  <Override PartName="/ppt/slides/slide147.xml" ContentType="application/vnd.openxmlformats-officedocument.presentationml.slide+xml"/>
  <Override PartName="/ppt/slides/slide368.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9.xml" ContentType="application/vnd.openxmlformats-officedocument.presentationml.slide+xml"/>
  <Override PartName="/ppt/slides/slide90.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9.xml" ContentType="application/vnd.openxmlformats-officedocument.presentationml.slide+xml"/>
  <Override PartName="/ppt/slides/slide310.xml" ContentType="application/vnd.openxmlformats-officedocument.presentationml.slide+xml"/>
  <Override PartName="/ppt/slides/slide207.xml" ContentType="application/vnd.openxmlformats-officedocument.presentationml.slide+xml"/>
  <Override PartName="/ppt/slides/slide311.xml" ContentType="application/vnd.openxmlformats-officedocument.presentationml.slide+xml"/>
  <Override PartName="/ppt/slides/slide208.xml" ContentType="application/vnd.openxmlformats-officedocument.presentationml.slide+xml"/>
  <Override PartName="/ppt/slides/slide312.xml" ContentType="application/vnd.openxmlformats-officedocument.presentationml.slide+xml"/>
  <Override PartName="/ppt/slides/slide209.xml" ContentType="application/vnd.openxmlformats-officedocument.presentationml.slide+xml"/>
  <Override PartName="/ppt/slides/slide320.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330.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340.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198.xml" ContentType="application/vnd.openxmlformats-officedocument.presentationml.slide+xml"/>
  <Override PartName="/ppt/slides/slide239.xml" ContentType="application/vnd.openxmlformats-officedocument.presentationml.slide+xml"/>
  <Override PartName="/ppt/slides/slide246.xml" ContentType="application/vnd.openxmlformats-officedocument.presentationml.slide+xml"/>
  <Override PartName="/ppt/slides/slide350.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6.xml" ContentType="application/vnd.openxmlformats-officedocument.presentationml.slide+xml"/>
  <Override PartName="/ppt/slides/slide360.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9.xml" ContentType="application/vnd.openxmlformats-officedocument.presentationml.slide+xml"/>
  <Override PartName="/ppt/slides/slide244.xml" ContentType="application/vnd.openxmlformats-officedocument.presentationml.slide+xml"/>
  <Override PartName="/ppt/slides/slide163.xml" ContentType="application/vnd.openxmlformats-officedocument.presentationml.slide+xml"/>
  <Override PartName="/ppt/slides/slide319.xml" ContentType="application/vnd.openxmlformats-officedocument.presentationml.slide+xml"/>
  <Override PartName="/ppt/slides/slide278.xml" ContentType="application/vnd.openxmlformats-officedocument.presentationml.slide+xml"/>
  <Override PartName="/ppt/slides/slide245.xml" ContentType="application/vnd.openxmlformats-officedocument.presentationml.slide+xml"/>
  <Override PartName="/ppt/slides/slide279.xml" ContentType="application/vnd.openxmlformats-officedocument.presentationml.slide+xml"/>
  <Override PartName="/ppt/slides/slide80.xml" ContentType="application/vnd.openxmlformats-officedocument.presentationml.slide+xml"/>
  <Override PartName="/ppt/slides/slide179.xml" ContentType="application/vnd.openxmlformats-officedocument.presentationml.slide+xml"/>
  <Override PartName="/ppt/slides/slide282.xml" ContentType="application/vnd.openxmlformats-officedocument.presentationml.slide+xml"/>
  <Override PartName="/ppt/slides/slide169.xml" ContentType="application/vnd.openxmlformats-officedocument.presentationml.slide+xml"/>
  <Override PartName="/ppt/slides/slide70.xml" ContentType="application/vnd.openxmlformats-officedocument.presentationml.slide+xml"/>
  <Override PartName="/ppt/slides/slide283.xml" ContentType="application/vnd.openxmlformats-officedocument.presentationml.slide+xml"/>
  <Override PartName="/ppt/slides/slide250.xml" ContentType="application/vnd.openxmlformats-officedocument.presentationml.slide+xml"/>
  <Override PartName="/ppt/slides/slide284.xml" ContentType="application/vnd.openxmlformats-officedocument.presentationml.slide+xml"/>
  <Override PartName="/ppt/slides/slide148.xml" ContentType="application/vnd.openxmlformats-officedocument.presentationml.slide+xml"/>
  <Override PartName="/ppt/slides/slide251.xml" ContentType="application/vnd.openxmlformats-officedocument.presentationml.slide+xml"/>
  <Override PartName="/ppt/slides/slide285.xml" ContentType="application/vnd.openxmlformats-officedocument.presentationml.slide+xml"/>
  <Override PartName="/ppt/slides/slide188.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300.xml" ContentType="application/vnd.openxmlformats-officedocument.presentationml.slide+xml"/>
  <Override PartName="/ppt/slides/slide293.xml" ContentType="application/vnd.openxmlformats-officedocument.presentationml.slide+xml"/>
  <Override PartName="/ppt/slides/slide157.xml" ContentType="application/vnd.openxmlformats-officedocument.presentationml.slide+xml"/>
  <Override PartName="/ppt/slides/slide260.xml" ContentType="application/vnd.openxmlformats-officedocument.presentationml.slide+xml"/>
  <Override PartName="/ppt/slides/slide301.xml" ContentType="application/vnd.openxmlformats-officedocument.presentationml.slide+xml"/>
  <Override PartName="/ppt/slides/slide294.xml" ContentType="application/vnd.openxmlformats-officedocument.presentationml.slide+xml"/>
  <Override PartName="/ppt/slides/slide158.xml" ContentType="application/vnd.openxmlformats-officedocument.presentationml.slide+xml"/>
  <Override PartName="/ppt/slides/slide261.xml" ContentType="application/vnd.openxmlformats-officedocument.presentationml.slide+xml"/>
  <Override PartName="/ppt/slides/slide302.xml" ContentType="application/vnd.openxmlformats-officedocument.presentationml.slide+xml"/>
  <Override PartName="/ppt/slides/slide295.xml" ContentType="application/vnd.openxmlformats-officedocument.presentationml.slide+xml"/>
  <Override PartName="/ppt/slides/slide60.xml" ContentType="application/vnd.openxmlformats-officedocument.presentationml.slide+xml"/>
  <Override PartName="/ppt/slides/slide159.xml" ContentType="application/vnd.openxmlformats-officedocument.presentationml.slide+xml"/>
  <Override PartName="/ppt/slides/slide262.xml" ContentType="application/vnd.openxmlformats-officedocument.presentationml.slide+xml"/>
  <Override PartName="/ppt/slides/slide303.xml" ContentType="application/vnd.openxmlformats-officedocument.presentationml.slide+xml"/>
  <Override PartName="/ppt/slides/slide296.xml" ContentType="application/vnd.openxmlformats-officedocument.presentationml.slide+xml"/>
  <Override PartName="/ppt/slides/slide254.xml" ContentType="application/vnd.openxmlformats-officedocument.presentationml.slide+xml"/>
  <Override PartName="/ppt/slides/slide288.xml" ContentType="application/vnd.openxmlformats-officedocument.presentationml.slide+xml"/>
  <Override PartName="/ppt/slides/slide255.xml" ContentType="application/vnd.openxmlformats-officedocument.presentationml.slide+xml"/>
  <Override PartName="/ppt/slides/slide289.xml" ContentType="application/vnd.openxmlformats-officedocument.presentationml.slide+xml"/>
  <Override PartName="/ppt/slides/slide149.xml" ContentType="application/vnd.openxmlformats-officedocument.presentationml.slide+xml"/>
  <Override PartName="/ppt/slides/slide50.xml" ContentType="application/vnd.openxmlformats-officedocument.presentationml.slide+xml"/>
  <Override PartName="/ppt/slides/slide263.xml" ContentType="application/vnd.openxmlformats-officedocument.presentationml.slide+xml"/>
  <Override PartName="/ppt/slides/slide297.xml" ContentType="application/vnd.openxmlformats-officedocument.presentationml.slide+xml"/>
  <Override PartName="/ppt/slides/slide304.xml" ContentType="application/vnd.openxmlformats-officedocument.presentationml.slide+xml"/>
  <Override PartName="/ppt/slides/slide264.xml" ContentType="application/vnd.openxmlformats-officedocument.presentationml.slide+xml"/>
  <Override PartName="/ppt/slides/slide298.xml" ContentType="application/vnd.openxmlformats-officedocument.presentationml.slide+xml"/>
  <Override PartName="/ppt/slides/slide305.xml" ContentType="application/vnd.openxmlformats-officedocument.presentationml.slide+xml"/>
  <Override PartName="/ppt/slides/slide265.xml" ContentType="application/vnd.openxmlformats-officedocument.presentationml.slide+xml"/>
  <Override PartName="/ppt/slides/slide299.xml" ContentType="application/vnd.openxmlformats-officedocument.presentationml.slide+xml"/>
  <Override PartName="/ppt/slides/slide150.xml" ContentType="application/vnd.openxmlformats-officedocument.presentationml.slide+xml"/>
  <Override PartName="/ppt/slides/slide306.xml" ContentType="application/vnd.openxmlformats-officedocument.presentationml.slide+xml"/>
  <Override PartName="/ppt/slides/slide266.xml" ContentType="application/vnd.openxmlformats-officedocument.presentationml.slide+xml"/>
  <Override PartName="/ppt/slides/slide151.xml" ContentType="application/vnd.openxmlformats-officedocument.presentationml.slide+xml"/>
  <Override PartName="/ppt/slides/slide307.xml" ContentType="application/vnd.openxmlformats-officedocument.presentationml.slide+xml"/>
  <Override PartName="/ppt/slides/slide267.xml" ContentType="application/vnd.openxmlformats-officedocument.presentationml.slide+xml"/>
  <Override PartName="/ppt/slides/slide152.xml" ContentType="application/vnd.openxmlformats-officedocument.presentationml.slide+xml"/>
  <Override PartName="/ppt/slides/slide308.xml" ContentType="application/vnd.openxmlformats-officedocument.presentationml.slide+xml"/>
  <Override PartName="/ppt/slides/slide168.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313.xml" ContentType="application/vnd.openxmlformats-officedocument.presentationml.slide+xml"/>
  <Override PartName="/ppt/slides/slide273.xml" ContentType="application/vnd.openxmlformats-officedocument.presentationml.slide+xml"/>
  <Override PartName="/ppt/slides/slide314.xml" ContentType="application/vnd.openxmlformats-officedocument.presentationml.slide+xml"/>
  <Override PartName="/ppt/slides/slide241.xml" ContentType="application/vnd.openxmlformats-officedocument.presentationml.slide+xml"/>
  <Override PartName="/ppt/slides/slide275.xml" ContentType="application/vnd.openxmlformats-officedocument.presentationml.slide+xml"/>
  <Override PartName="/ppt/slides/slide160.xml" ContentType="application/vnd.openxmlformats-officedocument.presentationml.slide+xml"/>
  <Override PartName="/ppt/slides/slide316.xml" ContentType="application/vnd.openxmlformats-officedocument.presentationml.slide+xml"/>
  <Override PartName="/ppt/slides/slide243.xml" ContentType="application/vnd.openxmlformats-officedocument.presentationml.slide+xml"/>
  <Override PartName="/ppt/slides/slide162.xml" ContentType="application/vnd.openxmlformats-officedocument.presentationml.slide+xml"/>
  <Override PartName="/ppt/slides/slide318.xml" ContentType="application/vnd.openxmlformats-officedocument.presentationml.slide+xml"/>
  <Override PartName="/ppt/slides/slide277.xml" ContentType="application/vnd.openxmlformats-officedocument.presentationml.slide+xml"/>
  <Override PartName="/ppt/slides/slide40.xml" ContentType="application/vnd.openxmlformats-officedocument.presentationml.slide+xml"/>
  <Override PartName="/ppt/slides/slide139.xml" ContentType="application/vnd.openxmlformats-officedocument.presentationml.slide+xml"/>
  <Override PartName="/ppt/slides/slide242.xml" ContentType="application/vnd.openxmlformats-officedocument.presentationml.slide+xml"/>
  <Override PartName="/ppt/slides/slide161.xml" ContentType="application/vnd.openxmlformats-officedocument.presentationml.slide+xml"/>
  <Override PartName="/ppt/slides/slide317.xml" ContentType="application/vnd.openxmlformats-officedocument.presentationml.slide+xml"/>
  <Override PartName="/ppt/slides/slide276.xml" ContentType="application/vnd.openxmlformats-officedocument.presentationml.slide+xml"/>
  <Override PartName="/ppt/slides/slide178.xml" ContentType="application/vnd.openxmlformats-officedocument.presentationml.slide+xml"/>
  <Override PartName="/ppt/slides/slide281.xml" ContentType="application/vnd.openxmlformats-officedocument.presentationml.slide+xml"/>
  <Override PartName="/ppt/slides/slide253.xml" ContentType="application/vnd.openxmlformats-officedocument.presentationml.slide+xml"/>
  <Override PartName="/ppt/slides/slide287.xml" ContentType="application/vnd.openxmlformats-officedocument.presentationml.slide+xml"/>
  <Override PartName="/ppt/slides/slide240.xml" ContentType="application/vnd.openxmlformats-officedocument.presentationml.slide+xml"/>
  <Override PartName="/ppt/slides/slide274.xml" ContentType="application/vnd.openxmlformats-officedocument.presentationml.slide+xml"/>
  <Override PartName="/ppt/slides/slide315.xml" ContentType="application/vnd.openxmlformats-officedocument.presentationml.slide+xml"/>
  <Override PartName="/ppt/slides/slide268.xml" ContentType="application/vnd.openxmlformats-officedocument.presentationml.slide+xml"/>
  <Override PartName="/ppt/slides/slide153.xml" ContentType="application/vnd.openxmlformats-officedocument.presentationml.slide+xml"/>
  <Override PartName="/ppt/slides/slide309.xml" ContentType="application/vnd.openxmlformats-officedocument.presentationml.slide+xml"/>
  <Override PartName="/ppt/slides/slide167.xml" ContentType="application/vnd.openxmlformats-officedocument.presentationml.slide+xml"/>
  <Override PartName="/ppt/slides/slide270.xml" ContentType="application/vnd.openxmlformats-officedocument.presentationml.slide+xml"/>
  <Override PartName="/ppt/slides/_rels/slide286.xml.rels" ContentType="application/vnd.openxmlformats-package.relationships+xml"/>
  <Override PartName="/ppt/slides/_rels/slide44.xml.rels" ContentType="application/vnd.openxmlformats-package.relationships+xml"/>
  <Override PartName="/ppt/slides/_rels/slide149.xml.rels" ContentType="application/vnd.openxmlformats-package.relationships+xml"/>
  <Override PartName="/ppt/slides/_rels/slide270.xml.rels" ContentType="application/vnd.openxmlformats-package.relationships+xml"/>
  <Override PartName="/ppt/slides/_rels/slide167.xml.rels" ContentType="application/vnd.openxmlformats-package.relationships+xml"/>
  <Override PartName="/ppt/slides/_rels/slide309.xml.rels" ContentType="application/vnd.openxmlformats-package.relationships+xml"/>
  <Override PartName="/ppt/slides/_rels/slide153.xml.rels" ContentType="application/vnd.openxmlformats-package.relationships+xml"/>
  <Override PartName="/ppt/slides/_rels/slide268.xml.rels" ContentType="application/vnd.openxmlformats-package.relationships+xml"/>
  <Override PartName="/ppt/slides/_rels/slide26.xml.rels" ContentType="application/vnd.openxmlformats-package.relationships+xml"/>
  <Override PartName="/ppt/slides/_rels/slide315.xml.rels" ContentType="application/vnd.openxmlformats-package.relationships+xml"/>
  <Override PartName="/ppt/slides/_rels/slide274.xml.rels" ContentType="application/vnd.openxmlformats-package.relationships+xml"/>
  <Override PartName="/ppt/slides/_rels/slide32.xml.rels" ContentType="application/vnd.openxmlformats-package.relationships+xml"/>
  <Override PartName="/ppt/slides/_rels/slide240.xml.rels" ContentType="application/vnd.openxmlformats-package.relationships+xml"/>
  <Override PartName="/ppt/slides/_rels/slide287.xml.rels" ContentType="application/vnd.openxmlformats-package.relationships+xml"/>
  <Override PartName="/ppt/slides/_rels/slide45.xml.rels" ContentType="application/vnd.openxmlformats-package.relationships+xml"/>
  <Override PartName="/ppt/slides/_rels/slide253.xml.rels" ContentType="application/vnd.openxmlformats-package.relationships+xml"/>
  <Override PartName="/ppt/slides/_rels/slide11.xml.rels" ContentType="application/vnd.openxmlformats-package.relationships+xml"/>
  <Override PartName="/ppt/slides/_rels/slide70.xml.rels" ContentType="application/vnd.openxmlformats-package.relationships+xml"/>
  <Override PartName="/ppt/slides/_rels/slide281.xml.rels" ContentType="application/vnd.openxmlformats-package.relationships+xml"/>
  <Override PartName="/ppt/slides/_rels/slide178.xml.rels" ContentType="application/vnd.openxmlformats-package.relationships+xml"/>
  <Override PartName="/ppt/slides/_rels/slide276.xml.rels" ContentType="application/vnd.openxmlformats-package.relationships+xml"/>
  <Override PartName="/ppt/slides/_rels/slide34.xml.rels" ContentType="application/vnd.openxmlformats-package.relationships+xml"/>
  <Override PartName="/ppt/slides/_rels/slide93.xml.rels" ContentType="application/vnd.openxmlformats-package.relationships+xml"/>
  <Override PartName="/ppt/slides/_rels/slide317.xml.rels" ContentType="application/vnd.openxmlformats-package.relationships+xml"/>
  <Override PartName="/ppt/slides/_rels/slide161.xml.rels" ContentType="application/vnd.openxmlformats-package.relationships+xml"/>
  <Override PartName="/ppt/slides/_rels/slide242.xml.rels" ContentType="application/vnd.openxmlformats-package.relationships+xml"/>
  <Override PartName="/ppt/slides/_rels/slide139.xml.rels" ContentType="application/vnd.openxmlformats-package.relationships+xml"/>
  <Override PartName="/ppt/slides/_rels/slide9.xml.rels" ContentType="application/vnd.openxmlformats-package.relationships+xml"/>
  <Override PartName="/ppt/slides/_rels/slide277.xml.rels" ContentType="application/vnd.openxmlformats-package.relationships+xml"/>
  <Override PartName="/ppt/slides/_rels/slide35.xml.rels" ContentType="application/vnd.openxmlformats-package.relationships+xml"/>
  <Override PartName="/ppt/slides/_rels/slide318.xml.rels" ContentType="application/vnd.openxmlformats-package.relationships+xml"/>
  <Override PartName="/ppt/slides/_rels/slide162.xml.rels" ContentType="application/vnd.openxmlformats-package.relationships+xml"/>
  <Override PartName="/ppt/slides/_rels/slide243.xml.rels" ContentType="application/vnd.openxmlformats-package.relationships+xml"/>
  <Override PartName="/ppt/slides/_rels/slide60.xml.rels" ContentType="application/vnd.openxmlformats-package.relationships+xml"/>
  <Override PartName="/ppt/slides/_rels/slide316.xml.rels" ContentType="application/vnd.openxmlformats-package.relationships+xml"/>
  <Override PartName="/ppt/slides/_rels/slide160.xml.rels" ContentType="application/vnd.openxmlformats-package.relationships+xml"/>
  <Override PartName="/ppt/slides/_rels/slide275.xml.rels" ContentType="application/vnd.openxmlformats-package.relationships+xml"/>
  <Override PartName="/ppt/slides/_rels/slide33.xml.rels" ContentType="application/vnd.openxmlformats-package.relationships+xml"/>
  <Override PartName="/ppt/slides/_rels/slide92.xml.rels" ContentType="application/vnd.openxmlformats-package.relationships+xml"/>
  <Override PartName="/ppt/slides/_rels/slide241.xml.rels" ContentType="application/vnd.openxmlformats-package.relationships+xml"/>
  <Override PartName="/ppt/slides/_rels/slide314.xml.rels" ContentType="application/vnd.openxmlformats-package.relationships+xml"/>
  <Override PartName="/ppt/slides/_rels/slide273.xml.rels" ContentType="application/vnd.openxmlformats-package.relationships+xml"/>
  <Override PartName="/ppt/slides/_rels/slide31.xml.rels" ContentType="application/vnd.openxmlformats-package.relationships+xml"/>
  <Override PartName="/ppt/slides/_rels/slide313.xml.rels" ContentType="application/vnd.openxmlformats-package.relationships+xml"/>
  <Override PartName="/ppt/slides/_rels/slide169.xml.rels" ContentType="application/vnd.openxmlformats-package.relationships+xml"/>
  <Override PartName="/ppt/slides/_rels/slide271.xml.rels" ContentType="application/vnd.openxmlformats-package.relationships+xml"/>
  <Override PartName="/ppt/slides/_rels/slide168.xml.rels" ContentType="application/vnd.openxmlformats-package.relationships+xml"/>
  <Override PartName="/ppt/slides/_rels/slide308.xml.rels" ContentType="application/vnd.openxmlformats-package.relationships+xml"/>
  <Override PartName="/ppt/slides/_rels/slide152.xml.rels" ContentType="application/vnd.openxmlformats-package.relationships+xml"/>
  <Override PartName="/ppt/slides/_rels/slide267.xml.rels" ContentType="application/vnd.openxmlformats-package.relationships+xml"/>
  <Override PartName="/ppt/slides/_rels/slide25.xml.rels" ContentType="application/vnd.openxmlformats-package.relationships+xml"/>
  <Override PartName="/ppt/slides/_rels/slide307.xml.rels" ContentType="application/vnd.openxmlformats-package.relationships+xml"/>
  <Override PartName="/ppt/slides/_rels/slide151.xml.rels" ContentType="application/vnd.openxmlformats-package.relationships+xml"/>
  <Override PartName="/ppt/slides/_rels/slide266.xml.rels" ContentType="application/vnd.openxmlformats-package.relationships+xml"/>
  <Override PartName="/ppt/slides/_rels/slide24.xml.rels" ContentType="application/vnd.openxmlformats-package.relationships+xml"/>
  <Override PartName="/ppt/slides/_rels/slide306.xml.rels" ContentType="application/vnd.openxmlformats-package.relationships+xml"/>
  <Override PartName="/ppt/slides/_rels/slide150.xml.rels" ContentType="application/vnd.openxmlformats-package.relationships+xml"/>
  <Override PartName="/ppt/slides/_rels/slide299.xml.rels" ContentType="application/vnd.openxmlformats-package.relationships+xml"/>
  <Override PartName="/ppt/slides/_rels/slide57.xml.rels" ContentType="application/vnd.openxmlformats-package.relationships+xml"/>
  <Override PartName="/ppt/slides/_rels/slide265.xml.rels" ContentType="application/vnd.openxmlformats-package.relationships+xml"/>
  <Override PartName="/ppt/slides/_rels/slide23.xml.rels" ContentType="application/vnd.openxmlformats-package.relationships+xml"/>
  <Override PartName="/ppt/slides/_rels/slide305.xml.rels" ContentType="application/vnd.openxmlformats-package.relationships+xml"/>
  <Override PartName="/ppt/slides/_rels/slide298.xml.rels" ContentType="application/vnd.openxmlformats-package.relationships+xml"/>
  <Override PartName="/ppt/slides/_rels/slide56.xml.rels" ContentType="application/vnd.openxmlformats-package.relationships+xml"/>
  <Override PartName="/ppt/slides/_rels/slide264.xml.rels" ContentType="application/vnd.openxmlformats-package.relationships+xml"/>
  <Override PartName="/ppt/slides/_rels/slide22.xml.rels" ContentType="application/vnd.openxmlformats-package.relationships+xml"/>
  <Override PartName="/ppt/slides/_rels/slide304.xml.rels" ContentType="application/vnd.openxmlformats-package.relationships+xml"/>
  <Override PartName="/ppt/slides/_rels/slide297.xml.rels" ContentType="application/vnd.openxmlformats-package.relationships+xml"/>
  <Override PartName="/ppt/slides/_rels/slide55.xml.rels" ContentType="application/vnd.openxmlformats-package.relationships+xml"/>
  <Override PartName="/ppt/slides/_rels/slide263.xml.rels" ContentType="application/vnd.openxmlformats-package.relationships+xml"/>
  <Override PartName="/ppt/slides/_rels/slide21.xml.rels" ContentType="application/vnd.openxmlformats-package.relationships+xml"/>
  <Override PartName="/ppt/slides/_rels/slide80.xml.rels" ContentType="application/vnd.openxmlformats-package.relationships+xml"/>
  <Override PartName="/ppt/slides/_rels/slide289.xml.rels" ContentType="application/vnd.openxmlformats-package.relationships+xml"/>
  <Override PartName="/ppt/slides/_rels/slide47.xml.rels" ContentType="application/vnd.openxmlformats-package.relationships+xml"/>
  <Override PartName="/ppt/slides/_rels/slide255.xml.rels" ContentType="application/vnd.openxmlformats-package.relationships+xml"/>
  <Override PartName="/ppt/slides/_rels/slide13.xml.rels" ContentType="application/vnd.openxmlformats-package.relationships+xml"/>
  <Override PartName="/ppt/slides/_rels/slide288.xml.rels" ContentType="application/vnd.openxmlformats-package.relationships+xml"/>
  <Override PartName="/ppt/slides/_rels/slide46.xml.rels" ContentType="application/vnd.openxmlformats-package.relationships+xml"/>
  <Override PartName="/ppt/slides/_rels/slide254.xml.rels" ContentType="application/vnd.openxmlformats-package.relationships+xml"/>
  <Override PartName="/ppt/slides/_rels/slide12.xml.rels" ContentType="application/vnd.openxmlformats-package.relationships+xml"/>
  <Override PartName="/ppt/slides/_rels/slide296.xml.rels" ContentType="application/vnd.openxmlformats-package.relationships+xml"/>
  <Override PartName="/ppt/slides/_rels/slide54.xml.rels" ContentType="application/vnd.openxmlformats-package.relationships+xml"/>
  <Override PartName="/ppt/slides/_rels/slide303.xml.rels" ContentType="application/vnd.openxmlformats-package.relationships+xml"/>
  <Override PartName="/ppt/slides/_rels/slide159.xml.rels" ContentType="application/vnd.openxmlformats-package.relationships+xml"/>
  <Override PartName="/ppt/slides/_rels/slide295.xml.rels" ContentType="application/vnd.openxmlformats-package.relationships+xml"/>
  <Override PartName="/ppt/slides/_rels/slide53.xml.rels" ContentType="application/vnd.openxmlformats-package.relationships+xml"/>
  <Override PartName="/ppt/slides/_rels/slide302.xml.rels" ContentType="application/vnd.openxmlformats-package.relationships+xml"/>
  <Override PartName="/ppt/slides/_rels/slide261.xml.rels" ContentType="application/vnd.openxmlformats-package.relationships+xml"/>
  <Override PartName="/ppt/slides/_rels/slide158.xml.rels" ContentType="application/vnd.openxmlformats-package.relationships+xml"/>
  <Override PartName="/ppt/slides/_rels/slide294.xml.rels" ContentType="application/vnd.openxmlformats-package.relationships+xml"/>
  <Override PartName="/ppt/slides/_rels/slide52.xml.rels" ContentType="application/vnd.openxmlformats-package.relationships+xml"/>
  <Override PartName="/ppt/slides/_rels/slide301.xml.rels" ContentType="application/vnd.openxmlformats-package.relationships+xml"/>
  <Override PartName="/ppt/slides/_rels/slide260.xml.rels" ContentType="application/vnd.openxmlformats-package.relationships+xml"/>
  <Override PartName="/ppt/slides/_rels/slide157.xml.rels" ContentType="application/vnd.openxmlformats-package.relationships+xml"/>
  <Override PartName="/ppt/slides/_rels/slide293.xml.rels" ContentType="application/vnd.openxmlformats-package.relationships+xml"/>
  <Override PartName="/ppt/slides/_rels/slide51.xml.rels" ContentType="application/vnd.openxmlformats-package.relationships+xml"/>
  <Override PartName="/ppt/slides/_rels/slide300.xml.rels" ContentType="application/vnd.openxmlformats-package.relationships+xml"/>
  <Override PartName="/ppt/slides/_rels/slide189.xml.rels" ContentType="application/vnd.openxmlformats-package.relationships+xml"/>
  <Override PartName="/ppt/slides/_rels/slide291.xml.rels" ContentType="application/vnd.openxmlformats-package.relationships+xml"/>
  <Override PartName="/ppt/slides/_rels/slide188.xml.rels" ContentType="application/vnd.openxmlformats-package.relationships+xml"/>
  <Override PartName="/ppt/slides/_rels/slide285.xml.rels" ContentType="application/vnd.openxmlformats-package.relationships+xml"/>
  <Override PartName="/ppt/slides/_rels/slide43.xml.rels" ContentType="application/vnd.openxmlformats-package.relationships+xml"/>
  <Override PartName="/ppt/slides/_rels/slide251.xml.rels" ContentType="application/vnd.openxmlformats-package.relationships+xml"/>
  <Override PartName="/ppt/slides/_rels/slide148.xml.rels" ContentType="application/vnd.openxmlformats-package.relationships+xml"/>
  <Override PartName="/ppt/slides/_rels/slide284.xml.rels" ContentType="application/vnd.openxmlformats-package.relationships+xml"/>
  <Override PartName="/ppt/slides/_rels/slide42.xml.rels" ContentType="application/vnd.openxmlformats-package.relationships+xml"/>
  <Override PartName="/ppt/slides/_rels/slide250.xml.rels" ContentType="application/vnd.openxmlformats-package.relationships+xml"/>
  <Override PartName="/ppt/slides/_rels/slide283.xml.rels" ContentType="application/vnd.openxmlformats-package.relationships+xml"/>
  <Override PartName="/ppt/slides/_rels/slide41.xml.rels" ContentType="application/vnd.openxmlformats-package.relationships+xml"/>
  <Override PartName="/ppt/slides/_rels/slide179.xml.rels" ContentType="application/vnd.openxmlformats-package.relationships+xml"/>
  <Override PartName="/ppt/slides/_rels/slide279.xml.rels" ContentType="application/vnd.openxmlformats-package.relationships+xml"/>
  <Override PartName="/ppt/slides/_rels/slide37.xml.rels" ContentType="application/vnd.openxmlformats-package.relationships+xml"/>
  <Override PartName="/ppt/slides/_rels/slide245.xml.rels" ContentType="application/vnd.openxmlformats-package.relationships+xml"/>
  <Override PartName="/ppt/slides/_rels/slide278.xml.rels" ContentType="application/vnd.openxmlformats-package.relationships+xml"/>
  <Override PartName="/ppt/slides/_rels/slide36.xml.rels" ContentType="application/vnd.openxmlformats-package.relationships+xml"/>
  <Override PartName="/ppt/slides/_rels/slide319.xml.rels" ContentType="application/vnd.openxmlformats-package.relationships+xml"/>
  <Override PartName="/ppt/slides/_rels/slide163.xml.rels" ContentType="application/vnd.openxmlformats-package.relationships+xml"/>
  <Override PartName="/ppt/slides/_rels/slide244.xml.rels" ContentType="application/vnd.openxmlformats-package.relationships+xml"/>
  <Override PartName="/ppt/slides/_rels/slide269.xml.rels" ContentType="application/vnd.openxmlformats-package.relationships+xml"/>
  <Override PartName="/ppt/slides/_rels/slide27.xml.rels" ContentType="application/vnd.openxmlformats-package.relationships+xml"/>
  <Override PartName="/ppt/slides/_rels/slide259.xml.rels" ContentType="application/vnd.openxmlformats-package.relationships+xml"/>
  <Override PartName="/ppt/slides/_rels/slide17.xml.rels" ContentType="application/vnd.openxmlformats-package.relationships+xml"/>
  <Override PartName="/ppt/slides/_rels/slide258.xml.rels" ContentType="application/vnd.openxmlformats-package.relationships+xml"/>
  <Override PartName="/ppt/slides/_rels/slide16.xml.rels" ContentType="application/vnd.openxmlformats-package.relationships+xml"/>
  <Override PartName="/ppt/slides/_rels/slide257.xml.rels" ContentType="application/vnd.openxmlformats-package.relationships+xml"/>
  <Override PartName="/ppt/slides/_rels/slide15.xml.rels" ContentType="application/vnd.openxmlformats-package.relationships+xml"/>
  <Override PartName="/ppt/slides/_rels/slide360.xml.rels" ContentType="application/vnd.openxmlformats-package.relationships+xml"/>
  <Override PartName="/ppt/slides/_rels/slide256.xml.rels" ContentType="application/vnd.openxmlformats-package.relationships+xml"/>
  <Override PartName="/ppt/slides/_rels/slide14.xml.rels" ContentType="application/vnd.openxmlformats-package.relationships+xml"/>
  <Override PartName="/ppt/slides/_rels/slide249.xml.rels" ContentType="application/vnd.openxmlformats-package.relationships+xml"/>
  <Override PartName="/ppt/slides/_rels/slide248.xml.rels" ContentType="application/vnd.openxmlformats-package.relationships+xml"/>
  <Override PartName="/ppt/slides/_rels/slide247.xml.rels" ContentType="application/vnd.openxmlformats-package.relationships+xml"/>
  <Override PartName="/ppt/slides/_rels/slide350.xml.rels" ContentType="application/vnd.openxmlformats-package.relationships+xml"/>
  <Override PartName="/ppt/slides/_rels/slide246.xml.rels" ContentType="application/vnd.openxmlformats-package.relationships+xml"/>
  <Override PartName="/ppt/slides/_rels/slide239.xml.rels" ContentType="application/vnd.openxmlformats-package.relationships+xml"/>
  <Override PartName="/ppt/slides/_rels/slide198.xml.rels" ContentType="application/vnd.openxmlformats-package.relationships+xml"/>
  <Override PartName="/ppt/slides/_rels/slide238.xml.rels" ContentType="application/vnd.openxmlformats-package.relationships+xml"/>
  <Override PartName="/ppt/slides/_rels/slide237.xml.rels" ContentType="application/vnd.openxmlformats-package.relationships+xml"/>
  <Override PartName="/ppt/slides/_rels/slide340.xml.rels" ContentType="application/vnd.openxmlformats-package.relationships+xml"/>
  <Override PartName="/ppt/slides/_rels/slide229.xml.rels" ContentType="application/vnd.openxmlformats-package.relationships+xml"/>
  <Override PartName="/ppt/slides/_rels/slide228.xml.rels" ContentType="application/vnd.openxmlformats-package.relationships+xml"/>
  <Override PartName="/ppt/slides/_rels/slide227.xml.rels" ContentType="application/vnd.openxmlformats-package.relationships+xml"/>
  <Override PartName="/ppt/slides/_rels/slide330.xml.rels" ContentType="application/vnd.openxmlformats-package.relationships+xml"/>
  <Override PartName="/ppt/slides/_rels/slide219.xml.rels" ContentType="application/vnd.openxmlformats-package.relationships+xml"/>
  <Override PartName="/ppt/slides/_rels/slide218.xml.rels" ContentType="application/vnd.openxmlformats-package.relationships+xml"/>
  <Override PartName="/ppt/slides/_rels/slide217.xml.rels" ContentType="application/vnd.openxmlformats-package.relationships+xml"/>
  <Override PartName="/ppt/slides/_rels/slide320.xml.rels" ContentType="application/vnd.openxmlformats-package.relationships+xml"/>
  <Override PartName="/ppt/slides/_rels/slide209.xml.rels" ContentType="application/vnd.openxmlformats-package.relationships+xml"/>
  <Override PartName="/ppt/slides/_rels/slide91.xml.rels" ContentType="application/vnd.openxmlformats-package.relationships+xml"/>
  <Override PartName="/ppt/slides/_rels/slide312.xml.rels" ContentType="application/vnd.openxmlformats-package.relationships+xml"/>
  <Override PartName="/ppt/slides/_rels/slide208.xml.rels" ContentType="application/vnd.openxmlformats-package.relationships+xml"/>
  <Override PartName="/ppt/slides/_rels/slide90.xml.rels" ContentType="application/vnd.openxmlformats-package.relationships+xml"/>
  <Override PartName="/ppt/slides/_rels/slide311.xml.rels" ContentType="application/vnd.openxmlformats-package.relationships+xml"/>
  <Override PartName="/ppt/slides/_rels/slide207.xml.rels" ContentType="application/vnd.openxmlformats-package.relationships+xml"/>
  <Override PartName="/ppt/slides/_rels/slide310.xml.rels" ContentType="application/vnd.openxmlformats-package.relationships+xml"/>
  <Override PartName="/ppt/slides/_rels/slide199.xml.rels" ContentType="application/vnd.openxmlformats-package.relationships+xml"/>
  <Override PartName="/ppt/slides/_rels/slide197.xml.rels" ContentType="application/vnd.openxmlformats-package.relationships+xml"/>
  <Override PartName="/ppt/slides/_rels/slide196.xml.rels" ContentType="application/vnd.openxmlformats-package.relationships+xml"/>
  <Override PartName="/ppt/slides/_rels/slide195.xml.rels" ContentType="application/vnd.openxmlformats-package.relationships+xml"/>
  <Override PartName="/ppt/slides/_rels/slide194.xml.rels" ContentType="application/vnd.openxmlformats-package.relationships+xml"/>
  <Override PartName="/ppt/slides/_rels/slide193.xml.rels" ContentType="application/vnd.openxmlformats-package.relationships+xml"/>
  <Override PartName="/ppt/slides/_rels/slide192.xml.rels" ContentType="application/vnd.openxmlformats-package.relationships+xml"/>
  <Override PartName="/ppt/slides/_rels/slide191.xml.rels" ContentType="application/vnd.openxmlformats-package.relationships+xml"/>
  <Override PartName="/ppt/slides/_rels/slide190.xml.rels" ContentType="application/vnd.openxmlformats-package.relationships+xml"/>
  <Override PartName="/ppt/slides/_rels/slide187.xml.rels" ContentType="application/vnd.openxmlformats-package.relationships+xml"/>
  <Override PartName="/ppt/slides/_rels/slide186.xml.rels" ContentType="application/vnd.openxmlformats-package.relationships+xml"/>
  <Override PartName="/ppt/slides/_rels/slide185.xml.rels" ContentType="application/vnd.openxmlformats-package.relationships+xml"/>
  <Override PartName="/ppt/slides/_rels/slide184.xml.rels" ContentType="application/vnd.openxmlformats-package.relationships+xml"/>
  <Override PartName="/ppt/slides/_rels/slide183.xml.rels" ContentType="application/vnd.openxmlformats-package.relationships+xml"/>
  <Override PartName="/ppt/slides/_rels/slide182.xml.rels" ContentType="application/vnd.openxmlformats-package.relationships+xml"/>
  <Override PartName="/ppt/slides/_rels/slide181.xml.rels" ContentType="application/vnd.openxmlformats-package.relationships+xml"/>
  <Override PartName="/ppt/slides/_rels/slide176.xml.rels" ContentType="application/vnd.openxmlformats-package.relationships+xml"/>
  <Override PartName="/ppt/slides/_rels/slide175.xml.rels" ContentType="application/vnd.openxmlformats-package.relationships+xml"/>
  <Override PartName="/ppt/slides/_rels/slide174.xml.rels" ContentType="application/vnd.openxmlformats-package.relationships+xml"/>
  <Override PartName="/ppt/slides/_rels/slide166.xml.rels" ContentType="application/vnd.openxmlformats-package.relationships+xml"/>
  <Override PartName="/ppt/slides/_rels/slide165.xml.rels" ContentType="application/vnd.openxmlformats-package.relationships+xml"/>
  <Override PartName="/ppt/slides/_rels/slide164.xml.rels" ContentType="application/vnd.openxmlformats-package.relationships+xml"/>
  <Override PartName="/ppt/slides/_rels/slide156.xml.rels" ContentType="application/vnd.openxmlformats-package.relationships+xml"/>
  <Override PartName="/ppt/slides/_rels/slide155.xml.rels" ContentType="application/vnd.openxmlformats-package.relationships+xml"/>
  <Override PartName="/ppt/slides/_rels/slide154.xml.rels" ContentType="application/vnd.openxmlformats-package.relationships+xml"/>
  <Override PartName="/ppt/slides/_rels/slide50.xml.rels" ContentType="application/vnd.openxmlformats-package.relationships+xml"/>
  <Override PartName="/ppt/slides/_rels/slide292.xml.rels" ContentType="application/vnd.openxmlformats-package.relationships+xml"/>
  <Override PartName="/ppt/slides/_rels/slide368.xml.rels" ContentType="application/vnd.openxmlformats-package.relationships+xml"/>
  <Override PartName="/ppt/slides/_rels/slide147.xml.rels" ContentType="application/vnd.openxmlformats-package.relationships+xml"/>
  <Override PartName="/ppt/slides/_rels/slide10.xml.rels" ContentType="application/vnd.openxmlformats-package.relationships+xml"/>
  <Override PartName="/ppt/slides/_rels/slide252.xml.rels" ContentType="application/vnd.openxmlformats-package.relationships+xml"/>
  <Override PartName="/ppt/slides/_rels/slide146.xml.rels" ContentType="application/vnd.openxmlformats-package.relationships+xml"/>
  <Override PartName="/ppt/slides/_rels/slide367.xml.rels" ContentType="application/vnd.openxmlformats-package.relationships+xml"/>
  <Override PartName="/ppt/slides/_rels/slide366.xml.rels" ContentType="application/vnd.openxmlformats-package.relationships+xml"/>
  <Override PartName="/ppt/slides/_rels/slide145.xml.rels" ContentType="application/vnd.openxmlformats-package.relationships+xml"/>
  <Override PartName="/ppt/slides/_rels/slide365.xml.rels" ContentType="application/vnd.openxmlformats-package.relationships+xml"/>
  <Override PartName="/ppt/slides/_rels/slide144.xml.rels" ContentType="application/vnd.openxmlformats-package.relationships+xml"/>
  <Override PartName="/ppt/slides/_rels/slide364.xml.rels" ContentType="application/vnd.openxmlformats-package.relationships+xml"/>
  <Override PartName="/ppt/slides/_rels/slide143.xml.rels" ContentType="application/vnd.openxmlformats-package.relationships+xml"/>
  <Override PartName="/ppt/slides/_rels/slide363.xml.rels" ContentType="application/vnd.openxmlformats-package.relationships+xml"/>
  <Override PartName="/ppt/slides/_rels/slide142.xml.rels" ContentType="application/vnd.openxmlformats-package.relationships+xml"/>
  <Override PartName="/ppt/slides/_rels/slide362.xml.rels" ContentType="application/vnd.openxmlformats-package.relationships+xml"/>
  <Override PartName="/ppt/slides/_rels/slide141.xml.rels" ContentType="application/vnd.openxmlformats-package.relationships+xml"/>
  <Override PartName="/ppt/slides/_rels/slide361.xml.rels" ContentType="application/vnd.openxmlformats-package.relationships+xml"/>
  <Override PartName="/ppt/slides/_rels/slide140.xml.rels" ContentType="application/vnd.openxmlformats-package.relationships+xml"/>
  <Override PartName="/ppt/slides/_rels/slide40.xml.rels" ContentType="application/vnd.openxmlformats-package.relationships+xml"/>
  <Override PartName="/ppt/slides/_rels/slide282.xml.rels" ContentType="application/vnd.openxmlformats-package.relationships+xml"/>
  <Override PartName="/ppt/slides/_rels/slide30.xml.rels" ContentType="application/vnd.openxmlformats-package.relationships+xml"/>
  <Override PartName="/ppt/slides/_rels/slide272.xml.rels" ContentType="application/vnd.openxmlformats-package.relationships+xml"/>
  <Override PartName="/ppt/slides/_rels/slide20.xml.rels" ContentType="application/vnd.openxmlformats-package.relationships+xml"/>
  <Override PartName="/ppt/slides/_rels/slide262.xml.rels" ContentType="application/vnd.openxmlformats-package.relationships+xml"/>
  <Override PartName="/ppt/slides/_rels/slide8.xml.rels" ContentType="application/vnd.openxmlformats-package.relationships+xml"/>
  <Override PartName="/ppt/slides/_rels/slide359.xml.rels" ContentType="application/vnd.openxmlformats-package.relationships+xml"/>
  <Override PartName="/ppt/slides/_rels/slide138.xml.rels" ContentType="application/vnd.openxmlformats-package.relationships+xml"/>
  <Override PartName="/ppt/slides/_rels/slide236.xml.rels" ContentType="application/vnd.openxmlformats-package.relationships+xml"/>
  <Override PartName="/ppt/slides/_rels/slide7.xml.rels" ContentType="application/vnd.openxmlformats-package.relationships+xml"/>
  <Override PartName="/ppt/slides/_rels/slide358.xml.rels" ContentType="application/vnd.openxmlformats-package.relationships+xml"/>
  <Override PartName="/ppt/slides/_rels/slide137.xml.rels" ContentType="application/vnd.openxmlformats-package.relationships+xml"/>
  <Override PartName="/ppt/slides/_rels/slide235.xml.rels" ContentType="application/vnd.openxmlformats-package.relationships+xml"/>
  <Override PartName="/ppt/slides/_rels/slide353.xml.rels" ContentType="application/vnd.openxmlformats-package.relationships+xml"/>
  <Override PartName="/ppt/slides/_rels/slide2.xml.rels" ContentType="application/vnd.openxmlformats-package.relationships+xml"/>
  <Override PartName="/ppt/slides/_rels/slide132.xml.rels" ContentType="application/vnd.openxmlformats-package.relationships+xml"/>
  <Override PartName="/ppt/slides/_rels/slide352.xml.rels" ContentType="application/vnd.openxmlformats-package.relationships+xml"/>
  <Override PartName="/ppt/slides/_rels/slide1.xml.rels" ContentType="application/vnd.openxmlformats-package.relationships+xml"/>
  <Override PartName="/ppt/slides/_rels/slide131.xml.rels" ContentType="application/vnd.openxmlformats-package.relationships+xml"/>
  <Override PartName="/ppt/slides/_rels/slide351.xml.rels" ContentType="application/vnd.openxmlformats-package.relationships+xml"/>
  <Override PartName="/ppt/slides/_rels/slide130.xml.rels" ContentType="application/vnd.openxmlformats-package.relationships+xml"/>
  <Override PartName="/ppt/slides/_rels/slide343.xml.rels" ContentType="application/vnd.openxmlformats-package.relationships+xml"/>
  <Override PartName="/ppt/slides/_rels/slide122.xml.rels" ContentType="application/vnd.openxmlformats-package.relationships+xml"/>
  <Override PartName="/ppt/slides/_rels/slide354.xml.rels" ContentType="application/vnd.openxmlformats-package.relationships+xml"/>
  <Override PartName="/ppt/slides/_rels/slide3.xml.rels" ContentType="application/vnd.openxmlformats-package.relationships+xml"/>
  <Override PartName="/ppt/slides/_rels/slide133.xml.rels" ContentType="application/vnd.openxmlformats-package.relationships+xml"/>
  <Override PartName="/ppt/slides/_rels/slide83.xml.rels" ContentType="application/vnd.openxmlformats-package.relationships+xml"/>
  <Override PartName="/ppt/slides/_rels/slide342.xml.rels" ContentType="application/vnd.openxmlformats-package.relationships+xml"/>
  <Override PartName="/ppt/slides/_rels/slide121.xml.rels" ContentType="application/vnd.openxmlformats-package.relationships+xml"/>
  <Override PartName="/ppt/slides/_rels/slide82.xml.rels" ContentType="application/vnd.openxmlformats-package.relationships+xml"/>
  <Override PartName="/ppt/slides/_rels/slide341.xml.rels" ContentType="application/vnd.openxmlformats-package.relationships+xml"/>
  <Override PartName="/ppt/slides/_rels/slide120.xml.rels" ContentType="application/vnd.openxmlformats-package.relationships+xml"/>
  <Override PartName="/ppt/slides/_rels/slide81.xml.rels" ContentType="application/vnd.openxmlformats-package.relationships+xml"/>
  <Override PartName="/ppt/slides/_rels/slide333.xml.rels" ContentType="application/vnd.openxmlformats-package.relationships+xml"/>
  <Override PartName="/ppt/slides/_rels/slide112.xml.rels" ContentType="application/vnd.openxmlformats-package.relationships+xml"/>
  <Override PartName="/ppt/slides/_rels/slide73.xml.rels" ContentType="application/vnd.openxmlformats-package.relationships+xml"/>
  <Override PartName="/ppt/slides/_rels/slide332.xml.rels" ContentType="application/vnd.openxmlformats-package.relationships+xml"/>
  <Override PartName="/ppt/slides/_rels/slide111.xml.rels" ContentType="application/vnd.openxmlformats-package.relationships+xml"/>
  <Override PartName="/ppt/slides/_rels/slide72.xml.rels" ContentType="application/vnd.openxmlformats-package.relationships+xml"/>
  <Override PartName="/ppt/slides/_rels/slide331.xml.rels" ContentType="application/vnd.openxmlformats-package.relationships+xml"/>
  <Override PartName="/ppt/slides/_rels/slide110.xml.rels" ContentType="application/vnd.openxmlformats-package.relationships+xml"/>
  <Override PartName="/ppt/slides/_rels/slide71.xml.rels" ContentType="application/vnd.openxmlformats-package.relationships+xml"/>
  <Override PartName="/ppt/slides/_rels/slide357.xml.rels" ContentType="application/vnd.openxmlformats-package.relationships+xml"/>
  <Override PartName="/ppt/slides/_rels/slide136.xml.rels" ContentType="application/vnd.openxmlformats-package.relationships+xml"/>
  <Override PartName="/ppt/slides/_rels/slide6.xml.rels" ContentType="application/vnd.openxmlformats-package.relationships+xml"/>
  <Override PartName="/ppt/slides/_rels/slide234.xml.rels" ContentType="application/vnd.openxmlformats-package.relationships+xml"/>
  <Override PartName="/ppt/slides/_rels/slide323.xml.rels" ContentType="application/vnd.openxmlformats-package.relationships+xml"/>
  <Override PartName="/ppt/slides/_rels/slide102.xml.rels" ContentType="application/vnd.openxmlformats-package.relationships+xml"/>
  <Override PartName="/ppt/slides/_rels/slide63.xml.rels" ContentType="application/vnd.openxmlformats-package.relationships+xml"/>
  <Override PartName="/ppt/slides/_rels/slide356.xml.rels" ContentType="application/vnd.openxmlformats-package.relationships+xml"/>
  <Override PartName="/ppt/slides/_rels/slide135.xml.rels" ContentType="application/vnd.openxmlformats-package.relationships+xml"/>
  <Override PartName="/ppt/slides/_rels/slide5.xml.rels" ContentType="application/vnd.openxmlformats-package.relationships+xml"/>
  <Override PartName="/ppt/slides/_rels/slide233.xml.rels" ContentType="application/vnd.openxmlformats-package.relationships+xml"/>
  <Override PartName="/ppt/slides/_rels/slide322.xml.rels" ContentType="application/vnd.openxmlformats-package.relationships+xml"/>
  <Override PartName="/ppt/slides/_rels/slide101.xml.rels" ContentType="application/vnd.openxmlformats-package.relationships+xml"/>
  <Override PartName="/ppt/slides/_rels/slide355.xml.rels" ContentType="application/vnd.openxmlformats-package.relationships+xml"/>
  <Override PartName="/ppt/slides/_rels/slide4.xml.rels" ContentType="application/vnd.openxmlformats-package.relationships+xml"/>
  <Override PartName="/ppt/slides/_rels/slide134.xml.rels" ContentType="application/vnd.openxmlformats-package.relationships+xml"/>
  <Override PartName="/ppt/slides/_rels/slide321.xml.rels" ContentType="application/vnd.openxmlformats-package.relationships+xml"/>
  <Override PartName="/ppt/slides/_rels/slide100.xml.rels" ContentType="application/vnd.openxmlformats-package.relationships+xml"/>
  <Override PartName="/ppt/slides/_rels/slide325.xml.rels" ContentType="application/vnd.openxmlformats-package.relationships+xml"/>
  <Override PartName="/ppt/slides/_rels/slide104.xml.rels" ContentType="application/vnd.openxmlformats-package.relationships+xml"/>
  <Override PartName="/ppt/slides/_rels/slide95.xml.rels" ContentType="application/vnd.openxmlformats-package.relationships+xml"/>
  <Override PartName="/ppt/slides/_rels/slide61.xml.rels" ContentType="application/vnd.openxmlformats-package.relationships+xml"/>
  <Override PartName="/ppt/slides/_rels/slide324.xml.rels" ContentType="application/vnd.openxmlformats-package.relationships+xml"/>
  <Override PartName="/ppt/slides/_rels/slide103.xml.rels" ContentType="application/vnd.openxmlformats-package.relationships+xml"/>
  <Override PartName="/ppt/slides/_rels/slide94.xml.rels" ContentType="application/vnd.openxmlformats-package.relationships+xml"/>
  <Override PartName="/ppt/slides/_rels/slide347.xml.rels" ContentType="application/vnd.openxmlformats-package.relationships+xml"/>
  <Override PartName="/ppt/slides/_rels/slide126.xml.rels" ContentType="application/vnd.openxmlformats-package.relationships+xml"/>
  <Override PartName="/ppt/slides/_rels/slide224.xml.rels" ContentType="application/vnd.openxmlformats-package.relationships+xml"/>
  <Override PartName="/ppt/slides/_rels/slide346.xml.rels" ContentType="application/vnd.openxmlformats-package.relationships+xml"/>
  <Override PartName="/ppt/slides/_rels/slide125.xml.rels" ContentType="application/vnd.openxmlformats-package.relationships+xml"/>
  <Override PartName="/ppt/slides/_rels/slide223.xml.rels" ContentType="application/vnd.openxmlformats-package.relationships+xml"/>
  <Override PartName="/ppt/slides/_rels/slide59.xml.rels" ContentType="application/vnd.openxmlformats-package.relationships+xml"/>
  <Override PartName="/ppt/slides/_rels/slide345.xml.rels" ContentType="application/vnd.openxmlformats-package.relationships+xml"/>
  <Override PartName="/ppt/slides/_rels/slide124.xml.rels" ContentType="application/vnd.openxmlformats-package.relationships+xml"/>
  <Override PartName="/ppt/slides/_rels/slide85.xml.rels" ContentType="application/vnd.openxmlformats-package.relationships+xml"/>
  <Override PartName="/ppt/slides/_rels/slide62.xml.rels" ContentType="application/vnd.openxmlformats-package.relationships+xml"/>
  <Override PartName="/ppt/slides/_rels/slide58.xml.rels" ContentType="application/vnd.openxmlformats-package.relationships+xml"/>
  <Override PartName="/ppt/slides/_rels/slide344.xml.rels" ContentType="application/vnd.openxmlformats-package.relationships+xml"/>
  <Override PartName="/ppt/slides/_rels/slide123.xml.rels" ContentType="application/vnd.openxmlformats-package.relationships+xml"/>
  <Override PartName="/ppt/slides/_rels/slide84.xml.rels" ContentType="application/vnd.openxmlformats-package.relationships+xml"/>
  <Override PartName="/ppt/slides/_rels/slide86.xml.rels" ContentType="application/vnd.openxmlformats-package.relationships+xml"/>
  <Override PartName="/ppt/slides/_rels/slide48.xml.rels" ContentType="application/vnd.openxmlformats-package.relationships+xml"/>
  <Override PartName="/ppt/slides/_rels/slide334.xml.rels" ContentType="application/vnd.openxmlformats-package.relationships+xml"/>
  <Override PartName="/ppt/slides/_rels/slide113.xml.rels" ContentType="application/vnd.openxmlformats-package.relationships+xml"/>
  <Override PartName="/ppt/slides/_rels/slide74.xml.rels" ContentType="application/vnd.openxmlformats-package.relationships+xml"/>
  <Override PartName="/ppt/slides/_rels/slide173.xml.rels" ContentType="application/vnd.openxmlformats-package.relationships+xml"/>
  <Override PartName="/ppt/slides/_rels/slide108.xml.rels" ContentType="application/vnd.openxmlformats-package.relationships+xml"/>
  <Override PartName="/ppt/slides/_rels/slide329.xml.rels" ContentType="application/vnd.openxmlformats-package.relationships+xml"/>
  <Override PartName="/ppt/slides/_rels/slide99.xml.rels" ContentType="application/vnd.openxmlformats-package.relationships+xml"/>
  <Override PartName="/ppt/slides/_rels/slide211.xml.rels" ContentType="application/vnd.openxmlformats-package.relationships+xml"/>
  <Override PartName="/ppt/slides/_rels/slide206.xml.rels" ContentType="application/vnd.openxmlformats-package.relationships+xml"/>
  <Override PartName="/ppt/slides/_rels/slide69.xml.rels" ContentType="application/vnd.openxmlformats-package.relationships+xml"/>
  <Override PartName="/ppt/slides/_rels/slide172.xml.rels" ContentType="application/vnd.openxmlformats-package.relationships+xml"/>
  <Override PartName="/ppt/slides/_rels/slide107.xml.rels" ContentType="application/vnd.openxmlformats-package.relationships+xml"/>
  <Override PartName="/ppt/slides/_rels/slide328.xml.rels" ContentType="application/vnd.openxmlformats-package.relationships+xml"/>
  <Override PartName="/ppt/slides/_rels/slide98.xml.rels" ContentType="application/vnd.openxmlformats-package.relationships+xml"/>
  <Override PartName="/ppt/slides/_rels/slide210.xml.rels" ContentType="application/vnd.openxmlformats-package.relationships+xml"/>
  <Override PartName="/ppt/slides/_rels/slide205.xml.rels" ContentType="application/vnd.openxmlformats-package.relationships+xml"/>
  <Override PartName="/ppt/slides/_rels/slide68.xml.rels" ContentType="application/vnd.openxmlformats-package.relationships+xml"/>
  <Override PartName="/ppt/slides/_rels/slide97.xml.rels" ContentType="application/vnd.openxmlformats-package.relationships+xml"/>
  <Override PartName="/ppt/slides/_rels/slide327.xml.rels" ContentType="application/vnd.openxmlformats-package.relationships+xml"/>
  <Override PartName="/ppt/slides/_rels/slide106.xml.rels" ContentType="application/vnd.openxmlformats-package.relationships+xml"/>
  <Override PartName="/ppt/slides/_rels/slide204.xml.rels" ContentType="application/vnd.openxmlformats-package.relationships+xml"/>
  <Override PartName="/ppt/slides/_rels/slide96.xml.rels" ContentType="application/vnd.openxmlformats-package.relationships+xml"/>
  <Override PartName="/ppt/slides/_rels/slide326.xml.rels" ContentType="application/vnd.openxmlformats-package.relationships+xml"/>
  <Override PartName="/ppt/slides/_rels/slide105.xml.rels" ContentType="application/vnd.openxmlformats-package.relationships+xml"/>
  <Override PartName="/ppt/slides/_rels/slide203.xml.rels" ContentType="application/vnd.openxmlformats-package.relationships+xml"/>
  <Override PartName="/ppt/slides/_rels/slide65.xml.rels" ContentType="application/vnd.openxmlformats-package.relationships+xml"/>
  <Override PartName="/ppt/slides/_rels/slide64.xml.rels" ContentType="application/vnd.openxmlformats-package.relationships+xml"/>
  <Override PartName="/ppt/slides/_rels/slide19.xml.rels" ContentType="application/vnd.openxmlformats-package.relationships+xml"/>
  <Override PartName="/ppt/slides/_rels/slide226.xml.rels" ContentType="application/vnd.openxmlformats-package.relationships+xml"/>
  <Override PartName="/ppt/slides/_rels/slide18.xml.rels" ContentType="application/vnd.openxmlformats-package.relationships+xml"/>
  <Override PartName="/ppt/slides/_rels/slide225.xml.rels" ContentType="application/vnd.openxmlformats-package.relationships+xml"/>
  <Override PartName="/ppt/slides/_rels/slide29.xml.rels" ContentType="application/vnd.openxmlformats-package.relationships+xml"/>
  <Override PartName="/ppt/slides/_rels/slide202.xml.rels" ContentType="application/vnd.openxmlformats-package.relationships+xml"/>
  <Override PartName="/ppt/slides/_rels/slide231.xml.rels" ContentType="application/vnd.openxmlformats-package.relationships+xml"/>
  <Override PartName="/ppt/slides/_rels/slide349.xml.rels" ContentType="application/vnd.openxmlformats-package.relationships+xml"/>
  <Override PartName="/ppt/slides/_rels/slide128.xml.rels" ContentType="application/vnd.openxmlformats-package.relationships+xml"/>
  <Override PartName="/ppt/slides/_rels/slide67.xml.rels" ContentType="application/vnd.openxmlformats-package.relationships+xml"/>
  <Override PartName="/ppt/slides/_rels/slide177.xml.rels" ContentType="application/vnd.openxmlformats-package.relationships+xml"/>
  <Override PartName="/ppt/slides/_rels/slide280.xml.rels" ContentType="application/vnd.openxmlformats-package.relationships+xml"/>
  <Override PartName="/ppt/slides/_rels/slide290.xml.rels" ContentType="application/vnd.openxmlformats-package.relationships+xml"/>
  <Override PartName="/ppt/slides/_rels/slide28.xml.rels" ContentType="application/vnd.openxmlformats-package.relationships+xml"/>
  <Override PartName="/ppt/slides/_rels/slide89.xml.rels" ContentType="application/vnd.openxmlformats-package.relationships+xml"/>
  <Override PartName="/ppt/slides/_rels/slide201.xml.rels" ContentType="application/vnd.openxmlformats-package.relationships+xml"/>
  <Override PartName="/ppt/slides/_rels/slide230.xml.rels" ContentType="application/vnd.openxmlformats-package.relationships+xml"/>
  <Override PartName="/ppt/slides/_rels/slide348.xml.rels" ContentType="application/vnd.openxmlformats-package.relationships+xml"/>
  <Override PartName="/ppt/slides/_rels/slide127.xml.rels" ContentType="application/vnd.openxmlformats-package.relationships+xml"/>
  <Override PartName="/ppt/slides/_rels/slide119.xml.rels" ContentType="application/vnd.openxmlformats-package.relationships+xml"/>
  <Override PartName="/ppt/slides/_rels/slide222.xml.rels" ContentType="application/vnd.openxmlformats-package.relationships+xml"/>
  <Override PartName="/ppt/slides/_rels/slide114.xml.rels" ContentType="application/vnd.openxmlformats-package.relationships+xml"/>
  <Override PartName="/ppt/slides/_rels/slide335.xml.rels" ContentType="application/vnd.openxmlformats-package.relationships+xml"/>
  <Override PartName="/ppt/slides/_rels/slide49.xml.rels" ContentType="application/vnd.openxmlformats-package.relationships+xml"/>
  <Override PartName="/ppt/slides/_rels/slide221.xml.rels" ContentType="application/vnd.openxmlformats-package.relationships+xml"/>
  <Override PartName="/ppt/slides/_rels/slide339.xml.rels" ContentType="application/vnd.openxmlformats-package.relationships+xml"/>
  <Override PartName="/ppt/slides/_rels/slide118.xml.rels" ContentType="application/vnd.openxmlformats-package.relationships+xml"/>
  <Override PartName="/ppt/slides/_rels/slide216.xml.rels" ContentType="application/vnd.openxmlformats-package.relationships+xml"/>
  <Override PartName="/ppt/slides/_rels/slide171.xml.rels" ContentType="application/vnd.openxmlformats-package.relationships+xml"/>
  <Override PartName="/ppt/slides/_rels/slide79.xml.rels" ContentType="application/vnd.openxmlformats-package.relationships+xml"/>
  <Override PartName="/ppt/slides/_rels/slide117.xml.rels" ContentType="application/vnd.openxmlformats-package.relationships+xml"/>
  <Override PartName="/ppt/slides/_rels/slide338.xml.rels" ContentType="application/vnd.openxmlformats-package.relationships+xml"/>
  <Override PartName="/ppt/slides/_rels/slide220.xml.rels" ContentType="application/vnd.openxmlformats-package.relationships+xml"/>
  <Override PartName="/ppt/slides/_rels/slide215.xml.rels" ContentType="application/vnd.openxmlformats-package.relationships+xml"/>
  <Override PartName="/ppt/slides/_rels/slide170.xml.rels" ContentType="application/vnd.openxmlformats-package.relationships+xml"/>
  <Override PartName="/ppt/slides/_rels/slide78.xml.rels" ContentType="application/vnd.openxmlformats-package.relationships+xml"/>
  <Override PartName="/ppt/slides/_rels/slide129.xml.rels" ContentType="application/vnd.openxmlformats-package.relationships+xml"/>
  <Override PartName="/ppt/slides/_rels/slide232.xml.rels" ContentType="application/vnd.openxmlformats-package.relationships+xml"/>
  <Override PartName="/ppt/slides/_rels/slide337.xml.rels" ContentType="application/vnd.openxmlformats-package.relationships+xml"/>
  <Override PartName="/ppt/slides/_rels/slide116.xml.rels" ContentType="application/vnd.openxmlformats-package.relationships+xml"/>
  <Override PartName="/ppt/slides/_rels/slide214.xml.rels" ContentType="application/vnd.openxmlformats-package.relationships+xml"/>
  <Override PartName="/ppt/slides/_rels/slide200.xml.rels" ContentType="application/vnd.openxmlformats-package.relationships+xml"/>
  <Override PartName="/ppt/slides/_rels/slide88.xml.rels" ContentType="application/vnd.openxmlformats-package.relationships+xml"/>
  <Override PartName="/ppt/slides/_rels/slide180.xml.rels" ContentType="application/vnd.openxmlformats-package.relationships+xml"/>
  <Override PartName="/ppt/slides/_rels/slide115.xml.rels" ContentType="application/vnd.openxmlformats-package.relationships+xml"/>
  <Override PartName="/ppt/slides/_rels/slide336.xml.rels" ContentType="application/vnd.openxmlformats-package.relationships+xml"/>
  <Override PartName="/ppt/slides/_rels/slide76.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77.xml.rels" ContentType="application/vnd.openxmlformats-package.relationships+xml"/>
  <Override PartName="/ppt/slides/_rels/slide213.xml.rels" ContentType="application/vnd.openxmlformats-package.relationships+xml"/>
  <Override PartName="/ppt/slides/_rels/slide87.xml.rels" ContentType="application/vnd.openxmlformats-package.relationships+xml"/>
  <Override PartName="/ppt/slides/_rels/slide66.xml.rels" ContentType="application/vnd.openxmlformats-package.relationships+xml"/>
  <Override PartName="/ppt/slides/_rels/slide109.xml.rels" ContentType="application/vnd.openxmlformats-package.relationships+xml"/>
  <Override PartName="/ppt/slides/_rels/slide212.xml.rels" ContentType="application/vnd.openxmlformats-package.relationships+xml"/>
  <Override PartName="/ppt/slides/_rels/slide75.xml.rels" ContentType="application/vnd.openxmlformats-package.relationships+xml"/>
  <Override PartName="/ppt/slides/slide252.xml" ContentType="application/vnd.openxmlformats-officedocument.presentationml.slide+xml"/>
  <Override PartName="/ppt/slides/slide286.xml" ContentType="application/vnd.openxmlformats-officedocument.presentationml.slide+xml"/>
  <Override PartName="/ppt/notesSlides/_rels/notesSlide364.xml.rels" ContentType="application/vnd.openxmlformats-package.relationships+xml"/>
  <Override PartName="/ppt/notesSlides/_rels/notesSlide331.xml.rels" ContentType="application/vnd.openxmlformats-package.relationships+xml"/>
  <Override PartName="/ppt/notesSlides/_rels/notesSlide282.xml.rels" ContentType="application/vnd.openxmlformats-package.relationships+xml"/>
  <Override PartName="/ppt/notesSlides/_rels/notesSlide167.xml.rels" ContentType="application/vnd.openxmlformats-package.relationships+xml"/>
  <Override PartName="/ppt/notesSlides/_rels/notesSlide241.xml.rels" ContentType="application/vnd.openxmlformats-package.relationships+xml"/>
  <Override PartName="/ppt/notesSlides/_rels/notesSlide249.xml.rels" ContentType="application/vnd.openxmlformats-package.relationships+xml"/>
  <Override PartName="/ppt/notesSlides/_rels/notesSlide39.xml.rels" ContentType="application/vnd.openxmlformats-package.relationships+xml"/>
  <Override PartName="/ppt/notesSlides/_rels/notesSlide323.xml.rels" ContentType="application/vnd.openxmlformats-package.relationships+xml"/>
  <Override PartName="/ppt/notesSlides/_rels/notesSlide367.xml.rels" ContentType="application/vnd.openxmlformats-package.relationships+xml"/>
  <Override PartName="/ppt/notesSlides/_rels/notesSlide162.xml.rels" ContentType="application/vnd.openxmlformats-package.relationships+xml"/>
  <Override PartName="/ppt/notesSlides/_rels/notesSlide200.xml.rels" ContentType="application/vnd.openxmlformats-package.relationships+xml"/>
  <Override PartName="/ppt/notesSlides/_rels/notesSlide126.xml.rels" ContentType="application/vnd.openxmlformats-package.relationships+xml"/>
  <Override PartName="/ppt/notesSlides/_rels/notesSlide121.xml.rels" ContentType="application/vnd.openxmlformats-package.relationships+xml"/>
  <Override PartName="/ppt/notesSlides/_rels/notesSlide326.xml.rels" ContentType="application/vnd.openxmlformats-package.relationships+xml"/>
  <Override PartName="/ppt/notesSlides/_rels/notesSlide77.xml.rels" ContentType="application/vnd.openxmlformats-package.relationships+xml"/>
  <Override PartName="/ppt/notesSlides/_rels/notesSlide118.xml.rels" ContentType="application/vnd.openxmlformats-package.relationships+xml"/>
  <Override PartName="/ppt/notesSlides/_rels/notesSlide285.xml.rels" ContentType="application/vnd.openxmlformats-package.relationships+xml"/>
  <Override PartName="/ppt/notesSlides/_rels/notesSlide44.xml.rels" ContentType="application/vnd.openxmlformats-package.relationships+xml"/>
  <Override PartName="/ppt/notesSlides/_rels/notesSlide244.xml.rels" ContentType="application/vnd.openxmlformats-package.relationships+xml"/>
  <Override PartName="/ppt/notesSlides/_rels/notesSlide208.xml.rels" ContentType="application/vnd.openxmlformats-package.relationships+xml"/>
  <Override PartName="/ppt/notesSlides/_rels/notesSlide85.xml.rels" ContentType="application/vnd.openxmlformats-package.relationships+xml"/>
  <Override PartName="/ppt/notesSlides/_rels/notesSlide159.xml.rels" ContentType="application/vnd.openxmlformats-package.relationships+xml"/>
  <Override PartName="/ppt/notesSlides/_rels/notesSlide36.xml.rels" ContentType="application/vnd.openxmlformats-package.relationships+xml"/>
  <Override PartName="/ppt/notesSlides/_rels/notesSlide3.xml.rels" ContentType="application/vnd.openxmlformats-package.relationships+xml"/>
  <Override PartName="/ppt/notesSlides/_rels/notesSlide80.xml.rels" ContentType="application/vnd.openxmlformats-package.relationships+xml"/>
  <Override PartName="/ppt/notesSlides/_rels/notesSlide290.xml.rels" ContentType="application/vnd.openxmlformats-package.relationships+xml"/>
  <Override PartName="/ppt/notesSlides/_rels/notesSlide203.xml.rels" ContentType="application/vnd.openxmlformats-package.relationships+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85.xml" ContentType="application/vnd.openxmlformats-officedocument.presentationml.notesSlide+xml"/>
  <Override PartName="/ppt/notesSlides/notesSlide203.xml" ContentType="application/vnd.openxmlformats-officedocument.presentationml.notesSlide+xml"/>
  <Override PartName="/ppt/notesSlides/notesSlide290.xml" ContentType="application/vnd.openxmlformats-officedocument.presentationml.notesSlide+xml"/>
  <Override PartName="/ppt/notesSlides/notesSlide159.xml" ContentType="application/vnd.openxmlformats-officedocument.presentationml.notesSlide+xml"/>
  <Override PartName="/ppt/notesSlides/notesSlide208.xml" ContentType="application/vnd.openxmlformats-officedocument.presentationml.notesSlide+xml"/>
  <Override PartName="/ppt/notesSlides/notesSlide39.xml" ContentType="application/vnd.openxmlformats-officedocument.presentationml.notesSlide+xml"/>
  <Override PartName="/ppt/notesSlides/notesSlide244.xml" ContentType="application/vnd.openxmlformats-officedocument.presentationml.notesSlide+xml"/>
  <Override PartName="/ppt/notesSlides/notesSlide326.xml" ContentType="application/vnd.openxmlformats-officedocument.presentationml.notesSlide+xml"/>
  <Override PartName="/ppt/notesSlides/notesSlide121.xml" ContentType="application/vnd.openxmlformats-officedocument.presentationml.notesSlide+xml"/>
  <Override PartName="/ppt/notesSlides/notesSlide3.xml" ContentType="application/vnd.openxmlformats-officedocument.presentationml.notesSlide+xml"/>
  <Override PartName="/ppt/notesSlides/notesSlide367.xml" ContentType="application/vnd.openxmlformats-officedocument.presentationml.notesSlide+xml"/>
  <Override PartName="/ppt/notesSlides/notesSlide162.xml" ContentType="application/vnd.openxmlformats-officedocument.presentationml.notesSlide+xml"/>
  <Override PartName="/ppt/notesSlides/notesSlide167.xml" ContentType="application/vnd.openxmlformats-officedocument.presentationml.notesSlide+xml"/>
  <Override PartName="/ppt/notesSlides/notesSlide241.xml" ContentType="application/vnd.openxmlformats-officedocument.presentationml.notesSlide+xml"/>
  <Override PartName="/ppt/notesSlides/notesSlide126.xml" ContentType="application/vnd.openxmlformats-officedocument.presentationml.notesSlide+xml"/>
  <Override PartName="/ppt/notesSlides/notesSlide200.xml" ContentType="application/vnd.openxmlformats-officedocument.presentationml.notesSlide+xml"/>
  <Override PartName="/ppt/notesSlides/notesSlide118.xml" ContentType="application/vnd.openxmlformats-officedocument.presentationml.notesSlide+xml"/>
  <Override PartName="/ppt/notesSlides/notesSlide285.xml" ContentType="application/vnd.openxmlformats-officedocument.presentationml.notesSlide+xml"/>
  <Override PartName="/ppt/notesSlides/notesSlide249.xml" ContentType="application/vnd.openxmlformats-officedocument.presentationml.notesSlide+xml"/>
  <Override PartName="/ppt/notesSlides/notesSlide323.xml" ContentType="application/vnd.openxmlformats-officedocument.presentationml.notesSlide+xml"/>
  <Override PartName="/ppt/notesSlides/notesSlide80.xml" ContentType="application/vnd.openxmlformats-officedocument.presentationml.notesSlide+xml"/>
  <Override PartName="/ppt/notesSlides/notesSlide77.xml" ContentType="application/vnd.openxmlformats-officedocument.presentationml.notesSlide+xml"/>
  <Override PartName="/ppt/notesSlides/notesSlide282.xml" ContentType="application/vnd.openxmlformats-officedocument.presentationml.notesSlide+xml"/>
  <Override PartName="/ppt/notesSlides/notesSlide331.xml" ContentType="application/vnd.openxmlformats-officedocument.presentationml.notesSlide+xml"/>
  <Override PartName="/ppt/notesSlides/notesSlide36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 id="389" r:id="rId147"/>
    <p:sldId id="390" r:id="rId148"/>
    <p:sldId id="391" r:id="rId149"/>
    <p:sldId id="392" r:id="rId150"/>
    <p:sldId id="393" r:id="rId151"/>
    <p:sldId id="394" r:id="rId152"/>
    <p:sldId id="395" r:id="rId153"/>
    <p:sldId id="396" r:id="rId154"/>
    <p:sldId id="397" r:id="rId155"/>
    <p:sldId id="398" r:id="rId156"/>
    <p:sldId id="399" r:id="rId157"/>
    <p:sldId id="400" r:id="rId158"/>
    <p:sldId id="401" r:id="rId159"/>
    <p:sldId id="402" r:id="rId160"/>
    <p:sldId id="403" r:id="rId161"/>
    <p:sldId id="404" r:id="rId162"/>
    <p:sldId id="405" r:id="rId163"/>
    <p:sldId id="406" r:id="rId164"/>
    <p:sldId id="407" r:id="rId165"/>
    <p:sldId id="408" r:id="rId166"/>
    <p:sldId id="409" r:id="rId167"/>
    <p:sldId id="410" r:id="rId168"/>
    <p:sldId id="411" r:id="rId169"/>
    <p:sldId id="412" r:id="rId170"/>
    <p:sldId id="413" r:id="rId171"/>
    <p:sldId id="414" r:id="rId172"/>
    <p:sldId id="415" r:id="rId173"/>
    <p:sldId id="416" r:id="rId174"/>
    <p:sldId id="417" r:id="rId175"/>
    <p:sldId id="418" r:id="rId176"/>
    <p:sldId id="419" r:id="rId177"/>
    <p:sldId id="420" r:id="rId178"/>
    <p:sldId id="421" r:id="rId179"/>
    <p:sldId id="422" r:id="rId180"/>
    <p:sldId id="423" r:id="rId181"/>
    <p:sldId id="424" r:id="rId182"/>
    <p:sldId id="425" r:id="rId183"/>
    <p:sldId id="426" r:id="rId184"/>
    <p:sldId id="427" r:id="rId185"/>
    <p:sldId id="428" r:id="rId186"/>
    <p:sldId id="429" r:id="rId187"/>
    <p:sldId id="430" r:id="rId188"/>
    <p:sldId id="431" r:id="rId189"/>
    <p:sldId id="432" r:id="rId190"/>
    <p:sldId id="433" r:id="rId191"/>
    <p:sldId id="434" r:id="rId192"/>
    <p:sldId id="435" r:id="rId193"/>
    <p:sldId id="436" r:id="rId194"/>
    <p:sldId id="437" r:id="rId195"/>
    <p:sldId id="438" r:id="rId196"/>
    <p:sldId id="439" r:id="rId197"/>
    <p:sldId id="440" r:id="rId198"/>
    <p:sldId id="441" r:id="rId199"/>
    <p:sldId id="442" r:id="rId200"/>
    <p:sldId id="443" r:id="rId201"/>
    <p:sldId id="444" r:id="rId202"/>
    <p:sldId id="445" r:id="rId203"/>
    <p:sldId id="446" r:id="rId204"/>
    <p:sldId id="447" r:id="rId205"/>
    <p:sldId id="448" r:id="rId206"/>
    <p:sldId id="449" r:id="rId207"/>
    <p:sldId id="450" r:id="rId208"/>
    <p:sldId id="451" r:id="rId209"/>
    <p:sldId id="452" r:id="rId210"/>
    <p:sldId id="453" r:id="rId211"/>
    <p:sldId id="454" r:id="rId212"/>
    <p:sldId id="455" r:id="rId213"/>
    <p:sldId id="456" r:id="rId214"/>
    <p:sldId id="457" r:id="rId215"/>
    <p:sldId id="458" r:id="rId216"/>
    <p:sldId id="459" r:id="rId217"/>
    <p:sldId id="460" r:id="rId218"/>
    <p:sldId id="461" r:id="rId219"/>
    <p:sldId id="462" r:id="rId220"/>
    <p:sldId id="463" r:id="rId221"/>
    <p:sldId id="464" r:id="rId222"/>
    <p:sldId id="465" r:id="rId223"/>
    <p:sldId id="466" r:id="rId224"/>
    <p:sldId id="467" r:id="rId225"/>
    <p:sldId id="468" r:id="rId226"/>
    <p:sldId id="469" r:id="rId227"/>
    <p:sldId id="470" r:id="rId228"/>
    <p:sldId id="471" r:id="rId229"/>
    <p:sldId id="472" r:id="rId230"/>
    <p:sldId id="473" r:id="rId231"/>
    <p:sldId id="474" r:id="rId232"/>
    <p:sldId id="475" r:id="rId233"/>
    <p:sldId id="476" r:id="rId234"/>
    <p:sldId id="477" r:id="rId235"/>
    <p:sldId id="478" r:id="rId236"/>
    <p:sldId id="479" r:id="rId237"/>
    <p:sldId id="480" r:id="rId238"/>
    <p:sldId id="481" r:id="rId239"/>
    <p:sldId id="482" r:id="rId240"/>
    <p:sldId id="483" r:id="rId241"/>
    <p:sldId id="484" r:id="rId242"/>
    <p:sldId id="485" r:id="rId243"/>
    <p:sldId id="486" r:id="rId244"/>
    <p:sldId id="487" r:id="rId245"/>
    <p:sldId id="488" r:id="rId246"/>
    <p:sldId id="489" r:id="rId247"/>
    <p:sldId id="490" r:id="rId248"/>
    <p:sldId id="491" r:id="rId249"/>
    <p:sldId id="492" r:id="rId250"/>
    <p:sldId id="493" r:id="rId251"/>
    <p:sldId id="494" r:id="rId252"/>
    <p:sldId id="495" r:id="rId253"/>
    <p:sldId id="496" r:id="rId254"/>
    <p:sldId id="497" r:id="rId255"/>
    <p:sldId id="498" r:id="rId256"/>
    <p:sldId id="499" r:id="rId257"/>
    <p:sldId id="500" r:id="rId258"/>
    <p:sldId id="501" r:id="rId259"/>
    <p:sldId id="502" r:id="rId260"/>
    <p:sldId id="503" r:id="rId261"/>
    <p:sldId id="504" r:id="rId262"/>
    <p:sldId id="505" r:id="rId263"/>
    <p:sldId id="506" r:id="rId264"/>
    <p:sldId id="507" r:id="rId265"/>
    <p:sldId id="508" r:id="rId266"/>
    <p:sldId id="509" r:id="rId267"/>
    <p:sldId id="510" r:id="rId268"/>
    <p:sldId id="511" r:id="rId269"/>
    <p:sldId id="512" r:id="rId270"/>
    <p:sldId id="513" r:id="rId271"/>
    <p:sldId id="514" r:id="rId272"/>
    <p:sldId id="515" r:id="rId273"/>
    <p:sldId id="516" r:id="rId274"/>
    <p:sldId id="517" r:id="rId275"/>
    <p:sldId id="518" r:id="rId276"/>
    <p:sldId id="519" r:id="rId277"/>
    <p:sldId id="520" r:id="rId278"/>
    <p:sldId id="521" r:id="rId279"/>
    <p:sldId id="522" r:id="rId280"/>
    <p:sldId id="523" r:id="rId281"/>
    <p:sldId id="524" r:id="rId282"/>
    <p:sldId id="525" r:id="rId283"/>
    <p:sldId id="526" r:id="rId284"/>
    <p:sldId id="527" r:id="rId285"/>
    <p:sldId id="528" r:id="rId286"/>
    <p:sldId id="529" r:id="rId287"/>
    <p:sldId id="530" r:id="rId288"/>
    <p:sldId id="531" r:id="rId289"/>
    <p:sldId id="532" r:id="rId290"/>
    <p:sldId id="533" r:id="rId291"/>
    <p:sldId id="534" r:id="rId292"/>
    <p:sldId id="535" r:id="rId293"/>
    <p:sldId id="536" r:id="rId294"/>
    <p:sldId id="537" r:id="rId295"/>
    <p:sldId id="538" r:id="rId296"/>
    <p:sldId id="539" r:id="rId297"/>
    <p:sldId id="540" r:id="rId298"/>
    <p:sldId id="541" r:id="rId299"/>
    <p:sldId id="542" r:id="rId300"/>
    <p:sldId id="543" r:id="rId301"/>
    <p:sldId id="544" r:id="rId302"/>
    <p:sldId id="545" r:id="rId303"/>
    <p:sldId id="546" r:id="rId304"/>
    <p:sldId id="547" r:id="rId305"/>
    <p:sldId id="548" r:id="rId306"/>
    <p:sldId id="549" r:id="rId307"/>
    <p:sldId id="550" r:id="rId308"/>
    <p:sldId id="551" r:id="rId309"/>
    <p:sldId id="552" r:id="rId310"/>
    <p:sldId id="553" r:id="rId311"/>
    <p:sldId id="554" r:id="rId312"/>
    <p:sldId id="555" r:id="rId313"/>
    <p:sldId id="556" r:id="rId314"/>
    <p:sldId id="557" r:id="rId315"/>
    <p:sldId id="558" r:id="rId316"/>
    <p:sldId id="559" r:id="rId317"/>
    <p:sldId id="560" r:id="rId318"/>
    <p:sldId id="561" r:id="rId319"/>
    <p:sldId id="562" r:id="rId320"/>
    <p:sldId id="563" r:id="rId321"/>
    <p:sldId id="564" r:id="rId322"/>
    <p:sldId id="565" r:id="rId323"/>
    <p:sldId id="566" r:id="rId324"/>
    <p:sldId id="567" r:id="rId325"/>
    <p:sldId id="568" r:id="rId326"/>
    <p:sldId id="569" r:id="rId327"/>
    <p:sldId id="570" r:id="rId328"/>
    <p:sldId id="571" r:id="rId329"/>
    <p:sldId id="572" r:id="rId330"/>
    <p:sldId id="573" r:id="rId331"/>
    <p:sldId id="574" r:id="rId332"/>
    <p:sldId id="575" r:id="rId333"/>
    <p:sldId id="576" r:id="rId334"/>
    <p:sldId id="577" r:id="rId335"/>
    <p:sldId id="578" r:id="rId336"/>
    <p:sldId id="579" r:id="rId337"/>
    <p:sldId id="580" r:id="rId338"/>
    <p:sldId id="581" r:id="rId339"/>
    <p:sldId id="582" r:id="rId340"/>
    <p:sldId id="583" r:id="rId341"/>
    <p:sldId id="584" r:id="rId342"/>
    <p:sldId id="585" r:id="rId343"/>
    <p:sldId id="586" r:id="rId344"/>
    <p:sldId id="587" r:id="rId345"/>
    <p:sldId id="588" r:id="rId346"/>
    <p:sldId id="589" r:id="rId347"/>
    <p:sldId id="590" r:id="rId348"/>
    <p:sldId id="591" r:id="rId349"/>
    <p:sldId id="592" r:id="rId350"/>
    <p:sldId id="593" r:id="rId351"/>
    <p:sldId id="594" r:id="rId352"/>
    <p:sldId id="595" r:id="rId353"/>
    <p:sldId id="596" r:id="rId354"/>
    <p:sldId id="597" r:id="rId355"/>
    <p:sldId id="598" r:id="rId356"/>
    <p:sldId id="599" r:id="rId357"/>
    <p:sldId id="600" r:id="rId358"/>
    <p:sldId id="601" r:id="rId359"/>
    <p:sldId id="602" r:id="rId360"/>
    <p:sldId id="603" r:id="rId361"/>
    <p:sldId id="604" r:id="rId362"/>
    <p:sldId id="605" r:id="rId363"/>
    <p:sldId id="606" r:id="rId364"/>
    <p:sldId id="607" r:id="rId365"/>
    <p:sldId id="608" r:id="rId366"/>
    <p:sldId id="609" r:id="rId367"/>
    <p:sldId id="610" r:id="rId368"/>
    <p:sldId id="611" r:id="rId369"/>
    <p:sldId id="612" r:id="rId370"/>
    <p:sldId id="613" r:id="rId371"/>
    <p:sldId id="614" r:id="rId372"/>
    <p:sldId id="615" r:id="rId373"/>
    <p:sldId id="616" r:id="rId374"/>
    <p:sldId id="617" r:id="rId375"/>
    <p:sldId id="618" r:id="rId376"/>
    <p:sldId id="619" r:id="rId377"/>
    <p:sldId id="620" r:id="rId378"/>
    <p:sldId id="621" r:id="rId379"/>
    <p:sldId id="622" r:id="rId380"/>
    <p:sldId id="623" r:id="rId381"/>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100" Type="http://schemas.openxmlformats.org/officeDocument/2006/relationships/slide" Target="slides/slide87.xml"/><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slide" Target="slides/slide91.xml"/><Relationship Id="rId105" Type="http://schemas.openxmlformats.org/officeDocument/2006/relationships/slide" Target="slides/slide92.xml"/><Relationship Id="rId106" Type="http://schemas.openxmlformats.org/officeDocument/2006/relationships/slide" Target="slides/slide93.xml"/><Relationship Id="rId107" Type="http://schemas.openxmlformats.org/officeDocument/2006/relationships/slide" Target="slides/slide94.xml"/><Relationship Id="rId108" Type="http://schemas.openxmlformats.org/officeDocument/2006/relationships/slide" Target="slides/slide95.xml"/><Relationship Id="rId109" Type="http://schemas.openxmlformats.org/officeDocument/2006/relationships/slide" Target="slides/slide96.xml"/><Relationship Id="rId110" Type="http://schemas.openxmlformats.org/officeDocument/2006/relationships/slide" Target="slides/slide97.xml"/><Relationship Id="rId111" Type="http://schemas.openxmlformats.org/officeDocument/2006/relationships/slide" Target="slides/slide98.xml"/><Relationship Id="rId112" Type="http://schemas.openxmlformats.org/officeDocument/2006/relationships/slide" Target="slides/slide99.xml"/><Relationship Id="rId113" Type="http://schemas.openxmlformats.org/officeDocument/2006/relationships/slide" Target="slides/slide100.xml"/><Relationship Id="rId114" Type="http://schemas.openxmlformats.org/officeDocument/2006/relationships/slide" Target="slides/slide101.xml"/><Relationship Id="rId115" Type="http://schemas.openxmlformats.org/officeDocument/2006/relationships/slide" Target="slides/slide102.xml"/><Relationship Id="rId116" Type="http://schemas.openxmlformats.org/officeDocument/2006/relationships/slide" Target="slides/slide103.xml"/><Relationship Id="rId117" Type="http://schemas.openxmlformats.org/officeDocument/2006/relationships/slide" Target="slides/slide104.xml"/><Relationship Id="rId118" Type="http://schemas.openxmlformats.org/officeDocument/2006/relationships/slide" Target="slides/slide105.xml"/><Relationship Id="rId119" Type="http://schemas.openxmlformats.org/officeDocument/2006/relationships/slide" Target="slides/slide106.xml"/><Relationship Id="rId120" Type="http://schemas.openxmlformats.org/officeDocument/2006/relationships/slide" Target="slides/slide107.xml"/><Relationship Id="rId121" Type="http://schemas.openxmlformats.org/officeDocument/2006/relationships/slide" Target="slides/slide108.xml"/><Relationship Id="rId122" Type="http://schemas.openxmlformats.org/officeDocument/2006/relationships/slide" Target="slides/slide109.xml"/><Relationship Id="rId123" Type="http://schemas.openxmlformats.org/officeDocument/2006/relationships/slide" Target="slides/slide110.xml"/><Relationship Id="rId124" Type="http://schemas.openxmlformats.org/officeDocument/2006/relationships/slide" Target="slides/slide111.xml"/><Relationship Id="rId125" Type="http://schemas.openxmlformats.org/officeDocument/2006/relationships/slide" Target="slides/slide112.xml"/><Relationship Id="rId126" Type="http://schemas.openxmlformats.org/officeDocument/2006/relationships/slide" Target="slides/slide113.xml"/><Relationship Id="rId127" Type="http://schemas.openxmlformats.org/officeDocument/2006/relationships/slide" Target="slides/slide114.xml"/><Relationship Id="rId128" Type="http://schemas.openxmlformats.org/officeDocument/2006/relationships/slide" Target="slides/slide115.xml"/><Relationship Id="rId129" Type="http://schemas.openxmlformats.org/officeDocument/2006/relationships/slide" Target="slides/slide116.xml"/><Relationship Id="rId130" Type="http://schemas.openxmlformats.org/officeDocument/2006/relationships/slide" Target="slides/slide117.xml"/><Relationship Id="rId131" Type="http://schemas.openxmlformats.org/officeDocument/2006/relationships/slide" Target="slides/slide118.xml"/><Relationship Id="rId132" Type="http://schemas.openxmlformats.org/officeDocument/2006/relationships/slide" Target="slides/slide119.xml"/><Relationship Id="rId133" Type="http://schemas.openxmlformats.org/officeDocument/2006/relationships/slide" Target="slides/slide120.xml"/><Relationship Id="rId134" Type="http://schemas.openxmlformats.org/officeDocument/2006/relationships/slide" Target="slides/slide121.xml"/><Relationship Id="rId135" Type="http://schemas.openxmlformats.org/officeDocument/2006/relationships/slide" Target="slides/slide122.xml"/><Relationship Id="rId136" Type="http://schemas.openxmlformats.org/officeDocument/2006/relationships/slide" Target="slides/slide123.xml"/><Relationship Id="rId137" Type="http://schemas.openxmlformats.org/officeDocument/2006/relationships/slide" Target="slides/slide124.xml"/><Relationship Id="rId138" Type="http://schemas.openxmlformats.org/officeDocument/2006/relationships/slide" Target="slides/slide125.xml"/><Relationship Id="rId139" Type="http://schemas.openxmlformats.org/officeDocument/2006/relationships/slide" Target="slides/slide126.xml"/><Relationship Id="rId140" Type="http://schemas.openxmlformats.org/officeDocument/2006/relationships/slide" Target="slides/slide127.xml"/><Relationship Id="rId141" Type="http://schemas.openxmlformats.org/officeDocument/2006/relationships/slide" Target="slides/slide128.xml"/><Relationship Id="rId142" Type="http://schemas.openxmlformats.org/officeDocument/2006/relationships/slide" Target="slides/slide129.xml"/><Relationship Id="rId143" Type="http://schemas.openxmlformats.org/officeDocument/2006/relationships/slide" Target="slides/slide130.xml"/><Relationship Id="rId144" Type="http://schemas.openxmlformats.org/officeDocument/2006/relationships/slide" Target="slides/slide131.xml"/><Relationship Id="rId145" Type="http://schemas.openxmlformats.org/officeDocument/2006/relationships/slide" Target="slides/slide132.xml"/><Relationship Id="rId146" Type="http://schemas.openxmlformats.org/officeDocument/2006/relationships/slide" Target="slides/slide133.xml"/><Relationship Id="rId147" Type="http://schemas.openxmlformats.org/officeDocument/2006/relationships/slide" Target="slides/slide134.xml"/><Relationship Id="rId148" Type="http://schemas.openxmlformats.org/officeDocument/2006/relationships/slide" Target="slides/slide135.xml"/><Relationship Id="rId149" Type="http://schemas.openxmlformats.org/officeDocument/2006/relationships/slide" Target="slides/slide136.xml"/><Relationship Id="rId150" Type="http://schemas.openxmlformats.org/officeDocument/2006/relationships/slide" Target="slides/slide137.xml"/><Relationship Id="rId151" Type="http://schemas.openxmlformats.org/officeDocument/2006/relationships/slide" Target="slides/slide138.xml"/><Relationship Id="rId152" Type="http://schemas.openxmlformats.org/officeDocument/2006/relationships/slide" Target="slides/slide139.xml"/><Relationship Id="rId153" Type="http://schemas.openxmlformats.org/officeDocument/2006/relationships/slide" Target="slides/slide140.xml"/><Relationship Id="rId154" Type="http://schemas.openxmlformats.org/officeDocument/2006/relationships/slide" Target="slides/slide141.xml"/><Relationship Id="rId155" Type="http://schemas.openxmlformats.org/officeDocument/2006/relationships/slide" Target="slides/slide142.xml"/><Relationship Id="rId156" Type="http://schemas.openxmlformats.org/officeDocument/2006/relationships/slide" Target="slides/slide143.xml"/><Relationship Id="rId157" Type="http://schemas.openxmlformats.org/officeDocument/2006/relationships/slide" Target="slides/slide144.xml"/><Relationship Id="rId158" Type="http://schemas.openxmlformats.org/officeDocument/2006/relationships/slide" Target="slides/slide145.xml"/><Relationship Id="rId159" Type="http://schemas.openxmlformats.org/officeDocument/2006/relationships/slide" Target="slides/slide146.xml"/><Relationship Id="rId160" Type="http://schemas.openxmlformats.org/officeDocument/2006/relationships/slide" Target="slides/slide147.xml"/><Relationship Id="rId161" Type="http://schemas.openxmlformats.org/officeDocument/2006/relationships/slide" Target="slides/slide148.xml"/><Relationship Id="rId162" Type="http://schemas.openxmlformats.org/officeDocument/2006/relationships/slide" Target="slides/slide149.xml"/><Relationship Id="rId163" Type="http://schemas.openxmlformats.org/officeDocument/2006/relationships/slide" Target="slides/slide150.xml"/><Relationship Id="rId164" Type="http://schemas.openxmlformats.org/officeDocument/2006/relationships/slide" Target="slides/slide151.xml"/><Relationship Id="rId165" Type="http://schemas.openxmlformats.org/officeDocument/2006/relationships/slide" Target="slides/slide152.xml"/><Relationship Id="rId166" Type="http://schemas.openxmlformats.org/officeDocument/2006/relationships/slide" Target="slides/slide153.xml"/><Relationship Id="rId167" Type="http://schemas.openxmlformats.org/officeDocument/2006/relationships/slide" Target="slides/slide154.xml"/><Relationship Id="rId168" Type="http://schemas.openxmlformats.org/officeDocument/2006/relationships/slide" Target="slides/slide155.xml"/><Relationship Id="rId169" Type="http://schemas.openxmlformats.org/officeDocument/2006/relationships/slide" Target="slides/slide156.xml"/><Relationship Id="rId170" Type="http://schemas.openxmlformats.org/officeDocument/2006/relationships/slide" Target="slides/slide157.xml"/><Relationship Id="rId171" Type="http://schemas.openxmlformats.org/officeDocument/2006/relationships/slide" Target="slides/slide158.xml"/><Relationship Id="rId172" Type="http://schemas.openxmlformats.org/officeDocument/2006/relationships/slide" Target="slides/slide159.xml"/><Relationship Id="rId173" Type="http://schemas.openxmlformats.org/officeDocument/2006/relationships/slide" Target="slides/slide160.xml"/><Relationship Id="rId174" Type="http://schemas.openxmlformats.org/officeDocument/2006/relationships/slide" Target="slides/slide161.xml"/><Relationship Id="rId175" Type="http://schemas.openxmlformats.org/officeDocument/2006/relationships/slide" Target="slides/slide162.xml"/><Relationship Id="rId176" Type="http://schemas.openxmlformats.org/officeDocument/2006/relationships/slide" Target="slides/slide163.xml"/><Relationship Id="rId177" Type="http://schemas.openxmlformats.org/officeDocument/2006/relationships/slide" Target="slides/slide164.xml"/><Relationship Id="rId178" Type="http://schemas.openxmlformats.org/officeDocument/2006/relationships/slide" Target="slides/slide165.xml"/><Relationship Id="rId179" Type="http://schemas.openxmlformats.org/officeDocument/2006/relationships/slide" Target="slides/slide166.xml"/><Relationship Id="rId180" Type="http://schemas.openxmlformats.org/officeDocument/2006/relationships/slide" Target="slides/slide167.xml"/><Relationship Id="rId181" Type="http://schemas.openxmlformats.org/officeDocument/2006/relationships/slide" Target="slides/slide168.xml"/><Relationship Id="rId182" Type="http://schemas.openxmlformats.org/officeDocument/2006/relationships/slide" Target="slides/slide169.xml"/><Relationship Id="rId183" Type="http://schemas.openxmlformats.org/officeDocument/2006/relationships/slide" Target="slides/slide170.xml"/><Relationship Id="rId184" Type="http://schemas.openxmlformats.org/officeDocument/2006/relationships/slide" Target="slides/slide171.xml"/><Relationship Id="rId185" Type="http://schemas.openxmlformats.org/officeDocument/2006/relationships/slide" Target="slides/slide172.xml"/><Relationship Id="rId186" Type="http://schemas.openxmlformats.org/officeDocument/2006/relationships/slide" Target="slides/slide173.xml"/><Relationship Id="rId187" Type="http://schemas.openxmlformats.org/officeDocument/2006/relationships/slide" Target="slides/slide174.xml"/><Relationship Id="rId188" Type="http://schemas.openxmlformats.org/officeDocument/2006/relationships/slide" Target="slides/slide175.xml"/><Relationship Id="rId189" Type="http://schemas.openxmlformats.org/officeDocument/2006/relationships/slide" Target="slides/slide176.xml"/><Relationship Id="rId190" Type="http://schemas.openxmlformats.org/officeDocument/2006/relationships/slide" Target="slides/slide177.xml"/><Relationship Id="rId191" Type="http://schemas.openxmlformats.org/officeDocument/2006/relationships/slide" Target="slides/slide178.xml"/><Relationship Id="rId192" Type="http://schemas.openxmlformats.org/officeDocument/2006/relationships/slide" Target="slides/slide179.xml"/><Relationship Id="rId193" Type="http://schemas.openxmlformats.org/officeDocument/2006/relationships/slide" Target="slides/slide180.xml"/><Relationship Id="rId194" Type="http://schemas.openxmlformats.org/officeDocument/2006/relationships/slide" Target="slides/slide181.xml"/><Relationship Id="rId195" Type="http://schemas.openxmlformats.org/officeDocument/2006/relationships/slide" Target="slides/slide182.xml"/><Relationship Id="rId196" Type="http://schemas.openxmlformats.org/officeDocument/2006/relationships/slide" Target="slides/slide183.xml"/><Relationship Id="rId197" Type="http://schemas.openxmlformats.org/officeDocument/2006/relationships/slide" Target="slides/slide184.xml"/><Relationship Id="rId198" Type="http://schemas.openxmlformats.org/officeDocument/2006/relationships/slide" Target="slides/slide185.xml"/><Relationship Id="rId199" Type="http://schemas.openxmlformats.org/officeDocument/2006/relationships/slide" Target="slides/slide186.xml"/><Relationship Id="rId200" Type="http://schemas.openxmlformats.org/officeDocument/2006/relationships/slide" Target="slides/slide187.xml"/><Relationship Id="rId201" Type="http://schemas.openxmlformats.org/officeDocument/2006/relationships/slide" Target="slides/slide188.xml"/><Relationship Id="rId202" Type="http://schemas.openxmlformats.org/officeDocument/2006/relationships/slide" Target="slides/slide189.xml"/><Relationship Id="rId203" Type="http://schemas.openxmlformats.org/officeDocument/2006/relationships/slide" Target="slides/slide190.xml"/><Relationship Id="rId204" Type="http://schemas.openxmlformats.org/officeDocument/2006/relationships/slide" Target="slides/slide191.xml"/><Relationship Id="rId205" Type="http://schemas.openxmlformats.org/officeDocument/2006/relationships/slide" Target="slides/slide192.xml"/><Relationship Id="rId206" Type="http://schemas.openxmlformats.org/officeDocument/2006/relationships/slide" Target="slides/slide193.xml"/><Relationship Id="rId207" Type="http://schemas.openxmlformats.org/officeDocument/2006/relationships/slide" Target="slides/slide194.xml"/><Relationship Id="rId208" Type="http://schemas.openxmlformats.org/officeDocument/2006/relationships/slide" Target="slides/slide195.xml"/><Relationship Id="rId209" Type="http://schemas.openxmlformats.org/officeDocument/2006/relationships/slide" Target="slides/slide196.xml"/><Relationship Id="rId210" Type="http://schemas.openxmlformats.org/officeDocument/2006/relationships/slide" Target="slides/slide197.xml"/><Relationship Id="rId211" Type="http://schemas.openxmlformats.org/officeDocument/2006/relationships/slide" Target="slides/slide198.xml"/><Relationship Id="rId212" Type="http://schemas.openxmlformats.org/officeDocument/2006/relationships/slide" Target="slides/slide199.xml"/><Relationship Id="rId213" Type="http://schemas.openxmlformats.org/officeDocument/2006/relationships/slide" Target="slides/slide200.xml"/><Relationship Id="rId214" Type="http://schemas.openxmlformats.org/officeDocument/2006/relationships/slide" Target="slides/slide201.xml"/><Relationship Id="rId215" Type="http://schemas.openxmlformats.org/officeDocument/2006/relationships/slide" Target="slides/slide202.xml"/><Relationship Id="rId216" Type="http://schemas.openxmlformats.org/officeDocument/2006/relationships/slide" Target="slides/slide203.xml"/><Relationship Id="rId217" Type="http://schemas.openxmlformats.org/officeDocument/2006/relationships/slide" Target="slides/slide204.xml"/><Relationship Id="rId218" Type="http://schemas.openxmlformats.org/officeDocument/2006/relationships/slide" Target="slides/slide205.xml"/><Relationship Id="rId219" Type="http://schemas.openxmlformats.org/officeDocument/2006/relationships/slide" Target="slides/slide206.xml"/><Relationship Id="rId220" Type="http://schemas.openxmlformats.org/officeDocument/2006/relationships/slide" Target="slides/slide207.xml"/><Relationship Id="rId221" Type="http://schemas.openxmlformats.org/officeDocument/2006/relationships/slide" Target="slides/slide208.xml"/><Relationship Id="rId222" Type="http://schemas.openxmlformats.org/officeDocument/2006/relationships/slide" Target="slides/slide209.xml"/><Relationship Id="rId223" Type="http://schemas.openxmlformats.org/officeDocument/2006/relationships/slide" Target="slides/slide210.xml"/><Relationship Id="rId224" Type="http://schemas.openxmlformats.org/officeDocument/2006/relationships/slide" Target="slides/slide211.xml"/><Relationship Id="rId225" Type="http://schemas.openxmlformats.org/officeDocument/2006/relationships/slide" Target="slides/slide212.xml"/><Relationship Id="rId226" Type="http://schemas.openxmlformats.org/officeDocument/2006/relationships/slide" Target="slides/slide213.xml"/><Relationship Id="rId227" Type="http://schemas.openxmlformats.org/officeDocument/2006/relationships/slide" Target="slides/slide214.xml"/><Relationship Id="rId228" Type="http://schemas.openxmlformats.org/officeDocument/2006/relationships/slide" Target="slides/slide215.xml"/><Relationship Id="rId229" Type="http://schemas.openxmlformats.org/officeDocument/2006/relationships/slide" Target="slides/slide216.xml"/><Relationship Id="rId230" Type="http://schemas.openxmlformats.org/officeDocument/2006/relationships/slide" Target="slides/slide217.xml"/><Relationship Id="rId231" Type="http://schemas.openxmlformats.org/officeDocument/2006/relationships/slide" Target="slides/slide218.xml"/><Relationship Id="rId232" Type="http://schemas.openxmlformats.org/officeDocument/2006/relationships/slide" Target="slides/slide219.xml"/><Relationship Id="rId233" Type="http://schemas.openxmlformats.org/officeDocument/2006/relationships/slide" Target="slides/slide220.xml"/><Relationship Id="rId234" Type="http://schemas.openxmlformats.org/officeDocument/2006/relationships/slide" Target="slides/slide221.xml"/><Relationship Id="rId235" Type="http://schemas.openxmlformats.org/officeDocument/2006/relationships/slide" Target="slides/slide222.xml"/><Relationship Id="rId236" Type="http://schemas.openxmlformats.org/officeDocument/2006/relationships/slide" Target="slides/slide223.xml"/><Relationship Id="rId237" Type="http://schemas.openxmlformats.org/officeDocument/2006/relationships/slide" Target="slides/slide224.xml"/><Relationship Id="rId238" Type="http://schemas.openxmlformats.org/officeDocument/2006/relationships/slide" Target="slides/slide225.xml"/><Relationship Id="rId239" Type="http://schemas.openxmlformats.org/officeDocument/2006/relationships/slide" Target="slides/slide226.xml"/><Relationship Id="rId240" Type="http://schemas.openxmlformats.org/officeDocument/2006/relationships/slide" Target="slides/slide227.xml"/><Relationship Id="rId241" Type="http://schemas.openxmlformats.org/officeDocument/2006/relationships/slide" Target="slides/slide228.xml"/><Relationship Id="rId242" Type="http://schemas.openxmlformats.org/officeDocument/2006/relationships/slide" Target="slides/slide229.xml"/><Relationship Id="rId243" Type="http://schemas.openxmlformats.org/officeDocument/2006/relationships/slide" Target="slides/slide230.xml"/><Relationship Id="rId244" Type="http://schemas.openxmlformats.org/officeDocument/2006/relationships/slide" Target="slides/slide231.xml"/><Relationship Id="rId245" Type="http://schemas.openxmlformats.org/officeDocument/2006/relationships/slide" Target="slides/slide232.xml"/><Relationship Id="rId246" Type="http://schemas.openxmlformats.org/officeDocument/2006/relationships/slide" Target="slides/slide233.xml"/><Relationship Id="rId247" Type="http://schemas.openxmlformats.org/officeDocument/2006/relationships/slide" Target="slides/slide234.xml"/><Relationship Id="rId248" Type="http://schemas.openxmlformats.org/officeDocument/2006/relationships/slide" Target="slides/slide235.xml"/><Relationship Id="rId249" Type="http://schemas.openxmlformats.org/officeDocument/2006/relationships/slide" Target="slides/slide236.xml"/><Relationship Id="rId250" Type="http://schemas.openxmlformats.org/officeDocument/2006/relationships/slide" Target="slides/slide237.xml"/><Relationship Id="rId251" Type="http://schemas.openxmlformats.org/officeDocument/2006/relationships/slide" Target="slides/slide238.xml"/><Relationship Id="rId252" Type="http://schemas.openxmlformats.org/officeDocument/2006/relationships/slide" Target="slides/slide239.xml"/><Relationship Id="rId253" Type="http://schemas.openxmlformats.org/officeDocument/2006/relationships/slide" Target="slides/slide240.xml"/><Relationship Id="rId254" Type="http://schemas.openxmlformats.org/officeDocument/2006/relationships/slide" Target="slides/slide241.xml"/><Relationship Id="rId255" Type="http://schemas.openxmlformats.org/officeDocument/2006/relationships/slide" Target="slides/slide242.xml"/><Relationship Id="rId256" Type="http://schemas.openxmlformats.org/officeDocument/2006/relationships/slide" Target="slides/slide243.xml"/><Relationship Id="rId257" Type="http://schemas.openxmlformats.org/officeDocument/2006/relationships/slide" Target="slides/slide244.xml"/><Relationship Id="rId258" Type="http://schemas.openxmlformats.org/officeDocument/2006/relationships/slide" Target="slides/slide245.xml"/><Relationship Id="rId259" Type="http://schemas.openxmlformats.org/officeDocument/2006/relationships/slide" Target="slides/slide246.xml"/><Relationship Id="rId260" Type="http://schemas.openxmlformats.org/officeDocument/2006/relationships/slide" Target="slides/slide247.xml"/><Relationship Id="rId261" Type="http://schemas.openxmlformats.org/officeDocument/2006/relationships/slide" Target="slides/slide248.xml"/><Relationship Id="rId262" Type="http://schemas.openxmlformats.org/officeDocument/2006/relationships/slide" Target="slides/slide249.xml"/><Relationship Id="rId263" Type="http://schemas.openxmlformats.org/officeDocument/2006/relationships/slide" Target="slides/slide250.xml"/><Relationship Id="rId264" Type="http://schemas.openxmlformats.org/officeDocument/2006/relationships/slide" Target="slides/slide251.xml"/><Relationship Id="rId265" Type="http://schemas.openxmlformats.org/officeDocument/2006/relationships/slide" Target="slides/slide252.xml"/><Relationship Id="rId266" Type="http://schemas.openxmlformats.org/officeDocument/2006/relationships/slide" Target="slides/slide253.xml"/><Relationship Id="rId267" Type="http://schemas.openxmlformats.org/officeDocument/2006/relationships/slide" Target="slides/slide254.xml"/><Relationship Id="rId268" Type="http://schemas.openxmlformats.org/officeDocument/2006/relationships/slide" Target="slides/slide255.xml"/><Relationship Id="rId269" Type="http://schemas.openxmlformats.org/officeDocument/2006/relationships/slide" Target="slides/slide256.xml"/><Relationship Id="rId270" Type="http://schemas.openxmlformats.org/officeDocument/2006/relationships/slide" Target="slides/slide257.xml"/><Relationship Id="rId271" Type="http://schemas.openxmlformats.org/officeDocument/2006/relationships/slide" Target="slides/slide258.xml"/><Relationship Id="rId272" Type="http://schemas.openxmlformats.org/officeDocument/2006/relationships/slide" Target="slides/slide259.xml"/><Relationship Id="rId273" Type="http://schemas.openxmlformats.org/officeDocument/2006/relationships/slide" Target="slides/slide260.xml"/><Relationship Id="rId274" Type="http://schemas.openxmlformats.org/officeDocument/2006/relationships/slide" Target="slides/slide261.xml"/><Relationship Id="rId275" Type="http://schemas.openxmlformats.org/officeDocument/2006/relationships/slide" Target="slides/slide262.xml"/><Relationship Id="rId276" Type="http://schemas.openxmlformats.org/officeDocument/2006/relationships/slide" Target="slides/slide263.xml"/><Relationship Id="rId277" Type="http://schemas.openxmlformats.org/officeDocument/2006/relationships/slide" Target="slides/slide264.xml"/><Relationship Id="rId278" Type="http://schemas.openxmlformats.org/officeDocument/2006/relationships/slide" Target="slides/slide265.xml"/><Relationship Id="rId279" Type="http://schemas.openxmlformats.org/officeDocument/2006/relationships/slide" Target="slides/slide266.xml"/><Relationship Id="rId280" Type="http://schemas.openxmlformats.org/officeDocument/2006/relationships/slide" Target="slides/slide267.xml"/><Relationship Id="rId281" Type="http://schemas.openxmlformats.org/officeDocument/2006/relationships/slide" Target="slides/slide268.xml"/><Relationship Id="rId282" Type="http://schemas.openxmlformats.org/officeDocument/2006/relationships/slide" Target="slides/slide269.xml"/><Relationship Id="rId283" Type="http://schemas.openxmlformats.org/officeDocument/2006/relationships/slide" Target="slides/slide270.xml"/><Relationship Id="rId284" Type="http://schemas.openxmlformats.org/officeDocument/2006/relationships/slide" Target="slides/slide271.xml"/><Relationship Id="rId285" Type="http://schemas.openxmlformats.org/officeDocument/2006/relationships/slide" Target="slides/slide272.xml"/><Relationship Id="rId286" Type="http://schemas.openxmlformats.org/officeDocument/2006/relationships/slide" Target="slides/slide273.xml"/><Relationship Id="rId287" Type="http://schemas.openxmlformats.org/officeDocument/2006/relationships/slide" Target="slides/slide274.xml"/><Relationship Id="rId288" Type="http://schemas.openxmlformats.org/officeDocument/2006/relationships/slide" Target="slides/slide275.xml"/><Relationship Id="rId289" Type="http://schemas.openxmlformats.org/officeDocument/2006/relationships/slide" Target="slides/slide276.xml"/><Relationship Id="rId290" Type="http://schemas.openxmlformats.org/officeDocument/2006/relationships/slide" Target="slides/slide277.xml"/><Relationship Id="rId291" Type="http://schemas.openxmlformats.org/officeDocument/2006/relationships/slide" Target="slides/slide278.xml"/><Relationship Id="rId292" Type="http://schemas.openxmlformats.org/officeDocument/2006/relationships/slide" Target="slides/slide279.xml"/><Relationship Id="rId293" Type="http://schemas.openxmlformats.org/officeDocument/2006/relationships/slide" Target="slides/slide280.xml"/><Relationship Id="rId294" Type="http://schemas.openxmlformats.org/officeDocument/2006/relationships/slide" Target="slides/slide281.xml"/><Relationship Id="rId295" Type="http://schemas.openxmlformats.org/officeDocument/2006/relationships/slide" Target="slides/slide282.xml"/><Relationship Id="rId296" Type="http://schemas.openxmlformats.org/officeDocument/2006/relationships/slide" Target="slides/slide283.xml"/><Relationship Id="rId297" Type="http://schemas.openxmlformats.org/officeDocument/2006/relationships/slide" Target="slides/slide284.xml"/><Relationship Id="rId298" Type="http://schemas.openxmlformats.org/officeDocument/2006/relationships/slide" Target="slides/slide285.xml"/><Relationship Id="rId299" Type="http://schemas.openxmlformats.org/officeDocument/2006/relationships/slide" Target="slides/slide286.xml"/><Relationship Id="rId300" Type="http://schemas.openxmlformats.org/officeDocument/2006/relationships/slide" Target="slides/slide287.xml"/><Relationship Id="rId301" Type="http://schemas.openxmlformats.org/officeDocument/2006/relationships/slide" Target="slides/slide288.xml"/><Relationship Id="rId302" Type="http://schemas.openxmlformats.org/officeDocument/2006/relationships/slide" Target="slides/slide289.xml"/><Relationship Id="rId303" Type="http://schemas.openxmlformats.org/officeDocument/2006/relationships/slide" Target="slides/slide290.xml"/><Relationship Id="rId304" Type="http://schemas.openxmlformats.org/officeDocument/2006/relationships/slide" Target="slides/slide291.xml"/><Relationship Id="rId305" Type="http://schemas.openxmlformats.org/officeDocument/2006/relationships/slide" Target="slides/slide292.xml"/><Relationship Id="rId306" Type="http://schemas.openxmlformats.org/officeDocument/2006/relationships/slide" Target="slides/slide293.xml"/><Relationship Id="rId307" Type="http://schemas.openxmlformats.org/officeDocument/2006/relationships/slide" Target="slides/slide294.xml"/><Relationship Id="rId308" Type="http://schemas.openxmlformats.org/officeDocument/2006/relationships/slide" Target="slides/slide295.xml"/><Relationship Id="rId309" Type="http://schemas.openxmlformats.org/officeDocument/2006/relationships/slide" Target="slides/slide296.xml"/><Relationship Id="rId310" Type="http://schemas.openxmlformats.org/officeDocument/2006/relationships/slide" Target="slides/slide297.xml"/><Relationship Id="rId311" Type="http://schemas.openxmlformats.org/officeDocument/2006/relationships/slide" Target="slides/slide298.xml"/><Relationship Id="rId312" Type="http://schemas.openxmlformats.org/officeDocument/2006/relationships/slide" Target="slides/slide299.xml"/><Relationship Id="rId313" Type="http://schemas.openxmlformats.org/officeDocument/2006/relationships/slide" Target="slides/slide300.xml"/><Relationship Id="rId314" Type="http://schemas.openxmlformats.org/officeDocument/2006/relationships/slide" Target="slides/slide301.xml"/><Relationship Id="rId315" Type="http://schemas.openxmlformats.org/officeDocument/2006/relationships/slide" Target="slides/slide302.xml"/><Relationship Id="rId316" Type="http://schemas.openxmlformats.org/officeDocument/2006/relationships/slide" Target="slides/slide303.xml"/><Relationship Id="rId317" Type="http://schemas.openxmlformats.org/officeDocument/2006/relationships/slide" Target="slides/slide304.xml"/><Relationship Id="rId318" Type="http://schemas.openxmlformats.org/officeDocument/2006/relationships/slide" Target="slides/slide305.xml"/><Relationship Id="rId319" Type="http://schemas.openxmlformats.org/officeDocument/2006/relationships/slide" Target="slides/slide306.xml"/><Relationship Id="rId320" Type="http://schemas.openxmlformats.org/officeDocument/2006/relationships/slide" Target="slides/slide307.xml"/><Relationship Id="rId321" Type="http://schemas.openxmlformats.org/officeDocument/2006/relationships/slide" Target="slides/slide308.xml"/><Relationship Id="rId322" Type="http://schemas.openxmlformats.org/officeDocument/2006/relationships/slide" Target="slides/slide309.xml"/><Relationship Id="rId323" Type="http://schemas.openxmlformats.org/officeDocument/2006/relationships/slide" Target="slides/slide310.xml"/><Relationship Id="rId324" Type="http://schemas.openxmlformats.org/officeDocument/2006/relationships/slide" Target="slides/slide311.xml"/><Relationship Id="rId325" Type="http://schemas.openxmlformats.org/officeDocument/2006/relationships/slide" Target="slides/slide312.xml"/><Relationship Id="rId326" Type="http://schemas.openxmlformats.org/officeDocument/2006/relationships/slide" Target="slides/slide313.xml"/><Relationship Id="rId327" Type="http://schemas.openxmlformats.org/officeDocument/2006/relationships/slide" Target="slides/slide314.xml"/><Relationship Id="rId328" Type="http://schemas.openxmlformats.org/officeDocument/2006/relationships/slide" Target="slides/slide315.xml"/><Relationship Id="rId329" Type="http://schemas.openxmlformats.org/officeDocument/2006/relationships/slide" Target="slides/slide316.xml"/><Relationship Id="rId330" Type="http://schemas.openxmlformats.org/officeDocument/2006/relationships/slide" Target="slides/slide317.xml"/><Relationship Id="rId331" Type="http://schemas.openxmlformats.org/officeDocument/2006/relationships/slide" Target="slides/slide318.xml"/><Relationship Id="rId332" Type="http://schemas.openxmlformats.org/officeDocument/2006/relationships/slide" Target="slides/slide319.xml"/><Relationship Id="rId333" Type="http://schemas.openxmlformats.org/officeDocument/2006/relationships/slide" Target="slides/slide320.xml"/><Relationship Id="rId334" Type="http://schemas.openxmlformats.org/officeDocument/2006/relationships/slide" Target="slides/slide321.xml"/><Relationship Id="rId335" Type="http://schemas.openxmlformats.org/officeDocument/2006/relationships/slide" Target="slides/slide322.xml"/><Relationship Id="rId336" Type="http://schemas.openxmlformats.org/officeDocument/2006/relationships/slide" Target="slides/slide323.xml"/><Relationship Id="rId337" Type="http://schemas.openxmlformats.org/officeDocument/2006/relationships/slide" Target="slides/slide324.xml"/><Relationship Id="rId338" Type="http://schemas.openxmlformats.org/officeDocument/2006/relationships/slide" Target="slides/slide325.xml"/><Relationship Id="rId339" Type="http://schemas.openxmlformats.org/officeDocument/2006/relationships/slide" Target="slides/slide326.xml"/><Relationship Id="rId340" Type="http://schemas.openxmlformats.org/officeDocument/2006/relationships/slide" Target="slides/slide327.xml"/><Relationship Id="rId341" Type="http://schemas.openxmlformats.org/officeDocument/2006/relationships/slide" Target="slides/slide328.xml"/><Relationship Id="rId342" Type="http://schemas.openxmlformats.org/officeDocument/2006/relationships/slide" Target="slides/slide329.xml"/><Relationship Id="rId343" Type="http://schemas.openxmlformats.org/officeDocument/2006/relationships/slide" Target="slides/slide330.xml"/><Relationship Id="rId344" Type="http://schemas.openxmlformats.org/officeDocument/2006/relationships/slide" Target="slides/slide331.xml"/><Relationship Id="rId345" Type="http://schemas.openxmlformats.org/officeDocument/2006/relationships/slide" Target="slides/slide332.xml"/><Relationship Id="rId346" Type="http://schemas.openxmlformats.org/officeDocument/2006/relationships/slide" Target="slides/slide333.xml"/><Relationship Id="rId347" Type="http://schemas.openxmlformats.org/officeDocument/2006/relationships/slide" Target="slides/slide334.xml"/><Relationship Id="rId348" Type="http://schemas.openxmlformats.org/officeDocument/2006/relationships/slide" Target="slides/slide335.xml"/><Relationship Id="rId349" Type="http://schemas.openxmlformats.org/officeDocument/2006/relationships/slide" Target="slides/slide336.xml"/><Relationship Id="rId350" Type="http://schemas.openxmlformats.org/officeDocument/2006/relationships/slide" Target="slides/slide337.xml"/><Relationship Id="rId351" Type="http://schemas.openxmlformats.org/officeDocument/2006/relationships/slide" Target="slides/slide338.xml"/><Relationship Id="rId352" Type="http://schemas.openxmlformats.org/officeDocument/2006/relationships/slide" Target="slides/slide339.xml"/><Relationship Id="rId353" Type="http://schemas.openxmlformats.org/officeDocument/2006/relationships/slide" Target="slides/slide340.xml"/><Relationship Id="rId354" Type="http://schemas.openxmlformats.org/officeDocument/2006/relationships/slide" Target="slides/slide341.xml"/><Relationship Id="rId355" Type="http://schemas.openxmlformats.org/officeDocument/2006/relationships/slide" Target="slides/slide342.xml"/><Relationship Id="rId356" Type="http://schemas.openxmlformats.org/officeDocument/2006/relationships/slide" Target="slides/slide343.xml"/><Relationship Id="rId357" Type="http://schemas.openxmlformats.org/officeDocument/2006/relationships/slide" Target="slides/slide344.xml"/><Relationship Id="rId358" Type="http://schemas.openxmlformats.org/officeDocument/2006/relationships/slide" Target="slides/slide345.xml"/><Relationship Id="rId359" Type="http://schemas.openxmlformats.org/officeDocument/2006/relationships/slide" Target="slides/slide346.xml"/><Relationship Id="rId360" Type="http://schemas.openxmlformats.org/officeDocument/2006/relationships/slide" Target="slides/slide347.xml"/><Relationship Id="rId361" Type="http://schemas.openxmlformats.org/officeDocument/2006/relationships/slide" Target="slides/slide348.xml"/><Relationship Id="rId362" Type="http://schemas.openxmlformats.org/officeDocument/2006/relationships/slide" Target="slides/slide349.xml"/><Relationship Id="rId363" Type="http://schemas.openxmlformats.org/officeDocument/2006/relationships/slide" Target="slides/slide350.xml"/><Relationship Id="rId364" Type="http://schemas.openxmlformats.org/officeDocument/2006/relationships/slide" Target="slides/slide351.xml"/><Relationship Id="rId365" Type="http://schemas.openxmlformats.org/officeDocument/2006/relationships/slide" Target="slides/slide352.xml"/><Relationship Id="rId366" Type="http://schemas.openxmlformats.org/officeDocument/2006/relationships/slide" Target="slides/slide353.xml"/><Relationship Id="rId367" Type="http://schemas.openxmlformats.org/officeDocument/2006/relationships/slide" Target="slides/slide354.xml"/><Relationship Id="rId368" Type="http://schemas.openxmlformats.org/officeDocument/2006/relationships/slide" Target="slides/slide355.xml"/><Relationship Id="rId369" Type="http://schemas.openxmlformats.org/officeDocument/2006/relationships/slide" Target="slides/slide356.xml"/><Relationship Id="rId370" Type="http://schemas.openxmlformats.org/officeDocument/2006/relationships/slide" Target="slides/slide357.xml"/><Relationship Id="rId371" Type="http://schemas.openxmlformats.org/officeDocument/2006/relationships/slide" Target="slides/slide358.xml"/><Relationship Id="rId372" Type="http://schemas.openxmlformats.org/officeDocument/2006/relationships/slide" Target="slides/slide359.xml"/><Relationship Id="rId373" Type="http://schemas.openxmlformats.org/officeDocument/2006/relationships/slide" Target="slides/slide360.xml"/><Relationship Id="rId374" Type="http://schemas.openxmlformats.org/officeDocument/2006/relationships/slide" Target="slides/slide361.xml"/><Relationship Id="rId375" Type="http://schemas.openxmlformats.org/officeDocument/2006/relationships/slide" Target="slides/slide362.xml"/><Relationship Id="rId376" Type="http://schemas.openxmlformats.org/officeDocument/2006/relationships/slide" Target="slides/slide363.xml"/><Relationship Id="rId377" Type="http://schemas.openxmlformats.org/officeDocument/2006/relationships/slide" Target="slides/slide364.xml"/><Relationship Id="rId378" Type="http://schemas.openxmlformats.org/officeDocument/2006/relationships/slide" Target="slides/slide365.xml"/><Relationship Id="rId379" Type="http://schemas.openxmlformats.org/officeDocument/2006/relationships/slide" Target="slides/slide366.xml"/><Relationship Id="rId380" Type="http://schemas.openxmlformats.org/officeDocument/2006/relationships/slide" Target="slides/slide367.xml"/><Relationship Id="rId381" Type="http://schemas.openxmlformats.org/officeDocument/2006/relationships/slide" Target="slides/slide368.xml"/><Relationship Id="rId38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1371600" y="764280"/>
            <a:ext cx="5028480" cy="377136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434"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435"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436"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37"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38"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1E43243C-78EB-42C5-83CB-922ECF7AD4D8}"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8.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
</Relationships>
</file>

<file path=ppt/notesSlides/_rels/notesSlide121.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
</Relationships>
</file>

<file path=ppt/notesSlides/_rels/notesSlide126.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
</Relationships>
</file>

<file path=ppt/notesSlides/_rels/notesSlide159.xml.rels><?xml version="1.0" encoding="UTF-8"?>
<Relationships xmlns="http://schemas.openxmlformats.org/package/2006/relationships"><Relationship Id="rId1" Type="http://schemas.openxmlformats.org/officeDocument/2006/relationships/slide" Target="../slides/slide159.xml"/><Relationship Id="rId2" Type="http://schemas.openxmlformats.org/officeDocument/2006/relationships/notesMaster" Target="../notesMasters/notesMaster1.xml"/>
</Relationships>
</file>

<file path=ppt/notesSlides/_rels/notesSlide162.xml.rels><?xml version="1.0" encoding="UTF-8"?>
<Relationships xmlns="http://schemas.openxmlformats.org/package/2006/relationships"><Relationship Id="rId1" Type="http://schemas.openxmlformats.org/officeDocument/2006/relationships/slide" Target="../slides/slide162.xml"/><Relationship Id="rId2" Type="http://schemas.openxmlformats.org/officeDocument/2006/relationships/notesMaster" Target="../notesMasters/notesMaster1.xml"/>
</Relationships>
</file>

<file path=ppt/notesSlides/_rels/notesSlide167.xml.rels><?xml version="1.0" encoding="UTF-8"?>
<Relationships xmlns="http://schemas.openxmlformats.org/package/2006/relationships"><Relationship Id="rId1" Type="http://schemas.openxmlformats.org/officeDocument/2006/relationships/slide" Target="../slides/slide167.xml"/><Relationship Id="rId2" Type="http://schemas.openxmlformats.org/officeDocument/2006/relationships/notesMaster" Target="../notesMasters/notesMaster1.xml"/>
</Relationships>
</file>

<file path=ppt/notesSlides/_rels/notesSlide200.xml.rels><?xml version="1.0" encoding="UTF-8"?>
<Relationships xmlns="http://schemas.openxmlformats.org/package/2006/relationships"><Relationship Id="rId1" Type="http://schemas.openxmlformats.org/officeDocument/2006/relationships/slide" Target="../slides/slide200.xml"/><Relationship Id="rId2" Type="http://schemas.openxmlformats.org/officeDocument/2006/relationships/notesMaster" Target="../notesMasters/notesMaster1.xml"/>
</Relationships>
</file>

<file path=ppt/notesSlides/_rels/notesSlide203.xml.rels><?xml version="1.0" encoding="UTF-8"?>
<Relationships xmlns="http://schemas.openxmlformats.org/package/2006/relationships"><Relationship Id="rId1" Type="http://schemas.openxmlformats.org/officeDocument/2006/relationships/slide" Target="../slides/slide203.xml"/><Relationship Id="rId2" Type="http://schemas.openxmlformats.org/officeDocument/2006/relationships/notesMaster" Target="../notesMasters/notesMaster1.xml"/>
</Relationships>
</file>

<file path=ppt/notesSlides/_rels/notesSlide208.xml.rels><?xml version="1.0" encoding="UTF-8"?>
<Relationships xmlns="http://schemas.openxmlformats.org/package/2006/relationships"><Relationship Id="rId1" Type="http://schemas.openxmlformats.org/officeDocument/2006/relationships/slide" Target="../slides/slide208.xml"/><Relationship Id="rId2" Type="http://schemas.openxmlformats.org/officeDocument/2006/relationships/notesMaster" Target="../notesMasters/notesMaster1.xml"/>
</Relationships>
</file>

<file path=ppt/notesSlides/_rels/notesSlide241.xml.rels><?xml version="1.0" encoding="UTF-8"?>
<Relationships xmlns="http://schemas.openxmlformats.org/package/2006/relationships"><Relationship Id="rId1" Type="http://schemas.openxmlformats.org/officeDocument/2006/relationships/slide" Target="../slides/slide241.xml"/><Relationship Id="rId2" Type="http://schemas.openxmlformats.org/officeDocument/2006/relationships/notesMaster" Target="../notesMasters/notesMaster1.xml"/>
</Relationships>
</file>

<file path=ppt/notesSlides/_rels/notesSlide244.xml.rels><?xml version="1.0" encoding="UTF-8"?>
<Relationships xmlns="http://schemas.openxmlformats.org/package/2006/relationships"><Relationship Id="rId1" Type="http://schemas.openxmlformats.org/officeDocument/2006/relationships/slide" Target="../slides/slide244.xml"/><Relationship Id="rId2" Type="http://schemas.openxmlformats.org/officeDocument/2006/relationships/notesMaster" Target="../notesMasters/notesMaster1.xml"/>
</Relationships>
</file>

<file path=ppt/notesSlides/_rels/notesSlide249.xml.rels><?xml version="1.0" encoding="UTF-8"?>
<Relationships xmlns="http://schemas.openxmlformats.org/package/2006/relationships"><Relationship Id="rId1" Type="http://schemas.openxmlformats.org/officeDocument/2006/relationships/slide" Target="../slides/slide249.xml"/><Relationship Id="rId2" Type="http://schemas.openxmlformats.org/officeDocument/2006/relationships/notesMaster" Target="../notesMasters/notesMaster1.xml"/>
</Relationships>
</file>

<file path=ppt/notesSlides/_rels/notesSlide282.xml.rels><?xml version="1.0" encoding="UTF-8"?>
<Relationships xmlns="http://schemas.openxmlformats.org/package/2006/relationships"><Relationship Id="rId1" Type="http://schemas.openxmlformats.org/officeDocument/2006/relationships/slide" Target="../slides/slide282.xml"/><Relationship Id="rId2" Type="http://schemas.openxmlformats.org/officeDocument/2006/relationships/notesMaster" Target="../notesMasters/notesMaster1.xml"/>
</Relationships>
</file>

<file path=ppt/notesSlides/_rels/notesSlide285.xml.rels><?xml version="1.0" encoding="UTF-8"?>
<Relationships xmlns="http://schemas.openxmlformats.org/package/2006/relationships"><Relationship Id="rId1" Type="http://schemas.openxmlformats.org/officeDocument/2006/relationships/slide" Target="../slides/slide285.xml"/><Relationship Id="rId2" Type="http://schemas.openxmlformats.org/officeDocument/2006/relationships/notesMaster" Target="../notesMasters/notesMaster1.xml"/>
</Relationships>
</file>

<file path=ppt/notesSlides/_rels/notesSlide290.xml.rels><?xml version="1.0" encoding="UTF-8"?>
<Relationships xmlns="http://schemas.openxmlformats.org/package/2006/relationships"><Relationship Id="rId1" Type="http://schemas.openxmlformats.org/officeDocument/2006/relationships/slide" Target="../slides/slide29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3.xml.rels><?xml version="1.0" encoding="UTF-8"?>
<Relationships xmlns="http://schemas.openxmlformats.org/package/2006/relationships"><Relationship Id="rId1" Type="http://schemas.openxmlformats.org/officeDocument/2006/relationships/slide" Target="../slides/slide323.xml"/><Relationship Id="rId2" Type="http://schemas.openxmlformats.org/officeDocument/2006/relationships/notesMaster" Target="../notesMasters/notesMaster1.xml"/>
</Relationships>
</file>

<file path=ppt/notesSlides/_rels/notesSlide326.xml.rels><?xml version="1.0" encoding="UTF-8"?>
<Relationships xmlns="http://schemas.openxmlformats.org/package/2006/relationships"><Relationship Id="rId1" Type="http://schemas.openxmlformats.org/officeDocument/2006/relationships/slide" Target="../slides/slide326.xml"/><Relationship Id="rId2" Type="http://schemas.openxmlformats.org/officeDocument/2006/relationships/notesMaster" Target="../notesMasters/notesMaster1.xml"/>
</Relationships>
</file>

<file path=ppt/notesSlides/_rels/notesSlide331.xml.rels><?xml version="1.0" encoding="UTF-8"?>
<Relationships xmlns="http://schemas.openxmlformats.org/package/2006/relationships"><Relationship Id="rId1" Type="http://schemas.openxmlformats.org/officeDocument/2006/relationships/slide" Target="../slides/slide331.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64.xml.rels><?xml version="1.0" encoding="UTF-8"?>
<Relationships xmlns="http://schemas.openxmlformats.org/package/2006/relationships"><Relationship Id="rId1" Type="http://schemas.openxmlformats.org/officeDocument/2006/relationships/slide" Target="../slides/slide364.xml"/><Relationship Id="rId2" Type="http://schemas.openxmlformats.org/officeDocument/2006/relationships/notesMaster" Target="../notesMasters/notesMaster1.xml"/>
</Relationships>
</file>

<file path=ppt/notesSlides/_rels/notesSlide367.xml.rels><?xml version="1.0" encoding="UTF-8"?>
<Relationships xmlns="http://schemas.openxmlformats.org/package/2006/relationships"><Relationship Id="rId1" Type="http://schemas.openxmlformats.org/officeDocument/2006/relationships/slide" Target="../slides/slide367.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notesSlide1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8" name="PlaceHolder 1"/>
          <p:cNvSpPr>
            <a:spLocks noGrp="1"/>
          </p:cNvSpPr>
          <p:nvPr>
            <p:ph type="sldNum" idx="20"/>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F33C5B7F-26FF-4E10-A19C-6F81B3CCA3C4}"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799" name="PlaceHolder 2"/>
          <p:cNvSpPr>
            <a:spLocks noGrp="1"/>
          </p:cNvSpPr>
          <p:nvPr>
            <p:ph type="sldImg"/>
          </p:nvPr>
        </p:nvSpPr>
        <p:spPr>
          <a:xfrm>
            <a:off x="1143000" y="687240"/>
            <a:ext cx="4572360" cy="3429360"/>
          </a:xfrm>
          <a:prstGeom prst="rect">
            <a:avLst/>
          </a:prstGeom>
          <a:ln w="0">
            <a:noFill/>
          </a:ln>
        </p:spPr>
      </p:sp>
      <p:sp>
        <p:nvSpPr>
          <p:cNvPr id="2800"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1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1" name="PlaceHolder 1"/>
          <p:cNvSpPr>
            <a:spLocks noGrp="1"/>
          </p:cNvSpPr>
          <p:nvPr>
            <p:ph type="sldNum" idx="21"/>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A6809813-B58D-4F9E-A179-BE399854896C}"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02" name="PlaceHolder 2"/>
          <p:cNvSpPr>
            <a:spLocks noGrp="1"/>
          </p:cNvSpPr>
          <p:nvPr>
            <p:ph type="sldImg"/>
          </p:nvPr>
        </p:nvSpPr>
        <p:spPr>
          <a:xfrm>
            <a:off x="1143000" y="687240"/>
            <a:ext cx="4572360" cy="3429360"/>
          </a:xfrm>
          <a:prstGeom prst="rect">
            <a:avLst/>
          </a:prstGeom>
          <a:ln w="0">
            <a:noFill/>
          </a:ln>
        </p:spPr>
      </p:sp>
      <p:sp>
        <p:nvSpPr>
          <p:cNvPr id="2803"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1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4" name="PlaceHolder 1"/>
          <p:cNvSpPr>
            <a:spLocks noGrp="1"/>
          </p:cNvSpPr>
          <p:nvPr>
            <p:ph type="sldImg"/>
          </p:nvPr>
        </p:nvSpPr>
        <p:spPr>
          <a:xfrm>
            <a:off x="1143000" y="685800"/>
            <a:ext cx="4570920" cy="3427920"/>
          </a:xfrm>
          <a:prstGeom prst="rect">
            <a:avLst/>
          </a:prstGeom>
          <a:ln w="0">
            <a:noFill/>
          </a:ln>
        </p:spPr>
      </p:sp>
      <p:sp>
        <p:nvSpPr>
          <p:cNvPr id="2805"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806" name="PlaceHolder 3"/>
          <p:cNvSpPr>
            <a:spLocks noGrp="1"/>
          </p:cNvSpPr>
          <p:nvPr>
            <p:ph type="sldNum" idx="22"/>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C5F27000-5592-473B-B530-FAB9594CB2C2}"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1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7" name="PlaceHolder 1"/>
          <p:cNvSpPr>
            <a:spLocks noGrp="1"/>
          </p:cNvSpPr>
          <p:nvPr>
            <p:ph type="sldNum" idx="23"/>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7FD97191-7BDE-423A-9A89-29CC670793D6}"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08" name="PlaceHolder 2"/>
          <p:cNvSpPr>
            <a:spLocks noGrp="1"/>
          </p:cNvSpPr>
          <p:nvPr>
            <p:ph type="sldImg"/>
          </p:nvPr>
        </p:nvSpPr>
        <p:spPr>
          <a:xfrm>
            <a:off x="1143000" y="687240"/>
            <a:ext cx="4572360" cy="3429360"/>
          </a:xfrm>
          <a:prstGeom prst="rect">
            <a:avLst/>
          </a:prstGeom>
          <a:ln w="0">
            <a:noFill/>
          </a:ln>
        </p:spPr>
      </p:sp>
      <p:sp>
        <p:nvSpPr>
          <p:cNvPr id="2809"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1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0" name="PlaceHolder 1"/>
          <p:cNvSpPr>
            <a:spLocks noGrp="1"/>
          </p:cNvSpPr>
          <p:nvPr>
            <p:ph type="sldNum" idx="24"/>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EAE462E6-ABF5-40A1-B4B9-0CB5DDA66697}"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11" name="PlaceHolder 2"/>
          <p:cNvSpPr>
            <a:spLocks noGrp="1"/>
          </p:cNvSpPr>
          <p:nvPr>
            <p:ph type="sldImg"/>
          </p:nvPr>
        </p:nvSpPr>
        <p:spPr>
          <a:xfrm>
            <a:off x="1143000" y="687240"/>
            <a:ext cx="4572360" cy="3429360"/>
          </a:xfrm>
          <a:prstGeom prst="rect">
            <a:avLst/>
          </a:prstGeom>
          <a:ln w="0">
            <a:noFill/>
          </a:ln>
        </p:spPr>
      </p:sp>
      <p:sp>
        <p:nvSpPr>
          <p:cNvPr id="2812"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1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3" name="PlaceHolder 1"/>
          <p:cNvSpPr>
            <a:spLocks noGrp="1"/>
          </p:cNvSpPr>
          <p:nvPr>
            <p:ph type="sldImg"/>
          </p:nvPr>
        </p:nvSpPr>
        <p:spPr>
          <a:xfrm>
            <a:off x="1143000" y="685800"/>
            <a:ext cx="4570920" cy="3427920"/>
          </a:xfrm>
          <a:prstGeom prst="rect">
            <a:avLst/>
          </a:prstGeom>
          <a:ln w="0">
            <a:noFill/>
          </a:ln>
        </p:spPr>
      </p:sp>
      <p:sp>
        <p:nvSpPr>
          <p:cNvPr id="2814"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815" name="PlaceHolder 3"/>
          <p:cNvSpPr>
            <a:spLocks noGrp="1"/>
          </p:cNvSpPr>
          <p:nvPr>
            <p:ph type="sldNum" idx="25"/>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A5A1D562-7386-49D4-A5E1-5CFB688F8D34}"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2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6" name="PlaceHolder 1"/>
          <p:cNvSpPr>
            <a:spLocks noGrp="1"/>
          </p:cNvSpPr>
          <p:nvPr>
            <p:ph type="sldNum" idx="26"/>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5CCF0A6A-38D2-4D9D-930C-B4CC61F1DD8E}"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17" name="PlaceHolder 2"/>
          <p:cNvSpPr>
            <a:spLocks noGrp="1"/>
          </p:cNvSpPr>
          <p:nvPr>
            <p:ph type="sldImg"/>
          </p:nvPr>
        </p:nvSpPr>
        <p:spPr>
          <a:xfrm>
            <a:off x="1143000" y="687240"/>
            <a:ext cx="4572360" cy="3429360"/>
          </a:xfrm>
          <a:prstGeom prst="rect">
            <a:avLst/>
          </a:prstGeom>
          <a:ln w="0">
            <a:noFill/>
          </a:ln>
        </p:spPr>
      </p:sp>
      <p:sp>
        <p:nvSpPr>
          <p:cNvPr id="2818"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2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9" name="PlaceHolder 1"/>
          <p:cNvSpPr>
            <a:spLocks noGrp="1"/>
          </p:cNvSpPr>
          <p:nvPr>
            <p:ph type="sldNum" idx="27"/>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266F4F5D-F95C-493F-89C9-B8703E1533BE}"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20" name="PlaceHolder 2"/>
          <p:cNvSpPr>
            <a:spLocks noGrp="1"/>
          </p:cNvSpPr>
          <p:nvPr>
            <p:ph type="sldImg"/>
          </p:nvPr>
        </p:nvSpPr>
        <p:spPr>
          <a:xfrm>
            <a:off x="1143000" y="687240"/>
            <a:ext cx="4572360" cy="3429360"/>
          </a:xfrm>
          <a:prstGeom prst="rect">
            <a:avLst/>
          </a:prstGeom>
          <a:ln w="0">
            <a:noFill/>
          </a:ln>
        </p:spPr>
      </p:sp>
      <p:sp>
        <p:nvSpPr>
          <p:cNvPr id="2821"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2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2" name="PlaceHolder 1"/>
          <p:cNvSpPr>
            <a:spLocks noGrp="1"/>
          </p:cNvSpPr>
          <p:nvPr>
            <p:ph type="sldImg"/>
          </p:nvPr>
        </p:nvSpPr>
        <p:spPr>
          <a:xfrm>
            <a:off x="1143000" y="685800"/>
            <a:ext cx="4570920" cy="3427920"/>
          </a:xfrm>
          <a:prstGeom prst="rect">
            <a:avLst/>
          </a:prstGeom>
          <a:ln w="0">
            <a:noFill/>
          </a:ln>
        </p:spPr>
      </p:sp>
      <p:sp>
        <p:nvSpPr>
          <p:cNvPr id="2823"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824" name="PlaceHolder 3"/>
          <p:cNvSpPr>
            <a:spLocks noGrp="1"/>
          </p:cNvSpPr>
          <p:nvPr>
            <p:ph type="sldNum" idx="28"/>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FF6CAAA9-3C91-41A4-9A4A-7CB89F8C21DE}"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2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5" name="PlaceHolder 1"/>
          <p:cNvSpPr>
            <a:spLocks noGrp="1"/>
          </p:cNvSpPr>
          <p:nvPr>
            <p:ph type="sldNum" idx="29"/>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4B9D9A5E-3168-4A7A-9B04-480DEAE29956}"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26" name="PlaceHolder 2"/>
          <p:cNvSpPr>
            <a:spLocks noGrp="1"/>
          </p:cNvSpPr>
          <p:nvPr>
            <p:ph type="sldImg"/>
          </p:nvPr>
        </p:nvSpPr>
        <p:spPr>
          <a:xfrm>
            <a:off x="1143000" y="687240"/>
            <a:ext cx="4572360" cy="3429360"/>
          </a:xfrm>
          <a:prstGeom prst="rect">
            <a:avLst/>
          </a:prstGeom>
          <a:ln w="0">
            <a:noFill/>
          </a:ln>
        </p:spPr>
      </p:sp>
      <p:sp>
        <p:nvSpPr>
          <p:cNvPr id="2827"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2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8" name="PlaceHolder 1"/>
          <p:cNvSpPr>
            <a:spLocks noGrp="1"/>
          </p:cNvSpPr>
          <p:nvPr>
            <p:ph type="sldNum" idx="30"/>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B42EE9A5-3D5B-429F-9625-77E9199F36FC}"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29" name="PlaceHolder 2"/>
          <p:cNvSpPr>
            <a:spLocks noGrp="1"/>
          </p:cNvSpPr>
          <p:nvPr>
            <p:ph type="sldImg"/>
          </p:nvPr>
        </p:nvSpPr>
        <p:spPr>
          <a:xfrm>
            <a:off x="1143000" y="687240"/>
            <a:ext cx="4572360" cy="3429360"/>
          </a:xfrm>
          <a:prstGeom prst="rect">
            <a:avLst/>
          </a:prstGeom>
          <a:ln w="0">
            <a:noFill/>
          </a:ln>
        </p:spPr>
      </p:sp>
      <p:sp>
        <p:nvSpPr>
          <p:cNvPr id="2830"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2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1" name="PlaceHolder 1"/>
          <p:cNvSpPr>
            <a:spLocks noGrp="1"/>
          </p:cNvSpPr>
          <p:nvPr>
            <p:ph type="sldImg"/>
          </p:nvPr>
        </p:nvSpPr>
        <p:spPr>
          <a:xfrm>
            <a:off x="1143000" y="685800"/>
            <a:ext cx="4570920" cy="3427920"/>
          </a:xfrm>
          <a:prstGeom prst="rect">
            <a:avLst/>
          </a:prstGeom>
          <a:ln w="0">
            <a:noFill/>
          </a:ln>
        </p:spPr>
      </p:sp>
      <p:sp>
        <p:nvSpPr>
          <p:cNvPr id="2832"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833" name="PlaceHolder 3"/>
          <p:cNvSpPr>
            <a:spLocks noGrp="1"/>
          </p:cNvSpPr>
          <p:nvPr>
            <p:ph type="sldNum" idx="31"/>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364CF1FE-4A45-4487-BE05-855EE3D447CE}"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2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4" name="PlaceHolder 1"/>
          <p:cNvSpPr>
            <a:spLocks noGrp="1"/>
          </p:cNvSpPr>
          <p:nvPr>
            <p:ph type="sldNum" idx="32"/>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E469AD1B-14A0-48D5-9F1A-8DF6BD417B52}"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35" name="PlaceHolder 2"/>
          <p:cNvSpPr>
            <a:spLocks noGrp="1"/>
          </p:cNvSpPr>
          <p:nvPr>
            <p:ph type="sldImg"/>
          </p:nvPr>
        </p:nvSpPr>
        <p:spPr>
          <a:xfrm>
            <a:off x="1143000" y="687240"/>
            <a:ext cx="4572360" cy="3429360"/>
          </a:xfrm>
          <a:prstGeom prst="rect">
            <a:avLst/>
          </a:prstGeom>
          <a:ln w="0">
            <a:noFill/>
          </a:ln>
        </p:spPr>
      </p:sp>
      <p:sp>
        <p:nvSpPr>
          <p:cNvPr id="2836"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2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7" name="PlaceHolder 1"/>
          <p:cNvSpPr>
            <a:spLocks noGrp="1"/>
          </p:cNvSpPr>
          <p:nvPr>
            <p:ph type="sldNum" idx="33"/>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0F0FF55D-79EF-4059-A77E-0AA8E74009C8}"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38" name="PlaceHolder 2"/>
          <p:cNvSpPr>
            <a:spLocks noGrp="1"/>
          </p:cNvSpPr>
          <p:nvPr>
            <p:ph type="sldImg"/>
          </p:nvPr>
        </p:nvSpPr>
        <p:spPr>
          <a:xfrm>
            <a:off x="1143000" y="687240"/>
            <a:ext cx="4572360" cy="3429360"/>
          </a:xfrm>
          <a:prstGeom prst="rect">
            <a:avLst/>
          </a:prstGeom>
          <a:ln w="0">
            <a:noFill/>
          </a:ln>
        </p:spPr>
      </p:sp>
      <p:sp>
        <p:nvSpPr>
          <p:cNvPr id="2839"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2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0" name="PlaceHolder 1"/>
          <p:cNvSpPr>
            <a:spLocks noGrp="1"/>
          </p:cNvSpPr>
          <p:nvPr>
            <p:ph type="sldImg"/>
          </p:nvPr>
        </p:nvSpPr>
        <p:spPr>
          <a:xfrm>
            <a:off x="1143000" y="685800"/>
            <a:ext cx="4570920" cy="3427920"/>
          </a:xfrm>
          <a:prstGeom prst="rect">
            <a:avLst/>
          </a:prstGeom>
          <a:ln w="0">
            <a:noFill/>
          </a:ln>
        </p:spPr>
      </p:sp>
      <p:sp>
        <p:nvSpPr>
          <p:cNvPr id="2841"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842" name="PlaceHolder 3"/>
          <p:cNvSpPr>
            <a:spLocks noGrp="1"/>
          </p:cNvSpPr>
          <p:nvPr>
            <p:ph type="sldNum" idx="34"/>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8A23CBD3-C2EE-4AB8-A06B-92386ECB9C4D}"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7" name="PlaceHolder 1"/>
          <p:cNvSpPr>
            <a:spLocks noGrp="1"/>
          </p:cNvSpPr>
          <p:nvPr>
            <p:ph type="sldImg"/>
          </p:nvPr>
        </p:nvSpPr>
        <p:spPr>
          <a:xfrm>
            <a:off x="1143000" y="685800"/>
            <a:ext cx="4570920" cy="3427920"/>
          </a:xfrm>
          <a:prstGeom prst="rect">
            <a:avLst/>
          </a:prstGeom>
          <a:ln w="0">
            <a:noFill/>
          </a:ln>
        </p:spPr>
      </p:sp>
      <p:sp>
        <p:nvSpPr>
          <p:cNvPr id="2778"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779" name="PlaceHolder 3"/>
          <p:cNvSpPr>
            <a:spLocks noGrp="1"/>
          </p:cNvSpPr>
          <p:nvPr>
            <p:ph type="sldNum" idx="13"/>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35309B82-EB7C-4E37-B2EF-0DE8028234D7}"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3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3" name="PlaceHolder 1"/>
          <p:cNvSpPr>
            <a:spLocks noGrp="1"/>
          </p:cNvSpPr>
          <p:nvPr>
            <p:ph type="sldNum" idx="35"/>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1EE13955-E641-49D5-A02B-80E732BF9A09}"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44" name="PlaceHolder 2"/>
          <p:cNvSpPr>
            <a:spLocks noGrp="1"/>
          </p:cNvSpPr>
          <p:nvPr>
            <p:ph type="sldImg"/>
          </p:nvPr>
        </p:nvSpPr>
        <p:spPr>
          <a:xfrm>
            <a:off x="1143000" y="687240"/>
            <a:ext cx="4572360" cy="3429360"/>
          </a:xfrm>
          <a:prstGeom prst="rect">
            <a:avLst/>
          </a:prstGeom>
          <a:ln w="0">
            <a:noFill/>
          </a:ln>
        </p:spPr>
      </p:sp>
      <p:sp>
        <p:nvSpPr>
          <p:cNvPr id="2845"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3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6" name="PlaceHolder 1"/>
          <p:cNvSpPr>
            <a:spLocks noGrp="1"/>
          </p:cNvSpPr>
          <p:nvPr>
            <p:ph type="sldNum" idx="36"/>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F081CCEA-A86C-4176-8F80-0D7E4A678219}"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47" name="PlaceHolder 2"/>
          <p:cNvSpPr>
            <a:spLocks noGrp="1"/>
          </p:cNvSpPr>
          <p:nvPr>
            <p:ph type="sldImg"/>
          </p:nvPr>
        </p:nvSpPr>
        <p:spPr>
          <a:xfrm>
            <a:off x="1143000" y="687240"/>
            <a:ext cx="4572360" cy="3429360"/>
          </a:xfrm>
          <a:prstGeom prst="rect">
            <a:avLst/>
          </a:prstGeom>
          <a:ln w="0">
            <a:noFill/>
          </a:ln>
        </p:spPr>
      </p:sp>
      <p:sp>
        <p:nvSpPr>
          <p:cNvPr id="2848"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3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9" name="PlaceHolder 1"/>
          <p:cNvSpPr>
            <a:spLocks noGrp="1"/>
          </p:cNvSpPr>
          <p:nvPr>
            <p:ph type="sldImg"/>
          </p:nvPr>
        </p:nvSpPr>
        <p:spPr>
          <a:xfrm>
            <a:off x="1143000" y="685800"/>
            <a:ext cx="4570920" cy="3427920"/>
          </a:xfrm>
          <a:prstGeom prst="rect">
            <a:avLst/>
          </a:prstGeom>
          <a:ln w="0">
            <a:noFill/>
          </a:ln>
        </p:spPr>
      </p:sp>
      <p:sp>
        <p:nvSpPr>
          <p:cNvPr id="2850"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851" name="PlaceHolder 3"/>
          <p:cNvSpPr>
            <a:spLocks noGrp="1"/>
          </p:cNvSpPr>
          <p:nvPr>
            <p:ph type="sldNum" idx="37"/>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0522DD99-7913-4F5B-9E08-45ED90EB8C50}"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0" name="PlaceHolder 1"/>
          <p:cNvSpPr>
            <a:spLocks noGrp="1"/>
          </p:cNvSpPr>
          <p:nvPr>
            <p:ph type="sldNum" idx="14"/>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C798BC87-6872-42FD-A42A-527711DE959A}"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781" name="PlaceHolder 2"/>
          <p:cNvSpPr>
            <a:spLocks noGrp="1"/>
          </p:cNvSpPr>
          <p:nvPr>
            <p:ph type="sldImg"/>
          </p:nvPr>
        </p:nvSpPr>
        <p:spPr>
          <a:xfrm>
            <a:off x="1143000" y="687240"/>
            <a:ext cx="4572360" cy="3429360"/>
          </a:xfrm>
          <a:prstGeom prst="rect">
            <a:avLst/>
          </a:prstGeom>
          <a:ln w="0">
            <a:noFill/>
          </a:ln>
        </p:spPr>
      </p:sp>
      <p:sp>
        <p:nvSpPr>
          <p:cNvPr id="2782"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3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2" name="PlaceHolder 1"/>
          <p:cNvSpPr>
            <a:spLocks noGrp="1"/>
          </p:cNvSpPr>
          <p:nvPr>
            <p:ph type="sldNum" idx="38"/>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A2F50250-B8BF-4EE7-8A44-5578F6B4D7F7}"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53" name="PlaceHolder 2"/>
          <p:cNvSpPr>
            <a:spLocks noGrp="1"/>
          </p:cNvSpPr>
          <p:nvPr>
            <p:ph type="sldImg"/>
          </p:nvPr>
        </p:nvSpPr>
        <p:spPr>
          <a:xfrm>
            <a:off x="1143000" y="687240"/>
            <a:ext cx="4572360" cy="3429360"/>
          </a:xfrm>
          <a:prstGeom prst="rect">
            <a:avLst/>
          </a:prstGeom>
          <a:ln w="0">
            <a:noFill/>
          </a:ln>
        </p:spPr>
      </p:sp>
      <p:sp>
        <p:nvSpPr>
          <p:cNvPr id="2854"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3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5" name="PlaceHolder 1"/>
          <p:cNvSpPr>
            <a:spLocks noGrp="1"/>
          </p:cNvSpPr>
          <p:nvPr>
            <p:ph type="sldNum" idx="39"/>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0939EC7D-ED90-4B62-99A9-06259CFA025D}"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856" name="PlaceHolder 2"/>
          <p:cNvSpPr>
            <a:spLocks noGrp="1"/>
          </p:cNvSpPr>
          <p:nvPr>
            <p:ph type="sldImg"/>
          </p:nvPr>
        </p:nvSpPr>
        <p:spPr>
          <a:xfrm>
            <a:off x="1143000" y="687240"/>
            <a:ext cx="4572360" cy="3429360"/>
          </a:xfrm>
          <a:prstGeom prst="rect">
            <a:avLst/>
          </a:prstGeom>
          <a:ln w="0">
            <a:noFill/>
          </a:ln>
        </p:spPr>
      </p:sp>
      <p:sp>
        <p:nvSpPr>
          <p:cNvPr id="2857"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3" name="PlaceHolder 1"/>
          <p:cNvSpPr>
            <a:spLocks noGrp="1"/>
          </p:cNvSpPr>
          <p:nvPr>
            <p:ph type="sldNum" idx="15"/>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3EF02306-CC63-4B8E-A372-B254578BC691}"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784" name="PlaceHolder 2"/>
          <p:cNvSpPr>
            <a:spLocks noGrp="1"/>
          </p:cNvSpPr>
          <p:nvPr>
            <p:ph type="sldImg"/>
          </p:nvPr>
        </p:nvSpPr>
        <p:spPr>
          <a:xfrm>
            <a:off x="1143000" y="687240"/>
            <a:ext cx="4572360" cy="3429360"/>
          </a:xfrm>
          <a:prstGeom prst="rect">
            <a:avLst/>
          </a:prstGeom>
          <a:ln w="0">
            <a:noFill/>
          </a:ln>
        </p:spPr>
      </p:sp>
      <p:sp>
        <p:nvSpPr>
          <p:cNvPr id="2785"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6" name="PlaceHolder 1"/>
          <p:cNvSpPr>
            <a:spLocks noGrp="1"/>
          </p:cNvSpPr>
          <p:nvPr>
            <p:ph type="sldImg"/>
          </p:nvPr>
        </p:nvSpPr>
        <p:spPr>
          <a:xfrm>
            <a:off x="1143000" y="685800"/>
            <a:ext cx="4570920" cy="3427920"/>
          </a:xfrm>
          <a:prstGeom prst="rect">
            <a:avLst/>
          </a:prstGeom>
          <a:ln w="0">
            <a:noFill/>
          </a:ln>
        </p:spPr>
      </p:sp>
      <p:sp>
        <p:nvSpPr>
          <p:cNvPr id="2787"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788" name="PlaceHolder 3"/>
          <p:cNvSpPr>
            <a:spLocks noGrp="1"/>
          </p:cNvSpPr>
          <p:nvPr>
            <p:ph type="sldNum" idx="16"/>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1DD93572-B67E-43AD-B90C-8F6B80B3831D}"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9" name="PlaceHolder 1"/>
          <p:cNvSpPr>
            <a:spLocks noGrp="1"/>
          </p:cNvSpPr>
          <p:nvPr>
            <p:ph type="sldNum" idx="17"/>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71CFE230-7B3B-4C7D-9751-1951575127B2}"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790" name="PlaceHolder 2"/>
          <p:cNvSpPr>
            <a:spLocks noGrp="1"/>
          </p:cNvSpPr>
          <p:nvPr>
            <p:ph type="sldImg"/>
          </p:nvPr>
        </p:nvSpPr>
        <p:spPr>
          <a:xfrm>
            <a:off x="1143000" y="687240"/>
            <a:ext cx="4572360" cy="3429360"/>
          </a:xfrm>
          <a:prstGeom prst="rect">
            <a:avLst/>
          </a:prstGeom>
          <a:ln w="0">
            <a:noFill/>
          </a:ln>
        </p:spPr>
      </p:sp>
      <p:sp>
        <p:nvSpPr>
          <p:cNvPr id="2791"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2" name="PlaceHolder 1"/>
          <p:cNvSpPr>
            <a:spLocks noGrp="1"/>
          </p:cNvSpPr>
          <p:nvPr>
            <p:ph type="sldNum" idx="18"/>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FF8B9584-6B8E-4BF8-B28D-AF52F06A1019}"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2793" name="PlaceHolder 2"/>
          <p:cNvSpPr>
            <a:spLocks noGrp="1"/>
          </p:cNvSpPr>
          <p:nvPr>
            <p:ph type="sldImg"/>
          </p:nvPr>
        </p:nvSpPr>
        <p:spPr>
          <a:xfrm>
            <a:off x="1143000" y="687240"/>
            <a:ext cx="4572360" cy="3429360"/>
          </a:xfrm>
          <a:prstGeom prst="rect">
            <a:avLst/>
          </a:prstGeom>
          <a:ln w="0">
            <a:noFill/>
          </a:ln>
        </p:spPr>
      </p:sp>
      <p:sp>
        <p:nvSpPr>
          <p:cNvPr id="2794" name="PlaceHolder 3"/>
          <p:cNvSpPr>
            <a:spLocks noGrp="1"/>
          </p:cNvSpPr>
          <p:nvPr>
            <p:ph type="body"/>
          </p:nvPr>
        </p:nvSpPr>
        <p:spPr>
          <a:xfrm>
            <a:off x="914400" y="4343400"/>
            <a:ext cx="5028120" cy="4112280"/>
          </a:xfrm>
          <a:prstGeom prst="rect">
            <a:avLst/>
          </a:prstGeom>
          <a:noFill/>
          <a:ln w="0">
            <a:noFill/>
          </a:ln>
        </p:spPr>
        <p:txBody>
          <a:bodyPr numCol="1" spcCol="0" lIns="0" rIns="0" tIns="0" bIns="0" anchor="t">
            <a:noAutofit/>
          </a:bodyPr>
          <a:p>
            <a:pPr marL="216000" indent="0">
              <a:buNone/>
            </a:pPr>
            <a:endParaRPr b="0" lang="en-US" sz="1800" spc="-1" strike="noStrike">
              <a:solidFill>
                <a:srgbClr val="000000"/>
              </a:solidFill>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5" name="PlaceHolder 1"/>
          <p:cNvSpPr>
            <a:spLocks noGrp="1"/>
          </p:cNvSpPr>
          <p:nvPr>
            <p:ph type="sldImg"/>
          </p:nvPr>
        </p:nvSpPr>
        <p:spPr>
          <a:xfrm>
            <a:off x="1143000" y="685800"/>
            <a:ext cx="4570920" cy="3427920"/>
          </a:xfrm>
          <a:prstGeom prst="rect">
            <a:avLst/>
          </a:prstGeom>
          <a:ln w="0">
            <a:noFill/>
          </a:ln>
        </p:spPr>
      </p:sp>
      <p:sp>
        <p:nvSpPr>
          <p:cNvPr id="2796"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n-US" sz="1800" spc="-1" strike="noStrike">
              <a:solidFill>
                <a:srgbClr val="000000"/>
              </a:solidFill>
              <a:latin typeface="Arial"/>
            </a:endParaRPr>
          </a:p>
        </p:txBody>
      </p:sp>
      <p:sp>
        <p:nvSpPr>
          <p:cNvPr id="2797" name="PlaceHolder 3"/>
          <p:cNvSpPr>
            <a:spLocks noGrp="1"/>
          </p:cNvSpPr>
          <p:nvPr>
            <p:ph type="sldNum" idx="19"/>
          </p:nvPr>
        </p:nvSpPr>
        <p:spPr>
          <a:xfrm>
            <a:off x="3884760" y="8685360"/>
            <a:ext cx="2970720" cy="45612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5D47A4B3-44E9-4536-855A-2DD351E55F70}"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6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6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6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9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0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0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0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2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1" name="Picture 4" descr=""/>
          <p:cNvPicPr/>
          <p:nvPr/>
        </p:nvPicPr>
        <p:blipFill>
          <a:blip r:embed="rId3"/>
          <a:stretch/>
        </p:blipFill>
        <p:spPr>
          <a:xfrm>
            <a:off x="0" y="0"/>
            <a:ext cx="9158760" cy="6856920"/>
          </a:xfrm>
          <a:prstGeom prst="rect">
            <a:avLst/>
          </a:prstGeom>
          <a:ln w="0">
            <a:noFill/>
          </a:ln>
        </p:spPr>
      </p:pic>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55"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35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94"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95"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9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0"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9"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80"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8"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119" name="Picture 4" descr=""/>
          <p:cNvPicPr/>
          <p:nvPr/>
        </p:nvPicPr>
        <p:blipFill>
          <a:blip r:embed="rId3"/>
          <a:stretch/>
        </p:blipFill>
        <p:spPr>
          <a:xfrm>
            <a:off x="0" y="0"/>
            <a:ext cx="9158760" cy="6856920"/>
          </a:xfrm>
          <a:prstGeom prst="rect">
            <a:avLst/>
          </a:prstGeom>
          <a:ln w="0">
            <a:noFill/>
          </a:ln>
        </p:spPr>
      </p:pic>
      <p:sp>
        <p:nvSpPr>
          <p:cNvPr id="1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2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58"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1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6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97"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19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9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36"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37" name="Picture 4" descr=""/>
          <p:cNvPicPr/>
          <p:nvPr/>
        </p:nvPicPr>
        <p:blipFill>
          <a:blip r:embed="rId3"/>
          <a:stretch/>
        </p:blipFill>
        <p:spPr>
          <a:xfrm>
            <a:off x="0" y="0"/>
            <a:ext cx="9158760" cy="6856920"/>
          </a:xfrm>
          <a:prstGeom prst="rect">
            <a:avLst/>
          </a:prstGeom>
          <a:ln w="0">
            <a:noFill/>
          </a:ln>
        </p:spPr>
      </p:pic>
      <p:sp>
        <p:nvSpPr>
          <p:cNvPr id="2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76"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27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7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15" name="Rectangle 3"/>
          <p:cNvSpPr/>
          <p:nvPr/>
        </p:nvSpPr>
        <p:spPr>
          <a:xfrm>
            <a:off x="0" y="1157400"/>
            <a:ext cx="9142920" cy="569952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316" name="Picture 4" descr=""/>
          <p:cNvPicPr/>
          <p:nvPr/>
        </p:nvPicPr>
        <p:blipFill>
          <a:blip r:embed="rId3"/>
          <a:stretch/>
        </p:blipFill>
        <p:spPr>
          <a:xfrm>
            <a:off x="0" y="0"/>
            <a:ext cx="9158760" cy="6856920"/>
          </a:xfrm>
          <a:prstGeom prst="rect">
            <a:avLst/>
          </a:prstGeom>
          <a:ln w="0">
            <a:noFill/>
          </a:ln>
        </p:spPr>
      </p:pic>
      <p:sp>
        <p:nvSpPr>
          <p:cNvPr id="3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31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9.xml"/>
</Relationships>
</file>

<file path=ppt/slides/_rels/slide101.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49.xml"/>
</Relationships>
</file>

<file path=ppt/slides/_rels/slide10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9.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7.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49.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8.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0.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49.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21.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3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0.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14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2.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3.xml"/>
</Relationships>
</file>

<file path=ppt/slides/_rels/slide14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8.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3.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9.xml"/>
</Relationships>
</file>

<file path=ppt/slides/_rels/slide1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1.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162.xml.rels><?xml version="1.0" encoding="UTF-8"?>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62.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7.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6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09.xml"/>
</Relationships>
</file>

<file path=ppt/slides/_rels/slide17.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17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09.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09.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8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09.xml"/>
</Relationships>
</file>

<file path=ppt/slides/_rels/slide181.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09.xml"/>
</Relationships>
</file>

<file path=ppt/slides/_rels/slide18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9.xml"/>
</Relationships>
</file>

<file path=ppt/slides/_rels/slide183.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09.xml"/>
</Relationships>
</file>

<file path=ppt/slides/_rels/slide18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09.xml"/>
</Relationships>
</file>

<file path=ppt/slides/_rels/slide18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8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8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8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89.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09.xml"/>
</Relationships>
</file>

<file path=ppt/slides/_rels/slide19.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3.xml"/>
</Relationships>
</file>

<file path=ppt/slides/_rels/slide19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00.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00.xml"/>
</Relationships>
</file>

<file path=ppt/slides/_rels/slide20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02.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09.xml"/>
</Relationships>
</file>

<file path=ppt/slides/_rels/slide203.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03.xml"/>
</Relationships>
</file>

<file path=ppt/slides/_rels/slide20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0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0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0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08.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208.xml"/>
</Relationships>
</file>

<file path=ppt/slides/_rels/slide20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09.xml"/>
</Relationships>
</file>

<file path=ppt/slides/_rels/slide2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09.xml"/>
</Relationships>
</file>

<file path=ppt/slides/_rels/slide21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09.xml"/>
</Relationships>
</file>

<file path=ppt/slides/_rels/slide22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09.xml"/>
</Relationships>
</file>

<file path=ppt/slides/_rels/slide222.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09.xml"/>
</Relationships>
</file>

<file path=ppt/slides/_rels/slide22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9.xml"/>
</Relationships>
</file>

<file path=ppt/slides/_rels/slide224.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09.xml"/>
</Relationships>
</file>

<file path=ppt/slides/_rels/slide22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09.xml"/>
</Relationships>
</file>

<file path=ppt/slides/_rels/slide22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2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2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2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0.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09.xml"/>
</Relationships>
</file>

<file path=ppt/slides/_rels/slide23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41.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41.xml"/>
</Relationships>
</file>

<file path=ppt/slides/_rels/slide24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43.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09.xml"/>
</Relationships>
</file>

<file path=ppt/slides/_rels/slide244.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44.xml"/>
</Relationships>
</file>

<file path=ppt/slides/_rels/slide24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4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9.xml"/>
</Relationships>
</file>

<file path=ppt/slides/_rels/slide25.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3.xml"/>
</Relationships>
</file>

<file path=ppt/slides/_rels/slide2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25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3.xml"/>
</Relationships>
</file>

<file path=ppt/slides/_rels/slide2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6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263.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26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65.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3.xml"/>
</Relationships>
</file>

<file path=ppt/slides/_rels/slide26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1.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3.xml"/>
</Relationships>
</file>

<file path=ppt/slides/_rels/slide2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2.xml.rels><?xml version="1.0" encoding="UTF-8"?>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82.xml"/>
</Relationships>
</file>

<file path=ppt/slides/_rels/slide2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4.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285.xml.rels><?xml version="1.0" encoding="UTF-8"?>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85.xml"/>
</Relationships>
</file>

<file path=ppt/slides/_rels/slide2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8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8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0.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290.xml"/>
</Relationships>
</file>

<file path=ppt/slides/_rels/slide29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09.xml"/>
</Relationships>
</file>

<file path=ppt/slides/_rels/slide29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09.xml"/>
</Relationships>
</file>

<file path=ppt/slides/_rels/slide29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0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0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09.xml"/>
</Relationships>
</file>

<file path=ppt/slides/_rels/slide30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09.xml"/>
</Relationships>
</file>

<file path=ppt/slides/_rels/slide304.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09.xml"/>
</Relationships>
</file>

<file path=ppt/slides/_rels/slide30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9.xml"/>
</Relationships>
</file>

<file path=ppt/slides/_rels/slide306.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09.xml"/>
</Relationships>
</file>

<file path=ppt/slides/_rels/slide30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09.xml"/>
</Relationships>
</file>

<file path=ppt/slides/_rels/slide30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0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2.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09.xml"/>
</Relationships>
</file>

<file path=ppt/slides/_rels/slide31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3.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23.xml"/>
</Relationships>
</file>

<file path=ppt/slides/_rels/slide32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5.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09.xml"/>
</Relationships>
</file>

<file path=ppt/slides/_rels/slide326.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26.xml"/>
</Relationships>
</file>

<file path=ppt/slides/_rels/slide32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32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1.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331.xml"/>
</Relationships>
</file>

<file path=ppt/slides/_rels/slide33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09.xml"/>
</Relationships>
</file>

<file path=ppt/slides/_rels/slide33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09.xml"/>
</Relationships>
</file>

<file path=ppt/slides/_rels/slide33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4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4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4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09.xml"/>
</Relationships>
</file>

<file path=ppt/slides/_rels/slide34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09.xml"/>
</Relationships>
</file>

<file path=ppt/slides/_rels/slide345.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09.xml"/>
</Relationships>
</file>

<file path=ppt/slides/_rels/slide34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9.xml"/>
</Relationships>
</file>

<file path=ppt/slides/_rels/slide347.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09.xml"/>
</Relationships>
</file>

<file path=ppt/slides/_rels/slide34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09.xml"/>
</Relationships>
</file>

<file path=ppt/slides/_rels/slide34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3.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109.xml"/>
</Relationships>
</file>

<file path=ppt/slides/_rels/slide35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5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6.xml"/>
</Relationships>
</file>

<file path=ppt/slides/_rels/slide36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6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6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6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64.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64.xml"/>
</Relationships>
</file>

<file path=ppt/slides/_rels/slide36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66.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09.xml"/>
</Relationships>
</file>

<file path=ppt/slides/_rels/slide367.xml.rels><?xml version="1.0" encoding="UTF-8"?>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67.xml"/>
</Relationships>
</file>

<file path=ppt/slides/_rels/slide36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49.xml"/>
</Relationships>
</file>

<file path=ppt/slides/_rels/slide4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49.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49.xml"/>
</Relationships>
</file>

<file path=ppt/slides/_rels/slide5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49.xml"/>
</Relationships>
</file>

<file path=ppt/slides/_rels/slide58.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49.xml"/>
</Relationships>
</file>

<file path=ppt/slides/_rels/slide5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49.xml"/>
</Relationships>
</file>

<file path=ppt/slides/_rels/slide6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9.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6.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49.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9.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49.xml"/>
</Relationships>
</file>

<file path=ppt/slides/_rels/slide8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49.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49.xml"/>
</Relationships>
</file>

<file path=ppt/slides/_rels/slide9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49.xml"/>
</Relationships>
</file>

<file path=ppt/slides/_rels/slide99.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440" name="TextBox 1"/>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439">
                                            <p:txEl>
                                              <p:pRg st="0" end="0"/>
                                            </p:txEl>
                                          </p:spTgt>
                                        </p:tgtEl>
                                        <p:attrNameLst>
                                          <p:attrName>style.visibility</p:attrName>
                                        </p:attrNameLst>
                                      </p:cBhvr>
                                      <p:to>
                                        <p:strVal val="visible"/>
                                      </p:to>
                                    </p:set>
                                  </p:childTnLst>
                                </p:cTn>
                              </p:par>
                            </p:childTnLst>
                          </p:cTn>
                        </p:par>
                      </p:childTnLst>
                    </p:cTn>
                  </p:par>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439">
                                            <p:txEl>
                                              <p:pRg st="1" end="1"/>
                                            </p:txEl>
                                          </p:spTgt>
                                        </p:tgtEl>
                                        <p:attrNameLst>
                                          <p:attrName>style.visibility</p:attrName>
                                        </p:attrNameLst>
                                      </p:cBhvr>
                                      <p:to>
                                        <p:strVal val="visible"/>
                                      </p:to>
                                    </p:set>
                                  </p:childTnLst>
                                </p:cTn>
                              </p:par>
                            </p:childTnLst>
                          </p:cTn>
                        </p:par>
                      </p:childTnLst>
                    </p:cTn>
                  </p:par>
                  <p:par>
                    <p:cTn id="11" nodeType="clickEffect" fill="hold">
                      <p:stCondLst>
                        <p:cond delay="indefinite"/>
                      </p:stCondLst>
                      <p:childTnLst>
                        <p:par>
                          <p:cTn id="12" nodeType="withEffect" fill="hold">
                            <p:stCondLst>
                              <p:cond delay="0"/>
                            </p:stCondLst>
                            <p:childTnLst>
                              <p:par>
                                <p:cTn id="13" nodeType="clickEffect" fill="hold" presetClass="entr" presetID="1">
                                  <p:stCondLst>
                                    <p:cond delay="0"/>
                                  </p:stCondLst>
                                  <p:childTnLst>
                                    <p:set>
                                      <p:cBhvr>
                                        <p:cTn id="14" dur="1" fill="hold">
                                          <p:stCondLst>
                                            <p:cond delay="0"/>
                                          </p:stCondLst>
                                        </p:cTn>
                                        <p:tgtEl>
                                          <p:spTgt spid="439">
                                            <p:txEl>
                                              <p:pRg st="2" end="2"/>
                                            </p:txEl>
                                          </p:spTgt>
                                        </p:tgtEl>
                                        <p:attrNameLst>
                                          <p:attrName>style.visibility</p:attrName>
                                        </p:attrNameLst>
                                      </p:cBhvr>
                                      <p:to>
                                        <p:strVal val="visible"/>
                                      </p:to>
                                    </p:set>
                                  </p:childTnLst>
                                </p:cTn>
                              </p:par>
                            </p:childTnLst>
                          </p:cTn>
                        </p:par>
                      </p:childTnLst>
                    </p:cTn>
                  </p:par>
                  <p:par>
                    <p:cTn id="15" nodeType="clickEffect" fill="hold">
                      <p:stCondLst>
                        <p:cond delay="indefinite"/>
                      </p:stCondLst>
                      <p:childTnLst>
                        <p:par>
                          <p:cTn id="16" nodeType="withEffect" fill="hold">
                            <p:stCondLst>
                              <p:cond delay="0"/>
                            </p:stCondLst>
                            <p:childTnLst>
                              <p:par>
                                <p:cTn id="17" nodeType="clickEffect" fill="hold" presetClass="entr" presetID="1">
                                  <p:stCondLst>
                                    <p:cond delay="0"/>
                                  </p:stCondLst>
                                  <p:childTnLst>
                                    <p:set>
                                      <p:cBhvr>
                                        <p:cTn id="18" dur="1" fill="hold">
                                          <p:stCondLst>
                                            <p:cond delay="0"/>
                                          </p:stCondLst>
                                        </p:cTn>
                                        <p:tgtEl>
                                          <p:spTgt spid="439">
                                            <p:txEl>
                                              <p:pRg st="3" end="3"/>
                                            </p:txEl>
                                          </p:spTgt>
                                        </p:tgtEl>
                                        <p:attrNameLst>
                                          <p:attrName>style.visibility</p:attrName>
                                        </p:attrNameLst>
                                      </p:cBhvr>
                                      <p:to>
                                        <p:strVal val="visible"/>
                                      </p:to>
                                    </p:set>
                                  </p:childTnLst>
                                </p:cTn>
                              </p:par>
                            </p:childTnLst>
                          </p:cTn>
                        </p:par>
                      </p:childTnLst>
                    </p:cTn>
                  </p:par>
                  <p:par>
                    <p:cTn id="19" nodeType="clickEffect" fill="hold">
                      <p:stCondLst>
                        <p:cond delay="indefinite"/>
                      </p:stCondLst>
                      <p:childTnLst>
                        <p:par>
                          <p:cTn id="20" nodeType="withEffect" fill="hold">
                            <p:stCondLst>
                              <p:cond delay="0"/>
                            </p:stCondLst>
                            <p:childTnLst>
                              <p:par>
                                <p:cTn id="21" nodeType="clickEffect" fill="hold" presetClass="entr" presetID="1">
                                  <p:stCondLst>
                                    <p:cond delay="0"/>
                                  </p:stCondLst>
                                  <p:childTnLst>
                                    <p:set>
                                      <p:cBhvr>
                                        <p:cTn id="22" dur="1" fill="hold">
                                          <p:stCondLst>
                                            <p:cond delay="0"/>
                                          </p:stCondLst>
                                        </p:cTn>
                                        <p:tgtEl>
                                          <p:spTgt spid="439">
                                            <p:txEl>
                                              <p:pRg st="4" end="4"/>
                                            </p:txEl>
                                          </p:spTgt>
                                        </p:tgtEl>
                                        <p:attrNameLst>
                                          <p:attrName>style.visibility</p:attrName>
                                        </p:attrNameLst>
                                      </p:cBhvr>
                                      <p:to>
                                        <p:strVal val="visible"/>
                                      </p:to>
                                    </p:set>
                                  </p:childTnLst>
                                </p:cTn>
                              </p:par>
                            </p:childTnLst>
                          </p:cTn>
                        </p:par>
                      </p:childTnLst>
                    </p:cTn>
                  </p:par>
                  <p:par>
                    <p:cTn id="23" nodeType="clickEffect" fill="hold">
                      <p:stCondLst>
                        <p:cond delay="indefinite"/>
                      </p:stCondLst>
                      <p:childTnLst>
                        <p:par>
                          <p:cTn id="24" nodeType="withEffect" fill="hold">
                            <p:stCondLst>
                              <p:cond delay="0"/>
                            </p:stCondLst>
                            <p:childTnLst>
                              <p:par>
                                <p:cTn id="25" nodeType="clickEffect" fill="hold" presetClass="entr" presetID="1">
                                  <p:stCondLst>
                                    <p:cond delay="0"/>
                                  </p:stCondLst>
                                  <p:childTnLst>
                                    <p:set>
                                      <p:cBhvr>
                                        <p:cTn id="26" dur="1" fill="hold">
                                          <p:stCondLst>
                                            <p:cond delay="0"/>
                                          </p:stCondLst>
                                        </p:cTn>
                                        <p:tgtEl>
                                          <p:spTgt spid="439">
                                            <p:txEl>
                                              <p:pRg st="5" end="5"/>
                                            </p:txEl>
                                          </p:spTgt>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439">
                                            <p:txEl>
                                              <p:pRg st="6" end="6"/>
                                            </p:txEl>
                                          </p:spTgt>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439">
                                            <p:txEl>
                                              <p:pRg st="7" end="7"/>
                                            </p:txEl>
                                          </p:spTgt>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439">
                                            <p:txEl>
                                              <p:pRg st="8" end="8"/>
                                            </p:txEl>
                                          </p:spTgt>
                                        </p:tgtEl>
                                        <p:attrNameLst>
                                          <p:attrName>style.visibility</p:attrName>
                                        </p:attrNameLst>
                                      </p:cBhvr>
                                      <p:to>
                                        <p:strVal val="visible"/>
                                      </p:to>
                                    </p:set>
                                  </p:childTnLst>
                                </p:cTn>
                              </p:par>
                            </p:childTnLst>
                          </p:cTn>
                        </p:par>
                      </p:childTnLst>
                    </p:cTn>
                  </p:par>
                  <p:par>
                    <p:cTn id="33" nodeType="clickEffect" fill="hold">
                      <p:stCondLst>
                        <p:cond delay="indefinite"/>
                      </p:stCondLst>
                      <p:childTnLst>
                        <p:par>
                          <p:cTn id="34" nodeType="withEffect" fill="hold">
                            <p:stCondLst>
                              <p:cond delay="0"/>
                            </p:stCondLst>
                            <p:childTnLst>
                              <p:par>
                                <p:cTn id="35" nodeType="clickEffect" fill="hold" presetClass="entr" presetID="1">
                                  <p:stCondLst>
                                    <p:cond delay="0"/>
                                  </p:stCondLst>
                                  <p:childTnLst>
                                    <p:set>
                                      <p:cBhvr>
                                        <p:cTn id="36" dur="1" fill="hold">
                                          <p:stCondLst>
                                            <p:cond delay="0"/>
                                          </p:stCondLst>
                                        </p:cTn>
                                        <p:tgtEl>
                                          <p:spTgt spid="439">
                                            <p:txEl>
                                              <p:pRg st="9" end="9"/>
                                            </p:txEl>
                                          </p:spTgt>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43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46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465" name="Title 5"/>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01" dur="indefinite" restart="never" nodeType="tmRoot">
          <p:childTnLst>
            <p:seq>
              <p:cTn id="302" dur="indefinite" nodeType="mainSeq">
                <p:childTnLst>
                  <p:par>
                    <p:cTn id="303" nodeType="clickEffect" fill="hold">
                      <p:stCondLst>
                        <p:cond delay="indefinite"/>
                      </p:stCondLst>
                      <p:childTnLst>
                        <p:par>
                          <p:cTn id="304" nodeType="withEffect" fill="hold">
                            <p:stCondLst>
                              <p:cond delay="0"/>
                            </p:stCondLst>
                            <p:childTnLst>
                              <p:par>
                                <p:cTn id="305" nodeType="clickEffect" fill="hold" presetClass="entr" presetID="1">
                                  <p:stCondLst>
                                    <p:cond delay="0"/>
                                  </p:stCondLst>
                                  <p:childTnLst>
                                    <p:set>
                                      <p:cBhvr>
                                        <p:cTn id="306" dur="1" fill="hold">
                                          <p:stCondLst>
                                            <p:cond delay="0"/>
                                          </p:stCondLst>
                                        </p:cTn>
                                        <p:tgtEl>
                                          <p:spTgt spid="464">
                                            <p:txEl>
                                              <p:pRg st="1" end="1"/>
                                            </p:txEl>
                                          </p:spTgt>
                                        </p:tgtEl>
                                        <p:attrNameLst>
                                          <p:attrName>style.visibility</p:attrName>
                                        </p:attrNameLst>
                                      </p:cBhvr>
                                      <p:to>
                                        <p:strVal val="visible"/>
                                      </p:to>
                                    </p:set>
                                  </p:childTnLst>
                                </p:cTn>
                              </p:par>
                              <p:par>
                                <p:cTn id="307" nodeType="withEffect" fill="hold" presetClass="entr" presetID="1">
                                  <p:stCondLst>
                                    <p:cond delay="0"/>
                                  </p:stCondLst>
                                  <p:childTnLst>
                                    <p:set>
                                      <p:cBhvr>
                                        <p:cTn id="308" dur="1" fill="hold">
                                          <p:stCondLst>
                                            <p:cond delay="0"/>
                                          </p:stCondLst>
                                        </p:cTn>
                                        <p:tgtEl>
                                          <p:spTgt spid="464">
                                            <p:txEl>
                                              <p:pRg st="2" end="2"/>
                                            </p:txEl>
                                          </p:spTgt>
                                        </p:tgtEl>
                                        <p:attrNameLst>
                                          <p:attrName>style.visibility</p:attrName>
                                        </p:attrNameLst>
                                      </p:cBhvr>
                                      <p:to>
                                        <p:strVal val="visible"/>
                                      </p:to>
                                    </p:set>
                                  </p:childTnLst>
                                </p:cTn>
                              </p:par>
                              <p:par>
                                <p:cTn id="309" nodeType="withEffect" fill="hold" presetClass="entr" presetID="1">
                                  <p:stCondLst>
                                    <p:cond delay="0"/>
                                  </p:stCondLst>
                                  <p:childTnLst>
                                    <p:set>
                                      <p:cBhvr>
                                        <p:cTn id="310" dur="1" fill="hold">
                                          <p:stCondLst>
                                            <p:cond delay="0"/>
                                          </p:stCondLst>
                                        </p:cTn>
                                        <p:tgtEl>
                                          <p:spTgt spid="464">
                                            <p:txEl>
                                              <p:pRg st="3" end="3"/>
                                            </p:txEl>
                                          </p:spTgt>
                                        </p:tgtEl>
                                        <p:attrNameLst>
                                          <p:attrName>style.visibility</p:attrName>
                                        </p:attrNameLst>
                                      </p:cBhvr>
                                      <p:to>
                                        <p:strVal val="visible"/>
                                      </p:to>
                                    </p:set>
                                  </p:childTnLst>
                                </p:cTn>
                              </p:par>
                            </p:childTnLst>
                          </p:cTn>
                        </p:par>
                      </p:childTnLst>
                    </p:cTn>
                  </p:par>
                  <p:par>
                    <p:cTn id="311" nodeType="clickEffect" fill="hold">
                      <p:stCondLst>
                        <p:cond delay="indefinite"/>
                      </p:stCondLst>
                      <p:childTnLst>
                        <p:par>
                          <p:cTn id="312" nodeType="withEffect" fill="hold">
                            <p:stCondLst>
                              <p:cond delay="0"/>
                            </p:stCondLst>
                            <p:childTnLst>
                              <p:par>
                                <p:cTn id="313" nodeType="clickEffect" fill="hold" presetClass="entr" presetID="1">
                                  <p:stCondLst>
                                    <p:cond delay="0"/>
                                  </p:stCondLst>
                                  <p:childTnLst>
                                    <p:set>
                                      <p:cBhvr>
                                        <p:cTn id="314" dur="1" fill="hold">
                                          <p:stCondLst>
                                            <p:cond delay="0"/>
                                          </p:stCondLst>
                                        </p:cTn>
                                        <p:tgtEl>
                                          <p:spTgt spid="464">
                                            <p:txEl>
                                              <p:pRg st="4" end="4"/>
                                            </p:txEl>
                                          </p:spTgt>
                                        </p:tgtEl>
                                        <p:attrNameLst>
                                          <p:attrName>style.visibility</p:attrName>
                                        </p:attrNameLst>
                                      </p:cBhvr>
                                      <p:to>
                                        <p:strVal val="visible"/>
                                      </p:to>
                                    </p:set>
                                  </p:childTnLst>
                                </p:cTn>
                              </p:par>
                              <p:par>
                                <p:cTn id="315" nodeType="withEffect" fill="hold" presetClass="entr" presetID="1">
                                  <p:stCondLst>
                                    <p:cond delay="0"/>
                                  </p:stCondLst>
                                  <p:childTnLst>
                                    <p:set>
                                      <p:cBhvr>
                                        <p:cTn id="316" dur="1" fill="hold">
                                          <p:stCondLst>
                                            <p:cond delay="0"/>
                                          </p:stCondLst>
                                        </p:cTn>
                                        <p:tgtEl>
                                          <p:spTgt spid="464">
                                            <p:txEl>
                                              <p:pRg st="5" end="5"/>
                                            </p:txEl>
                                          </p:spTgt>
                                        </p:tgtEl>
                                        <p:attrNameLst>
                                          <p:attrName>style.visibility</p:attrName>
                                        </p:attrNameLst>
                                      </p:cBhvr>
                                      <p:to>
                                        <p:strVal val="visible"/>
                                      </p:to>
                                    </p:set>
                                  </p:childTnLst>
                                </p:cTn>
                              </p:par>
                              <p:par>
                                <p:cTn id="317" nodeType="withEffect" fill="hold" presetClass="entr" presetID="1">
                                  <p:stCondLst>
                                    <p:cond delay="0"/>
                                  </p:stCondLst>
                                  <p:childTnLst>
                                    <p:set>
                                      <p:cBhvr>
                                        <p:cTn id="318" dur="1" fill="hold">
                                          <p:stCondLst>
                                            <p:cond delay="0"/>
                                          </p:stCondLst>
                                        </p:cTn>
                                        <p:tgtEl>
                                          <p:spTgt spid="464">
                                            <p:txEl>
                                              <p:pRg st="6" end="6"/>
                                            </p:txEl>
                                          </p:spTgt>
                                        </p:tgtEl>
                                        <p:attrNameLst>
                                          <p:attrName>style.visibility</p:attrName>
                                        </p:attrNameLst>
                                      </p:cBhvr>
                                      <p:to>
                                        <p:strVal val="visible"/>
                                      </p:to>
                                    </p:set>
                                  </p:childTnLst>
                                </p:cTn>
                              </p:par>
                              <p:par>
                                <p:cTn id="319" nodeType="withEffect" fill="hold" presetClass="entr" presetID="1">
                                  <p:stCondLst>
                                    <p:cond delay="0"/>
                                  </p:stCondLst>
                                  <p:childTnLst>
                                    <p:set>
                                      <p:cBhvr>
                                        <p:cTn id="320" dur="1" fill="hold">
                                          <p:stCondLst>
                                            <p:cond delay="0"/>
                                          </p:stCondLst>
                                        </p:cTn>
                                        <p:tgtEl>
                                          <p:spTgt spid="464">
                                            <p:txEl>
                                              <p:pRg st="7" end="7"/>
                                            </p:txEl>
                                          </p:spTgt>
                                        </p:tgtEl>
                                        <p:attrNameLst>
                                          <p:attrName>style.visibility</p:attrName>
                                        </p:attrNameLst>
                                      </p:cBhvr>
                                      <p:to>
                                        <p:strVal val="visible"/>
                                      </p:to>
                                    </p:set>
                                  </p:childTnLst>
                                </p:cTn>
                              </p:par>
                              <p:par>
                                <p:cTn id="321" nodeType="withEffect" fill="hold" presetClass="entr" presetID="1">
                                  <p:stCondLst>
                                    <p:cond delay="0"/>
                                  </p:stCondLst>
                                  <p:childTnLst>
                                    <p:set>
                                      <p:cBhvr>
                                        <p:cTn id="322" dur="1" fill="hold">
                                          <p:stCondLst>
                                            <p:cond delay="0"/>
                                          </p:stCondLst>
                                        </p:cTn>
                                        <p:tgtEl>
                                          <p:spTgt spid="464">
                                            <p:txEl>
                                              <p:pRg st="8" end="8"/>
                                            </p:txEl>
                                          </p:spTgt>
                                        </p:tgtEl>
                                        <p:attrNameLst>
                                          <p:attrName>style.visibility</p:attrName>
                                        </p:attrNameLst>
                                      </p:cBhvr>
                                      <p:to>
                                        <p:strVal val="visible"/>
                                      </p:to>
                                    </p:set>
                                  </p:childTnLst>
                                </p:cTn>
                              </p:par>
                              <p:par>
                                <p:cTn id="323" nodeType="withEffect" fill="hold" presetClass="entr" presetID="1">
                                  <p:stCondLst>
                                    <p:cond delay="0"/>
                                  </p:stCondLst>
                                  <p:childTnLst>
                                    <p:set>
                                      <p:cBhvr>
                                        <p:cTn id="324" dur="1" fill="hold">
                                          <p:stCondLst>
                                            <p:cond delay="0"/>
                                          </p:stCondLst>
                                        </p:cTn>
                                        <p:tgtEl>
                                          <p:spTgt spid="464">
                                            <p:txEl>
                                              <p:pRg st="9" end="9"/>
                                            </p:txEl>
                                          </p:spTgt>
                                        </p:tgtEl>
                                        <p:attrNameLst>
                                          <p:attrName>style.visibility</p:attrName>
                                        </p:attrNameLst>
                                      </p:cBhvr>
                                      <p:to>
                                        <p:strVal val="visible"/>
                                      </p:to>
                                    </p:set>
                                  </p:childTnLst>
                                </p:cTn>
                              </p:par>
                              <p:par>
                                <p:cTn id="325" nodeType="withEffect" fill="hold" presetClass="entr" presetID="1">
                                  <p:stCondLst>
                                    <p:cond delay="0"/>
                                  </p:stCondLst>
                                  <p:childTnLst>
                                    <p:set>
                                      <p:cBhvr>
                                        <p:cTn id="326" dur="1" fill="hold">
                                          <p:stCondLst>
                                            <p:cond delay="0"/>
                                          </p:stCondLst>
                                        </p:cTn>
                                        <p:tgtEl>
                                          <p:spTgt spid="46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4" name="Picture 37" descr="SEDVME-Layout-09012009.png"/>
          <p:cNvPicPr/>
          <p:nvPr/>
        </p:nvPicPr>
        <p:blipFill>
          <a:blip r:embed="rId1"/>
          <a:stretch/>
        </p:blipFill>
        <p:spPr>
          <a:xfrm>
            <a:off x="0" y="1184400"/>
            <a:ext cx="9142920" cy="5672520"/>
          </a:xfrm>
          <a:prstGeom prst="rect">
            <a:avLst/>
          </a:prstGeom>
          <a:ln w="0">
            <a:noFill/>
          </a:ln>
        </p:spPr>
      </p:pic>
      <p:sp>
        <p:nvSpPr>
          <p:cNvPr id="1005" name="Rectangle 214"/>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6" name="Picture 38" descr="Diagram depicting SEDVME network topology"/>
          <p:cNvPicPr/>
          <p:nvPr/>
        </p:nvPicPr>
        <p:blipFill>
          <a:blip r:embed="rId1"/>
          <a:stretch/>
        </p:blipFill>
        <p:spPr>
          <a:xfrm>
            <a:off x="135000" y="1165320"/>
            <a:ext cx="8872920" cy="5790240"/>
          </a:xfrm>
          <a:prstGeom prst="rect">
            <a:avLst/>
          </a:prstGeom>
          <a:ln w="0">
            <a:noFill/>
          </a:ln>
        </p:spPr>
      </p:pic>
      <p:sp>
        <p:nvSpPr>
          <p:cNvPr id="1007" name="Rectangle 215"/>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1009" name="TextBox 39"/>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1010" name="Straight Arrow Connector 22"/>
          <p:cNvCxnSpPr/>
          <p:nvPr/>
        </p:nvCxnSpPr>
        <p:spPr>
          <a:xfrm>
            <a:off x="74520" y="3989160"/>
            <a:ext cx="198000" cy="745560"/>
          </a:xfrm>
          <a:prstGeom prst="straightConnector1">
            <a:avLst/>
          </a:prstGeom>
          <a:ln w="25400">
            <a:solidFill>
              <a:srgbClr val="4f81bd"/>
            </a:solidFill>
            <a:round/>
            <a:tailEnd len="med" type="arrow" w="med"/>
          </a:ln>
        </p:spPr>
      </p:cxnSp>
      <p:cxnSp>
        <p:nvCxnSpPr>
          <p:cNvPr id="1011" name="Straight Arrow Connector 24"/>
          <p:cNvCxnSpPr>
            <a:endCxn id="1012" idx="0"/>
          </p:cNvCxnSpPr>
          <p:nvPr/>
        </p:nvCxnSpPr>
        <p:spPr>
          <a:xfrm flipH="1">
            <a:off x="1178280" y="3989160"/>
            <a:ext cx="2160" cy="2225520"/>
          </a:xfrm>
          <a:prstGeom prst="straightConnector1">
            <a:avLst/>
          </a:prstGeom>
          <a:ln w="25400">
            <a:solidFill>
              <a:srgbClr val="4f81bd"/>
            </a:solidFill>
            <a:round/>
            <a:tailEnd len="med" type="arrow" w="med"/>
          </a:ln>
        </p:spPr>
      </p:cxnSp>
      <p:cxnSp>
        <p:nvCxnSpPr>
          <p:cNvPr id="1013" name="Straight Arrow Connector 26"/>
          <p:cNvCxnSpPr/>
          <p:nvPr/>
        </p:nvCxnSpPr>
        <p:spPr>
          <a:xfrm>
            <a:off x="1425240" y="3989160"/>
            <a:ext cx="129960" cy="745560"/>
          </a:xfrm>
          <a:prstGeom prst="straightConnector1">
            <a:avLst/>
          </a:prstGeom>
          <a:ln w="25400">
            <a:solidFill>
              <a:srgbClr val="4f81bd"/>
            </a:solidFill>
            <a:round/>
            <a:tailEnd len="med" type="arrow" w="med"/>
          </a:ln>
        </p:spPr>
      </p:cxnSp>
      <p:sp>
        <p:nvSpPr>
          <p:cNvPr id="1012" name="TextBox 40"/>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1014" name="TextBox 41"/>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1015" name="TextBox 42"/>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1016" name="Straight Arrow Connector 28"/>
          <p:cNvCxnSpPr/>
          <p:nvPr/>
        </p:nvCxnSpPr>
        <p:spPr>
          <a:xfrm>
            <a:off x="1831680" y="3939840"/>
            <a:ext cx="642600" cy="2422080"/>
          </a:xfrm>
          <a:prstGeom prst="straightConnector1">
            <a:avLst/>
          </a:prstGeom>
          <a:ln w="25400">
            <a:solidFill>
              <a:srgbClr val="4f81bd"/>
            </a:solidFill>
            <a:round/>
            <a:tailEnd len="med" type="arrow" w="med"/>
          </a:ln>
        </p:spPr>
      </p:cxnSp>
      <p:sp>
        <p:nvSpPr>
          <p:cNvPr id="1017" name="TextBox 43"/>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1018" name="Straight Arrow Connector 29"/>
          <p:cNvCxnSpPr/>
          <p:nvPr/>
        </p:nvCxnSpPr>
        <p:spPr>
          <a:xfrm>
            <a:off x="6867360" y="4012920"/>
            <a:ext cx="839160" cy="2003040"/>
          </a:xfrm>
          <a:prstGeom prst="straightConnector1">
            <a:avLst/>
          </a:prstGeom>
          <a:ln w="25400">
            <a:solidFill>
              <a:srgbClr val="4f81bd"/>
            </a:solidFill>
            <a:round/>
            <a:tailEnd len="med" type="arrow" w="med"/>
          </a:ln>
        </p:spPr>
      </p:cxnSp>
      <p:sp>
        <p:nvSpPr>
          <p:cNvPr id="1019" name="TextBox 44"/>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1020" name="TextBox 45"/>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1021" name="TextBox 46"/>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1022" name="TextBox 64"/>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1023" name="Straight Arrow Connector 34"/>
          <p:cNvCxnSpPr>
            <a:endCxn id="1019" idx="0"/>
          </p:cNvCxnSpPr>
          <p:nvPr/>
        </p:nvCxnSpPr>
        <p:spPr>
          <a:xfrm flipH="1">
            <a:off x="4273920" y="3963960"/>
            <a:ext cx="68760" cy="745560"/>
          </a:xfrm>
          <a:prstGeom prst="straightConnector1">
            <a:avLst/>
          </a:prstGeom>
          <a:ln w="25400">
            <a:solidFill>
              <a:srgbClr val="4f81bd"/>
            </a:solidFill>
            <a:round/>
            <a:tailEnd len="med" type="arrow" w="med"/>
          </a:ln>
        </p:spPr>
      </p:cxnSp>
      <p:cxnSp>
        <p:nvCxnSpPr>
          <p:cNvPr id="1024" name="Straight Connector 9"/>
          <p:cNvCxnSpPr/>
          <p:nvPr/>
        </p:nvCxnSpPr>
        <p:spPr>
          <a:xfrm>
            <a:off x="3406680" y="3989160"/>
            <a:ext cx="1059840" cy="1080"/>
          </a:xfrm>
          <a:prstGeom prst="straightConnector1">
            <a:avLst/>
          </a:prstGeom>
          <a:ln w="25400">
            <a:solidFill>
              <a:srgbClr val="1f497d"/>
            </a:solidFill>
            <a:round/>
          </a:ln>
        </p:spPr>
      </p:cxnSp>
      <p:cxnSp>
        <p:nvCxnSpPr>
          <p:cNvPr id="1025" name="Straight Arrow Connector 35"/>
          <p:cNvCxnSpPr/>
          <p:nvPr/>
        </p:nvCxnSpPr>
        <p:spPr>
          <a:xfrm>
            <a:off x="3501720" y="3989160"/>
            <a:ext cx="482040" cy="2090160"/>
          </a:xfrm>
          <a:prstGeom prst="straightConnector1">
            <a:avLst/>
          </a:prstGeom>
          <a:ln w="25400">
            <a:solidFill>
              <a:srgbClr val="4f81bd"/>
            </a:solidFill>
            <a:round/>
            <a:tailEnd len="med" type="arrow" w="med"/>
          </a:ln>
        </p:spPr>
      </p:cxnSp>
      <p:cxnSp>
        <p:nvCxnSpPr>
          <p:cNvPr id="1026" name="Straight Connector 15"/>
          <p:cNvCxnSpPr/>
          <p:nvPr/>
        </p:nvCxnSpPr>
        <p:spPr>
          <a:xfrm>
            <a:off x="2323800" y="3989160"/>
            <a:ext cx="1083960" cy="1080"/>
          </a:xfrm>
          <a:prstGeom prst="straightConnector1">
            <a:avLst/>
          </a:prstGeom>
          <a:ln w="25400">
            <a:solidFill>
              <a:srgbClr val="c0504d"/>
            </a:solidFill>
            <a:round/>
          </a:ln>
        </p:spPr>
      </p:cxnSp>
      <p:cxnSp>
        <p:nvCxnSpPr>
          <p:cNvPr id="1027" name="Straight Arrow Connector 36"/>
          <p:cNvCxnSpPr/>
          <p:nvPr/>
        </p:nvCxnSpPr>
        <p:spPr>
          <a:xfrm flipH="1">
            <a:off x="2206440" y="3992400"/>
            <a:ext cx="118440" cy="361440"/>
          </a:xfrm>
          <a:prstGeom prst="straightConnector1">
            <a:avLst/>
          </a:prstGeom>
          <a:ln w="25400">
            <a:solidFill>
              <a:srgbClr val="c0504d"/>
            </a:solidFill>
            <a:round/>
            <a:tailEnd len="med" type="arrow" w="med"/>
          </a:ln>
        </p:spPr>
      </p:cxnSp>
      <p:sp>
        <p:nvSpPr>
          <p:cNvPr id="1028" name="TextBox 65"/>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1029" name="TextBox 66"/>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1030" name="TextBox 67"/>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1031" name="Straight Arrow Connector 37"/>
          <p:cNvCxnSpPr/>
          <p:nvPr/>
        </p:nvCxnSpPr>
        <p:spPr>
          <a:xfrm>
            <a:off x="5760720" y="3927240"/>
            <a:ext cx="1080" cy="499680"/>
          </a:xfrm>
          <a:prstGeom prst="straightConnector1">
            <a:avLst/>
          </a:prstGeom>
          <a:ln w="25400">
            <a:solidFill>
              <a:srgbClr val="4f81bd"/>
            </a:solidFill>
            <a:round/>
            <a:tailEnd len="med" type="arrow" w="med"/>
          </a:ln>
        </p:spPr>
      </p:cxnSp>
      <p:cxnSp>
        <p:nvCxnSpPr>
          <p:cNvPr id="1032" name="Straight Arrow Connector 38"/>
          <p:cNvCxnSpPr/>
          <p:nvPr/>
        </p:nvCxnSpPr>
        <p:spPr>
          <a:xfrm>
            <a:off x="6024240" y="3927240"/>
            <a:ext cx="228240" cy="1140840"/>
          </a:xfrm>
          <a:prstGeom prst="straightConnector1">
            <a:avLst/>
          </a:prstGeom>
          <a:ln w="25400">
            <a:solidFill>
              <a:srgbClr val="4f81bd"/>
            </a:solidFill>
            <a:round/>
            <a:tailEnd len="med" type="arrow" w="med"/>
          </a:ln>
        </p:spPr>
      </p:cxnSp>
      <p:cxnSp>
        <p:nvCxnSpPr>
          <p:cNvPr id="1033" name="Straight Arrow Connector 39"/>
          <p:cNvCxnSpPr/>
          <p:nvPr/>
        </p:nvCxnSpPr>
        <p:spPr>
          <a:xfrm>
            <a:off x="3233520" y="3976560"/>
            <a:ext cx="1080" cy="364680"/>
          </a:xfrm>
          <a:prstGeom prst="straightConnector1">
            <a:avLst/>
          </a:prstGeom>
          <a:ln w="25400">
            <a:solidFill>
              <a:srgbClr val="4f81bd"/>
            </a:solidFill>
            <a:round/>
            <a:tailEnd len="med" type="arrow" w="med"/>
          </a:ln>
        </p:spPr>
      </p:cxnSp>
      <p:cxnSp>
        <p:nvCxnSpPr>
          <p:cNvPr id="1034" name="Straight Arrow Connector 40"/>
          <p:cNvCxnSpPr/>
          <p:nvPr/>
        </p:nvCxnSpPr>
        <p:spPr>
          <a:xfrm>
            <a:off x="5203800" y="3993840"/>
            <a:ext cx="332640" cy="2085480"/>
          </a:xfrm>
          <a:prstGeom prst="straightConnector1">
            <a:avLst/>
          </a:prstGeom>
          <a:ln w="25400">
            <a:solidFill>
              <a:srgbClr val="4f81bd"/>
            </a:solidFill>
            <a:round/>
            <a:tailEnd len="med" type="arrow" w="med"/>
          </a:ln>
        </p:spPr>
      </p:cxnSp>
      <p:sp>
        <p:nvSpPr>
          <p:cNvPr id="1035" name="TextBox 68"/>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1036" name="Straight Arrow Connector 42"/>
          <p:cNvCxnSpPr>
            <a:endCxn id="1035" idx="0"/>
          </p:cNvCxnSpPr>
          <p:nvPr/>
        </p:nvCxnSpPr>
        <p:spPr>
          <a:xfrm flipH="1">
            <a:off x="8812800" y="3927240"/>
            <a:ext cx="332280" cy="953640"/>
          </a:xfrm>
          <a:prstGeom prst="straightConnector1">
            <a:avLst/>
          </a:prstGeom>
          <a:ln w="25400">
            <a:solidFill>
              <a:srgbClr val="4f81bd"/>
            </a:solidFill>
            <a:round/>
            <a:tailEnd len="med" type="arrow" w="med"/>
          </a:ln>
        </p:spPr>
      </p:cxnSp>
      <p:sp>
        <p:nvSpPr>
          <p:cNvPr id="1037" name="TextBox 69"/>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1038" name="Straight Connector 16"/>
          <p:cNvCxnSpPr/>
          <p:nvPr/>
        </p:nvCxnSpPr>
        <p:spPr>
          <a:xfrm flipV="1">
            <a:off x="4572000" y="3976560"/>
            <a:ext cx="2296440" cy="13680"/>
          </a:xfrm>
          <a:prstGeom prst="straightConnector1">
            <a:avLst/>
          </a:prstGeom>
          <a:ln w="25400">
            <a:solidFill>
              <a:srgbClr val="ffff00"/>
            </a:solidFill>
            <a:round/>
          </a:ln>
        </p:spPr>
      </p:cxnSp>
      <p:cxnSp>
        <p:nvCxnSpPr>
          <p:cNvPr id="1039" name="Straight Connector 17"/>
          <p:cNvCxnSpPr/>
          <p:nvPr/>
        </p:nvCxnSpPr>
        <p:spPr>
          <a:xfrm>
            <a:off x="6941880" y="4001760"/>
            <a:ext cx="2166480" cy="1080"/>
          </a:xfrm>
          <a:prstGeom prst="straightConnector1">
            <a:avLst/>
          </a:prstGeom>
          <a:ln w="25400">
            <a:solidFill>
              <a:srgbClr val="008000"/>
            </a:solidFill>
            <a:round/>
          </a:ln>
        </p:spPr>
      </p:cxnSp>
      <p:sp>
        <p:nvSpPr>
          <p:cNvPr id="1040" name="TextBox 70"/>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1041" name="Straight Arrow Connector 44"/>
          <p:cNvCxnSpPr/>
          <p:nvPr/>
        </p:nvCxnSpPr>
        <p:spPr>
          <a:xfrm>
            <a:off x="4829040" y="4030560"/>
            <a:ext cx="1080" cy="323280"/>
          </a:xfrm>
          <a:prstGeom prst="straightConnector1">
            <a:avLst/>
          </a:prstGeom>
          <a:ln w="25400">
            <a:solidFill>
              <a:srgbClr val="4f81bd"/>
            </a:solidFill>
            <a:round/>
            <a:tailEnd len="med" type="arrow" w="med"/>
          </a:ln>
        </p:spPr>
      </p:cxnSp>
      <p:cxnSp>
        <p:nvCxnSpPr>
          <p:cNvPr id="1042" name="Straight Arrow Connector 45"/>
          <p:cNvCxnSpPr/>
          <p:nvPr/>
        </p:nvCxnSpPr>
        <p:spPr>
          <a:xfrm>
            <a:off x="6399000" y="4012920"/>
            <a:ext cx="342360" cy="1645920"/>
          </a:xfrm>
          <a:prstGeom prst="straightConnector1">
            <a:avLst/>
          </a:prstGeom>
          <a:ln w="25400">
            <a:solidFill>
              <a:srgbClr val="4f81bd"/>
            </a:solidFill>
            <a:round/>
            <a:tailEnd len="med" type="arrow" w="med"/>
          </a:ln>
        </p:spPr>
      </p:cxnSp>
      <p:sp>
        <p:nvSpPr>
          <p:cNvPr id="1043" name="TextBox 71"/>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1044" name="TextBox 72"/>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1045" name="Picture 39"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1921" dur="indefinite" restart="never" nodeType="tmRoot">
          <p:childTnLst>
            <p:seq>
              <p:cTn id="1922" dur="indefinite" nodeType="mainSeq">
                <p:childTnLst>
                  <p:par>
                    <p:cTn id="1923" nodeType="clickEffect" fill="hold">
                      <p:stCondLst>
                        <p:cond delay="indefinite"/>
                      </p:stCondLst>
                      <p:childTnLst>
                        <p:par>
                          <p:cTn id="1924" nodeType="withEffect" fill="hold">
                            <p:stCondLst>
                              <p:cond delay="0"/>
                            </p:stCondLst>
                            <p:childTnLst>
                              <p:par>
                                <p:cTn id="1925" nodeType="clickEffect" fill="hold" presetClass="entr" presetID="1">
                                  <p:stCondLst>
                                    <p:cond delay="0"/>
                                  </p:stCondLst>
                                  <p:childTnLst>
                                    <p:set>
                                      <p:cBhvr>
                                        <p:cTn id="1926" dur="1" fill="hold">
                                          <p:stCondLst>
                                            <p:cond delay="0"/>
                                          </p:stCondLst>
                                        </p:cTn>
                                        <p:tgtEl>
                                          <p:spTgt spid="1009"/>
                                        </p:tgtEl>
                                        <p:attrNameLst>
                                          <p:attrName>style.visibility</p:attrName>
                                        </p:attrNameLst>
                                      </p:cBhvr>
                                      <p:to>
                                        <p:strVal val="visible"/>
                                      </p:to>
                                    </p:set>
                                  </p:childTnLst>
                                </p:cTn>
                              </p:par>
                              <p:par>
                                <p:cTn id="1927" nodeType="withEffect" fill="hold" presetClass="entr" presetID="1">
                                  <p:stCondLst>
                                    <p:cond delay="0"/>
                                  </p:stCondLst>
                                  <p:childTnLst>
                                    <p:set>
                                      <p:cBhvr>
                                        <p:cTn id="1928" dur="1" fill="hold">
                                          <p:stCondLst>
                                            <p:cond delay="0"/>
                                          </p:stCondLst>
                                        </p:cTn>
                                        <p:tgtEl>
                                          <p:spTgt spid="1010"/>
                                        </p:tgtEl>
                                        <p:attrNameLst>
                                          <p:attrName>style.visibility</p:attrName>
                                        </p:attrNameLst>
                                      </p:cBhvr>
                                      <p:to>
                                        <p:strVal val="visible"/>
                                      </p:to>
                                    </p:set>
                                  </p:childTnLst>
                                </p:cTn>
                              </p:par>
                            </p:childTnLst>
                          </p:cTn>
                        </p:par>
                      </p:childTnLst>
                    </p:cTn>
                  </p:par>
                  <p:par>
                    <p:cTn id="1929" nodeType="clickEffect" fill="hold">
                      <p:stCondLst>
                        <p:cond delay="indefinite"/>
                      </p:stCondLst>
                      <p:childTnLst>
                        <p:par>
                          <p:cTn id="1930" nodeType="withEffect" fill="hold">
                            <p:stCondLst>
                              <p:cond delay="0"/>
                            </p:stCondLst>
                            <p:childTnLst>
                              <p:par>
                                <p:cTn id="1931" nodeType="clickEffect" fill="hold" presetClass="entr" presetID="1">
                                  <p:stCondLst>
                                    <p:cond delay="0"/>
                                  </p:stCondLst>
                                  <p:childTnLst>
                                    <p:set>
                                      <p:cBhvr>
                                        <p:cTn id="1932" dur="1" fill="hold">
                                          <p:stCondLst>
                                            <p:cond delay="0"/>
                                          </p:stCondLst>
                                        </p:cTn>
                                        <p:tgtEl>
                                          <p:spTgt spid="1018"/>
                                        </p:tgtEl>
                                        <p:attrNameLst>
                                          <p:attrName>style.visibility</p:attrName>
                                        </p:attrNameLst>
                                      </p:cBhvr>
                                      <p:to>
                                        <p:strVal val="visible"/>
                                      </p:to>
                                    </p:set>
                                  </p:childTnLst>
                                </p:cTn>
                              </p:par>
                              <p:par>
                                <p:cTn id="1933" nodeType="withEffect" fill="hold" presetClass="entr" presetID="1">
                                  <p:stCondLst>
                                    <p:cond delay="0"/>
                                  </p:stCondLst>
                                  <p:childTnLst>
                                    <p:set>
                                      <p:cBhvr>
                                        <p:cTn id="1934" dur="1" fill="hold">
                                          <p:stCondLst>
                                            <p:cond delay="0"/>
                                          </p:stCondLst>
                                        </p:cTn>
                                        <p:tgtEl>
                                          <p:spTgt spid="1017"/>
                                        </p:tgtEl>
                                        <p:attrNameLst>
                                          <p:attrName>style.visibility</p:attrName>
                                        </p:attrNameLst>
                                      </p:cBhvr>
                                      <p:to>
                                        <p:strVal val="visible"/>
                                      </p:to>
                                    </p:set>
                                  </p:childTnLst>
                                </p:cTn>
                              </p:par>
                            </p:childTnLst>
                          </p:cTn>
                        </p:par>
                      </p:childTnLst>
                    </p:cTn>
                  </p:par>
                  <p:par>
                    <p:cTn id="1935" nodeType="clickEffect" fill="hold">
                      <p:stCondLst>
                        <p:cond delay="indefinite"/>
                      </p:stCondLst>
                      <p:childTnLst>
                        <p:par>
                          <p:cTn id="1936" nodeType="withEffect" fill="hold">
                            <p:stCondLst>
                              <p:cond delay="0"/>
                            </p:stCondLst>
                            <p:childTnLst>
                              <p:par>
                                <p:cTn id="1937" nodeType="clickEffect" fill="hold" presetClass="entr" presetID="1">
                                  <p:stCondLst>
                                    <p:cond delay="0"/>
                                  </p:stCondLst>
                                  <p:childTnLst>
                                    <p:set>
                                      <p:cBhvr>
                                        <p:cTn id="1938" dur="1" fill="hold">
                                          <p:stCondLst>
                                            <p:cond delay="0"/>
                                          </p:stCondLst>
                                        </p:cTn>
                                        <p:tgtEl>
                                          <p:spTgt spid="1011"/>
                                        </p:tgtEl>
                                        <p:attrNameLst>
                                          <p:attrName>style.visibility</p:attrName>
                                        </p:attrNameLst>
                                      </p:cBhvr>
                                      <p:to>
                                        <p:strVal val="visible"/>
                                      </p:to>
                                    </p:set>
                                  </p:childTnLst>
                                </p:cTn>
                              </p:par>
                              <p:par>
                                <p:cTn id="1939" nodeType="withEffect" fill="hold" presetClass="entr" presetID="1">
                                  <p:stCondLst>
                                    <p:cond delay="0"/>
                                  </p:stCondLst>
                                  <p:childTnLst>
                                    <p:set>
                                      <p:cBhvr>
                                        <p:cTn id="1940" dur="1" fill="hold">
                                          <p:stCondLst>
                                            <p:cond delay="0"/>
                                          </p:stCondLst>
                                        </p:cTn>
                                        <p:tgtEl>
                                          <p:spTgt spid="1012"/>
                                        </p:tgtEl>
                                        <p:attrNameLst>
                                          <p:attrName>style.visibility</p:attrName>
                                        </p:attrNameLst>
                                      </p:cBhvr>
                                      <p:to>
                                        <p:strVal val="visible"/>
                                      </p:to>
                                    </p:set>
                                  </p:childTnLst>
                                </p:cTn>
                              </p:par>
                            </p:childTnLst>
                          </p:cTn>
                        </p:par>
                      </p:childTnLst>
                    </p:cTn>
                  </p:par>
                  <p:par>
                    <p:cTn id="1941" nodeType="clickEffect" fill="hold">
                      <p:stCondLst>
                        <p:cond delay="indefinite"/>
                      </p:stCondLst>
                      <p:childTnLst>
                        <p:par>
                          <p:cTn id="1942" nodeType="withEffect" fill="hold">
                            <p:stCondLst>
                              <p:cond delay="0"/>
                            </p:stCondLst>
                            <p:childTnLst>
                              <p:par>
                                <p:cTn id="1943" nodeType="clickEffect" fill="hold" presetClass="entr" presetID="1">
                                  <p:stCondLst>
                                    <p:cond delay="0"/>
                                  </p:stCondLst>
                                  <p:childTnLst>
                                    <p:set>
                                      <p:cBhvr>
                                        <p:cTn id="1944" dur="1" fill="hold">
                                          <p:stCondLst>
                                            <p:cond delay="0"/>
                                          </p:stCondLst>
                                        </p:cTn>
                                        <p:tgtEl>
                                          <p:spTgt spid="1013"/>
                                        </p:tgtEl>
                                        <p:attrNameLst>
                                          <p:attrName>style.visibility</p:attrName>
                                        </p:attrNameLst>
                                      </p:cBhvr>
                                      <p:to>
                                        <p:strVal val="visible"/>
                                      </p:to>
                                    </p:set>
                                  </p:childTnLst>
                                </p:cTn>
                              </p:par>
                              <p:par>
                                <p:cTn id="1945" nodeType="withEffect" fill="hold" presetClass="entr" presetID="1">
                                  <p:stCondLst>
                                    <p:cond delay="0"/>
                                  </p:stCondLst>
                                  <p:childTnLst>
                                    <p:set>
                                      <p:cBhvr>
                                        <p:cTn id="1946" dur="1" fill="hold">
                                          <p:stCondLst>
                                            <p:cond delay="0"/>
                                          </p:stCondLst>
                                        </p:cTn>
                                        <p:tgtEl>
                                          <p:spTgt spid="1014"/>
                                        </p:tgtEl>
                                        <p:attrNameLst>
                                          <p:attrName>style.visibility</p:attrName>
                                        </p:attrNameLst>
                                      </p:cBhvr>
                                      <p:to>
                                        <p:strVal val="visible"/>
                                      </p:to>
                                    </p:set>
                                  </p:childTnLst>
                                </p:cTn>
                              </p:par>
                            </p:childTnLst>
                          </p:cTn>
                        </p:par>
                      </p:childTnLst>
                    </p:cTn>
                  </p:par>
                  <p:par>
                    <p:cTn id="1947" nodeType="clickEffect" fill="hold">
                      <p:stCondLst>
                        <p:cond delay="indefinite"/>
                      </p:stCondLst>
                      <p:childTnLst>
                        <p:par>
                          <p:cTn id="1948" nodeType="withEffect" fill="hold">
                            <p:stCondLst>
                              <p:cond delay="0"/>
                            </p:stCondLst>
                            <p:childTnLst>
                              <p:par>
                                <p:cTn id="1949" nodeType="clickEffect" fill="hold" presetClass="entr" presetID="1">
                                  <p:stCondLst>
                                    <p:cond delay="0"/>
                                  </p:stCondLst>
                                  <p:childTnLst>
                                    <p:set>
                                      <p:cBhvr>
                                        <p:cTn id="1950" dur="1" fill="hold">
                                          <p:stCondLst>
                                            <p:cond delay="0"/>
                                          </p:stCondLst>
                                        </p:cTn>
                                        <p:tgtEl>
                                          <p:spTgt spid="1016"/>
                                        </p:tgtEl>
                                        <p:attrNameLst>
                                          <p:attrName>style.visibility</p:attrName>
                                        </p:attrNameLst>
                                      </p:cBhvr>
                                      <p:to>
                                        <p:strVal val="visible"/>
                                      </p:to>
                                    </p:set>
                                  </p:childTnLst>
                                </p:cTn>
                              </p:par>
                              <p:par>
                                <p:cTn id="1951" nodeType="withEffect" fill="hold" presetClass="entr" presetID="1">
                                  <p:stCondLst>
                                    <p:cond delay="0"/>
                                  </p:stCondLst>
                                  <p:childTnLst>
                                    <p:set>
                                      <p:cBhvr>
                                        <p:cTn id="1952" dur="1" fill="hold">
                                          <p:stCondLst>
                                            <p:cond delay="0"/>
                                          </p:stCondLst>
                                        </p:cTn>
                                        <p:tgtEl>
                                          <p:spTgt spid="1015"/>
                                        </p:tgtEl>
                                        <p:attrNameLst>
                                          <p:attrName>style.visibility</p:attrName>
                                        </p:attrNameLst>
                                      </p:cBhvr>
                                      <p:to>
                                        <p:strVal val="visible"/>
                                      </p:to>
                                    </p:set>
                                  </p:childTnLst>
                                </p:cTn>
                              </p:par>
                            </p:childTnLst>
                          </p:cTn>
                        </p:par>
                      </p:childTnLst>
                    </p:cTn>
                  </p:par>
                  <p:par>
                    <p:cTn id="1953" nodeType="clickEffect" fill="hold">
                      <p:stCondLst>
                        <p:cond delay="indefinite"/>
                      </p:stCondLst>
                      <p:childTnLst>
                        <p:par>
                          <p:cTn id="1954" nodeType="withEffect" fill="hold">
                            <p:stCondLst>
                              <p:cond delay="0"/>
                            </p:stCondLst>
                            <p:childTnLst>
                              <p:par>
                                <p:cTn id="1955" nodeType="clickEffect" fill="hold" presetClass="entr" presetID="1">
                                  <p:stCondLst>
                                    <p:cond delay="0"/>
                                  </p:stCondLst>
                                  <p:childTnLst>
                                    <p:set>
                                      <p:cBhvr>
                                        <p:cTn id="1956" dur="1" fill="hold">
                                          <p:stCondLst>
                                            <p:cond delay="0"/>
                                          </p:stCondLst>
                                        </p:cTn>
                                        <p:tgtEl>
                                          <p:spTgt spid="1016"/>
                                        </p:tgtEl>
                                        <p:attrNameLst>
                                          <p:attrName>style.visibility</p:attrName>
                                        </p:attrNameLst>
                                      </p:cBhvr>
                                      <p:to>
                                        <p:strVal val="visible"/>
                                      </p:to>
                                    </p:set>
                                  </p:childTnLst>
                                </p:cTn>
                              </p:par>
                              <p:par>
                                <p:cTn id="1957" nodeType="withEffect" fill="hold" presetClass="entr" presetID="1">
                                  <p:stCondLst>
                                    <p:cond delay="0"/>
                                  </p:stCondLst>
                                  <p:childTnLst>
                                    <p:set>
                                      <p:cBhvr>
                                        <p:cTn id="1958" dur="1" fill="hold">
                                          <p:stCondLst>
                                            <p:cond delay="0"/>
                                          </p:stCondLst>
                                        </p:cTn>
                                        <p:tgtEl>
                                          <p:spTgt spid="1015"/>
                                        </p:tgtEl>
                                        <p:attrNameLst>
                                          <p:attrName>style.visibility</p:attrName>
                                        </p:attrNameLst>
                                      </p:cBhvr>
                                      <p:to>
                                        <p:strVal val="visible"/>
                                      </p:to>
                                    </p:set>
                                  </p:childTnLst>
                                </p:cTn>
                              </p:par>
                            </p:childTnLst>
                          </p:cTn>
                        </p:par>
                      </p:childTnLst>
                    </p:cTn>
                  </p:par>
                  <p:par>
                    <p:cTn id="1959" nodeType="clickEffect" fill="hold">
                      <p:stCondLst>
                        <p:cond delay="indefinite"/>
                      </p:stCondLst>
                      <p:childTnLst>
                        <p:par>
                          <p:cTn id="1960" nodeType="withEffect" fill="hold">
                            <p:stCondLst>
                              <p:cond delay="0"/>
                            </p:stCondLst>
                            <p:childTnLst>
                              <p:par>
                                <p:cTn id="1961" nodeType="clickEffect" fill="hold" presetClass="entr" presetID="1">
                                  <p:stCondLst>
                                    <p:cond delay="0"/>
                                  </p:stCondLst>
                                  <p:childTnLst>
                                    <p:set>
                                      <p:cBhvr>
                                        <p:cTn id="1962" dur="1" fill="hold">
                                          <p:stCondLst>
                                            <p:cond delay="0"/>
                                          </p:stCondLst>
                                        </p:cTn>
                                        <p:tgtEl>
                                          <p:spTgt spid="1027"/>
                                        </p:tgtEl>
                                        <p:attrNameLst>
                                          <p:attrName>style.visibility</p:attrName>
                                        </p:attrNameLst>
                                      </p:cBhvr>
                                      <p:to>
                                        <p:strVal val="visible"/>
                                      </p:to>
                                    </p:set>
                                  </p:childTnLst>
                                </p:cTn>
                              </p:par>
                              <p:par>
                                <p:cTn id="1963" nodeType="withEffect" fill="hold" presetClass="entr" presetID="1">
                                  <p:stCondLst>
                                    <p:cond delay="0"/>
                                  </p:stCondLst>
                                  <p:childTnLst>
                                    <p:set>
                                      <p:cBhvr>
                                        <p:cTn id="1964" dur="1" fill="hold">
                                          <p:stCondLst>
                                            <p:cond delay="0"/>
                                          </p:stCondLst>
                                        </p:cTn>
                                        <p:tgtEl>
                                          <p:spTgt spid="1022"/>
                                        </p:tgtEl>
                                        <p:attrNameLst>
                                          <p:attrName>style.visibility</p:attrName>
                                        </p:attrNameLst>
                                      </p:cBhvr>
                                      <p:to>
                                        <p:strVal val="visible"/>
                                      </p:to>
                                    </p:set>
                                  </p:childTnLst>
                                </p:cTn>
                              </p:par>
                            </p:childTnLst>
                          </p:cTn>
                        </p:par>
                      </p:childTnLst>
                    </p:cTn>
                  </p:par>
                  <p:par>
                    <p:cTn id="1965" nodeType="clickEffect" fill="hold">
                      <p:stCondLst>
                        <p:cond delay="indefinite"/>
                      </p:stCondLst>
                      <p:childTnLst>
                        <p:par>
                          <p:cTn id="1966" nodeType="withEffect" fill="hold">
                            <p:stCondLst>
                              <p:cond delay="0"/>
                            </p:stCondLst>
                            <p:childTnLst>
                              <p:par>
                                <p:cTn id="1967" nodeType="clickEffect" fill="hold" presetClass="entr" presetID="1">
                                  <p:stCondLst>
                                    <p:cond delay="0"/>
                                  </p:stCondLst>
                                  <p:childTnLst>
                                    <p:set>
                                      <p:cBhvr>
                                        <p:cTn id="1968" dur="1" fill="hold">
                                          <p:stCondLst>
                                            <p:cond delay="0"/>
                                          </p:stCondLst>
                                        </p:cTn>
                                        <p:tgtEl>
                                          <p:spTgt spid="1033"/>
                                        </p:tgtEl>
                                        <p:attrNameLst>
                                          <p:attrName>style.visibility</p:attrName>
                                        </p:attrNameLst>
                                      </p:cBhvr>
                                      <p:to>
                                        <p:strVal val="visible"/>
                                      </p:to>
                                    </p:set>
                                  </p:childTnLst>
                                </p:cTn>
                              </p:par>
                              <p:par>
                                <p:cTn id="1969" nodeType="withEffect" fill="hold" presetClass="entr" presetID="1">
                                  <p:stCondLst>
                                    <p:cond delay="0"/>
                                  </p:stCondLst>
                                  <p:childTnLst>
                                    <p:set>
                                      <p:cBhvr>
                                        <p:cTn id="1970" dur="1" fill="hold">
                                          <p:stCondLst>
                                            <p:cond delay="0"/>
                                          </p:stCondLst>
                                        </p:cTn>
                                        <p:tgtEl>
                                          <p:spTgt spid="1021"/>
                                        </p:tgtEl>
                                        <p:attrNameLst>
                                          <p:attrName>style.visibility</p:attrName>
                                        </p:attrNameLst>
                                      </p:cBhvr>
                                      <p:to>
                                        <p:strVal val="visible"/>
                                      </p:to>
                                    </p:set>
                                  </p:childTnLst>
                                </p:cTn>
                              </p:par>
                            </p:childTnLst>
                          </p:cTn>
                        </p:par>
                      </p:childTnLst>
                    </p:cTn>
                  </p:par>
                  <p:par>
                    <p:cTn id="1971" nodeType="clickEffect" fill="hold">
                      <p:stCondLst>
                        <p:cond delay="indefinite"/>
                      </p:stCondLst>
                      <p:childTnLst>
                        <p:par>
                          <p:cTn id="1972" nodeType="withEffect" fill="hold">
                            <p:stCondLst>
                              <p:cond delay="0"/>
                            </p:stCondLst>
                            <p:childTnLst>
                              <p:par>
                                <p:cTn id="1973" nodeType="clickEffect" fill="hold" presetClass="entr" presetID="1">
                                  <p:stCondLst>
                                    <p:cond delay="0"/>
                                  </p:stCondLst>
                                  <p:childTnLst>
                                    <p:set>
                                      <p:cBhvr>
                                        <p:cTn id="1974" dur="1" fill="hold">
                                          <p:stCondLst>
                                            <p:cond delay="0"/>
                                          </p:stCondLst>
                                        </p:cTn>
                                        <p:tgtEl>
                                          <p:spTgt spid="1025"/>
                                        </p:tgtEl>
                                        <p:attrNameLst>
                                          <p:attrName>style.visibility</p:attrName>
                                        </p:attrNameLst>
                                      </p:cBhvr>
                                      <p:to>
                                        <p:strVal val="visible"/>
                                      </p:to>
                                    </p:set>
                                  </p:childTnLst>
                                </p:cTn>
                              </p:par>
                              <p:par>
                                <p:cTn id="1975" nodeType="withEffect" fill="hold" presetClass="entr" presetID="1">
                                  <p:stCondLst>
                                    <p:cond delay="0"/>
                                  </p:stCondLst>
                                  <p:childTnLst>
                                    <p:set>
                                      <p:cBhvr>
                                        <p:cTn id="1976" dur="1" fill="hold">
                                          <p:stCondLst>
                                            <p:cond delay="0"/>
                                          </p:stCondLst>
                                        </p:cTn>
                                        <p:tgtEl>
                                          <p:spTgt spid="1020"/>
                                        </p:tgtEl>
                                        <p:attrNameLst>
                                          <p:attrName>style.visibility</p:attrName>
                                        </p:attrNameLst>
                                      </p:cBhvr>
                                      <p:to>
                                        <p:strVal val="visible"/>
                                      </p:to>
                                    </p:set>
                                  </p:childTnLst>
                                </p:cTn>
                              </p:par>
                            </p:childTnLst>
                          </p:cTn>
                        </p:par>
                      </p:childTnLst>
                    </p:cTn>
                  </p:par>
                  <p:par>
                    <p:cTn id="1977" nodeType="clickEffect" fill="hold">
                      <p:stCondLst>
                        <p:cond delay="indefinite"/>
                      </p:stCondLst>
                      <p:childTnLst>
                        <p:par>
                          <p:cTn id="1978" nodeType="withEffect" fill="hold">
                            <p:stCondLst>
                              <p:cond delay="0"/>
                            </p:stCondLst>
                            <p:childTnLst>
                              <p:par>
                                <p:cTn id="1979" nodeType="clickEffect" fill="hold" presetClass="entr" presetID="1">
                                  <p:stCondLst>
                                    <p:cond delay="0"/>
                                  </p:stCondLst>
                                  <p:childTnLst>
                                    <p:set>
                                      <p:cBhvr>
                                        <p:cTn id="1980" dur="1" fill="hold">
                                          <p:stCondLst>
                                            <p:cond delay="0"/>
                                          </p:stCondLst>
                                        </p:cTn>
                                        <p:tgtEl>
                                          <p:spTgt spid="1023"/>
                                        </p:tgtEl>
                                        <p:attrNameLst>
                                          <p:attrName>style.visibility</p:attrName>
                                        </p:attrNameLst>
                                      </p:cBhvr>
                                      <p:to>
                                        <p:strVal val="visible"/>
                                      </p:to>
                                    </p:set>
                                  </p:childTnLst>
                                </p:cTn>
                              </p:par>
                              <p:par>
                                <p:cTn id="1981" nodeType="withEffect" fill="hold" presetClass="entr" presetID="1">
                                  <p:stCondLst>
                                    <p:cond delay="0"/>
                                  </p:stCondLst>
                                  <p:childTnLst>
                                    <p:set>
                                      <p:cBhvr>
                                        <p:cTn id="1982" dur="1" fill="hold">
                                          <p:stCondLst>
                                            <p:cond delay="0"/>
                                          </p:stCondLst>
                                        </p:cTn>
                                        <p:tgtEl>
                                          <p:spTgt spid="1019"/>
                                        </p:tgtEl>
                                        <p:attrNameLst>
                                          <p:attrName>style.visibility</p:attrName>
                                        </p:attrNameLst>
                                      </p:cBhvr>
                                      <p:to>
                                        <p:strVal val="visible"/>
                                      </p:to>
                                    </p:set>
                                  </p:childTnLst>
                                </p:cTn>
                              </p:par>
                            </p:childTnLst>
                          </p:cTn>
                        </p:par>
                      </p:childTnLst>
                    </p:cTn>
                  </p:par>
                  <p:par>
                    <p:cTn id="1983" nodeType="clickEffect" fill="hold">
                      <p:stCondLst>
                        <p:cond delay="indefinite"/>
                      </p:stCondLst>
                      <p:childTnLst>
                        <p:par>
                          <p:cTn id="1984" nodeType="withEffect" fill="hold">
                            <p:stCondLst>
                              <p:cond delay="0"/>
                            </p:stCondLst>
                            <p:childTnLst>
                              <p:par>
                                <p:cTn id="1985" nodeType="clickEffect" fill="hold" presetClass="entr" presetID="1">
                                  <p:stCondLst>
                                    <p:cond delay="0"/>
                                  </p:stCondLst>
                                  <p:childTnLst>
                                    <p:set>
                                      <p:cBhvr>
                                        <p:cTn id="1986" dur="1" fill="hold">
                                          <p:stCondLst>
                                            <p:cond delay="0"/>
                                          </p:stCondLst>
                                        </p:cTn>
                                        <p:tgtEl>
                                          <p:spTgt spid="1041"/>
                                        </p:tgtEl>
                                        <p:attrNameLst>
                                          <p:attrName>style.visibility</p:attrName>
                                        </p:attrNameLst>
                                      </p:cBhvr>
                                      <p:to>
                                        <p:strVal val="visible"/>
                                      </p:to>
                                    </p:set>
                                  </p:childTnLst>
                                </p:cTn>
                              </p:par>
                              <p:par>
                                <p:cTn id="1987" nodeType="withEffect" fill="hold" presetClass="entr" presetID="1">
                                  <p:stCondLst>
                                    <p:cond delay="0"/>
                                  </p:stCondLst>
                                  <p:childTnLst>
                                    <p:set>
                                      <p:cBhvr>
                                        <p:cTn id="1988" dur="1" fill="hold">
                                          <p:stCondLst>
                                            <p:cond delay="0"/>
                                          </p:stCondLst>
                                        </p:cTn>
                                        <p:tgtEl>
                                          <p:spTgt spid="1040"/>
                                        </p:tgtEl>
                                        <p:attrNameLst>
                                          <p:attrName>style.visibility</p:attrName>
                                        </p:attrNameLst>
                                      </p:cBhvr>
                                      <p:to>
                                        <p:strVal val="visible"/>
                                      </p:to>
                                    </p:set>
                                  </p:childTnLst>
                                </p:cTn>
                              </p:par>
                            </p:childTnLst>
                          </p:cTn>
                        </p:par>
                      </p:childTnLst>
                    </p:cTn>
                  </p:par>
                  <p:par>
                    <p:cTn id="1989" nodeType="clickEffect" fill="hold">
                      <p:stCondLst>
                        <p:cond delay="indefinite"/>
                      </p:stCondLst>
                      <p:childTnLst>
                        <p:par>
                          <p:cTn id="1990" nodeType="withEffect" fill="hold">
                            <p:stCondLst>
                              <p:cond delay="0"/>
                            </p:stCondLst>
                            <p:childTnLst>
                              <p:par>
                                <p:cTn id="1991" nodeType="clickEffect" fill="hold" presetClass="entr" presetID="1">
                                  <p:stCondLst>
                                    <p:cond delay="0"/>
                                  </p:stCondLst>
                                  <p:childTnLst>
                                    <p:set>
                                      <p:cBhvr>
                                        <p:cTn id="1992" dur="1" fill="hold">
                                          <p:stCondLst>
                                            <p:cond delay="0"/>
                                          </p:stCondLst>
                                        </p:cTn>
                                        <p:tgtEl>
                                          <p:spTgt spid="1034"/>
                                        </p:tgtEl>
                                        <p:attrNameLst>
                                          <p:attrName>style.visibility</p:attrName>
                                        </p:attrNameLst>
                                      </p:cBhvr>
                                      <p:to>
                                        <p:strVal val="visible"/>
                                      </p:to>
                                    </p:set>
                                  </p:childTnLst>
                                </p:cTn>
                              </p:par>
                              <p:par>
                                <p:cTn id="1993" nodeType="withEffect" fill="hold" presetClass="entr" presetID="1">
                                  <p:stCondLst>
                                    <p:cond delay="0"/>
                                  </p:stCondLst>
                                  <p:childTnLst>
                                    <p:set>
                                      <p:cBhvr>
                                        <p:cTn id="1994" dur="1" fill="hold">
                                          <p:stCondLst>
                                            <p:cond delay="0"/>
                                          </p:stCondLst>
                                        </p:cTn>
                                        <p:tgtEl>
                                          <p:spTgt spid="1030"/>
                                        </p:tgtEl>
                                        <p:attrNameLst>
                                          <p:attrName>style.visibility</p:attrName>
                                        </p:attrNameLst>
                                      </p:cBhvr>
                                      <p:to>
                                        <p:strVal val="visible"/>
                                      </p:to>
                                    </p:set>
                                  </p:childTnLst>
                                </p:cTn>
                              </p:par>
                            </p:childTnLst>
                          </p:cTn>
                        </p:par>
                      </p:childTnLst>
                    </p:cTn>
                  </p:par>
                  <p:par>
                    <p:cTn id="1995" nodeType="clickEffect" fill="hold">
                      <p:stCondLst>
                        <p:cond delay="indefinite"/>
                      </p:stCondLst>
                      <p:childTnLst>
                        <p:par>
                          <p:cTn id="1996" nodeType="withEffect" fill="hold">
                            <p:stCondLst>
                              <p:cond delay="0"/>
                            </p:stCondLst>
                            <p:childTnLst>
                              <p:par>
                                <p:cTn id="1997" nodeType="clickEffect" fill="hold" presetClass="entr" presetID="1">
                                  <p:stCondLst>
                                    <p:cond delay="0"/>
                                  </p:stCondLst>
                                  <p:childTnLst>
                                    <p:set>
                                      <p:cBhvr>
                                        <p:cTn id="1998" dur="1" fill="hold">
                                          <p:stCondLst>
                                            <p:cond delay="0"/>
                                          </p:stCondLst>
                                        </p:cTn>
                                        <p:tgtEl>
                                          <p:spTgt spid="1031"/>
                                        </p:tgtEl>
                                        <p:attrNameLst>
                                          <p:attrName>style.visibility</p:attrName>
                                        </p:attrNameLst>
                                      </p:cBhvr>
                                      <p:to>
                                        <p:strVal val="visible"/>
                                      </p:to>
                                    </p:set>
                                  </p:childTnLst>
                                </p:cTn>
                              </p:par>
                              <p:par>
                                <p:cTn id="1999" nodeType="withEffect" fill="hold" presetClass="entr" presetID="1">
                                  <p:stCondLst>
                                    <p:cond delay="0"/>
                                  </p:stCondLst>
                                  <p:childTnLst>
                                    <p:set>
                                      <p:cBhvr>
                                        <p:cTn id="2000" dur="1" fill="hold">
                                          <p:stCondLst>
                                            <p:cond delay="0"/>
                                          </p:stCondLst>
                                        </p:cTn>
                                        <p:tgtEl>
                                          <p:spTgt spid="1028"/>
                                        </p:tgtEl>
                                        <p:attrNameLst>
                                          <p:attrName>style.visibility</p:attrName>
                                        </p:attrNameLst>
                                      </p:cBhvr>
                                      <p:to>
                                        <p:strVal val="visible"/>
                                      </p:to>
                                    </p:set>
                                  </p:childTnLst>
                                </p:cTn>
                              </p:par>
                            </p:childTnLst>
                          </p:cTn>
                        </p:par>
                      </p:childTnLst>
                    </p:cTn>
                  </p:par>
                  <p:par>
                    <p:cTn id="2001" nodeType="clickEffect" fill="hold">
                      <p:stCondLst>
                        <p:cond delay="indefinite"/>
                      </p:stCondLst>
                      <p:childTnLst>
                        <p:par>
                          <p:cTn id="2002" nodeType="withEffect" fill="hold">
                            <p:stCondLst>
                              <p:cond delay="0"/>
                            </p:stCondLst>
                            <p:childTnLst>
                              <p:par>
                                <p:cTn id="2003" nodeType="clickEffect" fill="hold" presetClass="entr" presetID="1">
                                  <p:stCondLst>
                                    <p:cond delay="0"/>
                                  </p:stCondLst>
                                  <p:childTnLst>
                                    <p:set>
                                      <p:cBhvr>
                                        <p:cTn id="2004" dur="1" fill="hold">
                                          <p:stCondLst>
                                            <p:cond delay="0"/>
                                          </p:stCondLst>
                                        </p:cTn>
                                        <p:tgtEl>
                                          <p:spTgt spid="1032"/>
                                        </p:tgtEl>
                                        <p:attrNameLst>
                                          <p:attrName>style.visibility</p:attrName>
                                        </p:attrNameLst>
                                      </p:cBhvr>
                                      <p:to>
                                        <p:strVal val="visible"/>
                                      </p:to>
                                    </p:set>
                                  </p:childTnLst>
                                </p:cTn>
                              </p:par>
                              <p:par>
                                <p:cTn id="2005" nodeType="withEffect" fill="hold" presetClass="entr" presetID="1">
                                  <p:stCondLst>
                                    <p:cond delay="0"/>
                                  </p:stCondLst>
                                  <p:childTnLst>
                                    <p:set>
                                      <p:cBhvr>
                                        <p:cTn id="2006" dur="1" fill="hold">
                                          <p:stCondLst>
                                            <p:cond delay="0"/>
                                          </p:stCondLst>
                                        </p:cTn>
                                        <p:tgtEl>
                                          <p:spTgt spid="1029"/>
                                        </p:tgtEl>
                                        <p:attrNameLst>
                                          <p:attrName>style.visibility</p:attrName>
                                        </p:attrNameLst>
                                      </p:cBhvr>
                                      <p:to>
                                        <p:strVal val="visible"/>
                                      </p:to>
                                    </p:set>
                                  </p:childTnLst>
                                </p:cTn>
                              </p:par>
                            </p:childTnLst>
                          </p:cTn>
                        </p:par>
                      </p:childTnLst>
                    </p:cTn>
                  </p:par>
                  <p:par>
                    <p:cTn id="2007" nodeType="clickEffect" fill="hold">
                      <p:stCondLst>
                        <p:cond delay="indefinite"/>
                      </p:stCondLst>
                      <p:childTnLst>
                        <p:par>
                          <p:cTn id="2008" nodeType="withEffect" fill="hold">
                            <p:stCondLst>
                              <p:cond delay="0"/>
                            </p:stCondLst>
                            <p:childTnLst>
                              <p:par>
                                <p:cTn id="2009" nodeType="clickEffect" fill="hold" presetClass="entr" presetID="1">
                                  <p:stCondLst>
                                    <p:cond delay="0"/>
                                  </p:stCondLst>
                                  <p:childTnLst>
                                    <p:set>
                                      <p:cBhvr>
                                        <p:cTn id="2010" dur="1" fill="hold">
                                          <p:stCondLst>
                                            <p:cond delay="0"/>
                                          </p:stCondLst>
                                        </p:cTn>
                                        <p:tgtEl>
                                          <p:spTgt spid="1042"/>
                                        </p:tgtEl>
                                        <p:attrNameLst>
                                          <p:attrName>style.visibility</p:attrName>
                                        </p:attrNameLst>
                                      </p:cBhvr>
                                      <p:to>
                                        <p:strVal val="visible"/>
                                      </p:to>
                                    </p:set>
                                  </p:childTnLst>
                                </p:cTn>
                              </p:par>
                              <p:par>
                                <p:cTn id="2011" nodeType="withEffect" fill="hold" presetClass="entr" presetID="1">
                                  <p:stCondLst>
                                    <p:cond delay="0"/>
                                  </p:stCondLst>
                                  <p:childTnLst>
                                    <p:set>
                                      <p:cBhvr>
                                        <p:cTn id="2012" dur="1" fill="hold">
                                          <p:stCondLst>
                                            <p:cond delay="0"/>
                                          </p:stCondLst>
                                        </p:cTn>
                                        <p:tgtEl>
                                          <p:spTgt spid="1037"/>
                                        </p:tgtEl>
                                        <p:attrNameLst>
                                          <p:attrName>style.visibility</p:attrName>
                                        </p:attrNameLst>
                                      </p:cBhvr>
                                      <p:to>
                                        <p:strVal val="visible"/>
                                      </p:to>
                                    </p:set>
                                  </p:childTnLst>
                                </p:cTn>
                              </p:par>
                            </p:childTnLst>
                          </p:cTn>
                        </p:par>
                      </p:childTnLst>
                    </p:cTn>
                  </p:par>
                  <p:par>
                    <p:cTn id="2013" nodeType="clickEffect" fill="hold">
                      <p:stCondLst>
                        <p:cond delay="indefinite"/>
                      </p:stCondLst>
                      <p:childTnLst>
                        <p:par>
                          <p:cTn id="2014" nodeType="withEffect" fill="hold">
                            <p:stCondLst>
                              <p:cond delay="0"/>
                            </p:stCondLst>
                            <p:childTnLst>
                              <p:par>
                                <p:cTn id="2015" nodeType="clickEffect" fill="hold" presetClass="entr" presetID="1">
                                  <p:stCondLst>
                                    <p:cond delay="0"/>
                                  </p:stCondLst>
                                  <p:childTnLst>
                                    <p:set>
                                      <p:cBhvr>
                                        <p:cTn id="2016" dur="1" fill="hold">
                                          <p:stCondLst>
                                            <p:cond delay="0"/>
                                          </p:stCondLst>
                                        </p:cTn>
                                        <p:tgtEl>
                                          <p:spTgt spid="1043"/>
                                        </p:tgtEl>
                                        <p:attrNameLst>
                                          <p:attrName>style.visibility</p:attrName>
                                        </p:attrNameLst>
                                      </p:cBhvr>
                                      <p:to>
                                        <p:strVal val="visible"/>
                                      </p:to>
                                    </p:set>
                                  </p:childTnLst>
                                </p:cTn>
                              </p:par>
                            </p:childTnLst>
                          </p:cTn>
                        </p:par>
                      </p:childTnLst>
                    </p:cTn>
                  </p:par>
                  <p:par>
                    <p:cTn id="2017" nodeType="clickEffect" fill="hold">
                      <p:stCondLst>
                        <p:cond delay="indefinite"/>
                      </p:stCondLst>
                      <p:childTnLst>
                        <p:par>
                          <p:cTn id="2018" nodeType="withEffect" fill="hold">
                            <p:stCondLst>
                              <p:cond delay="0"/>
                            </p:stCondLst>
                            <p:childTnLst>
                              <p:par>
                                <p:cTn id="2019" nodeType="clickEffect" fill="hold" presetClass="entr" presetID="1">
                                  <p:stCondLst>
                                    <p:cond delay="0"/>
                                  </p:stCondLst>
                                  <p:childTnLst>
                                    <p:set>
                                      <p:cBhvr>
                                        <p:cTn id="2020" dur="1" fill="hold">
                                          <p:stCondLst>
                                            <p:cond delay="0"/>
                                          </p:stCondLst>
                                        </p:cTn>
                                        <p:tgtEl>
                                          <p:spTgt spid="1039"/>
                                        </p:tgtEl>
                                        <p:attrNameLst>
                                          <p:attrName>style.visibility</p:attrName>
                                        </p:attrNameLst>
                                      </p:cBhvr>
                                      <p:to>
                                        <p:strVal val="visible"/>
                                      </p:to>
                                    </p:set>
                                  </p:childTnLst>
                                </p:cTn>
                              </p:par>
                              <p:par>
                                <p:cTn id="2021" nodeType="withEffect" fill="hold" presetClass="entr" presetID="1">
                                  <p:stCondLst>
                                    <p:cond delay="0"/>
                                  </p:stCondLst>
                                  <p:childTnLst>
                                    <p:set>
                                      <p:cBhvr>
                                        <p:cTn id="2022" dur="1" fill="hold">
                                          <p:stCondLst>
                                            <p:cond delay="0"/>
                                          </p:stCondLst>
                                        </p:cTn>
                                        <p:tgtEl>
                                          <p:spTgt spid="1044"/>
                                        </p:tgtEl>
                                        <p:attrNameLst>
                                          <p:attrName>style.visibility</p:attrName>
                                        </p:attrNameLst>
                                      </p:cBhvr>
                                      <p:to>
                                        <p:strVal val="visible"/>
                                      </p:to>
                                    </p:set>
                                  </p:childTnLst>
                                </p:cTn>
                              </p:par>
                            </p:childTnLst>
                          </p:cTn>
                        </p:par>
                      </p:childTnLst>
                    </p:cTn>
                  </p:par>
                  <p:par>
                    <p:cTn id="2023" nodeType="clickEffect" fill="hold">
                      <p:stCondLst>
                        <p:cond delay="indefinite"/>
                      </p:stCondLst>
                      <p:childTnLst>
                        <p:par>
                          <p:cTn id="2024" nodeType="withEffect" fill="hold">
                            <p:stCondLst>
                              <p:cond delay="0"/>
                            </p:stCondLst>
                            <p:childTnLst>
                              <p:par>
                                <p:cTn id="2025" nodeType="clickEffect" fill="hold" presetClass="entr" presetID="1">
                                  <p:stCondLst>
                                    <p:cond delay="0"/>
                                  </p:stCondLst>
                                  <p:childTnLst>
                                    <p:set>
                                      <p:cBhvr>
                                        <p:cTn id="2026" dur="1" fill="hold">
                                          <p:stCondLst>
                                            <p:cond delay="0"/>
                                          </p:stCondLst>
                                        </p:cTn>
                                        <p:tgtEl>
                                          <p:spTgt spid="1036"/>
                                        </p:tgtEl>
                                        <p:attrNameLst>
                                          <p:attrName>style.visibility</p:attrName>
                                        </p:attrNameLst>
                                      </p:cBhvr>
                                      <p:to>
                                        <p:strVal val="visible"/>
                                      </p:to>
                                    </p:set>
                                  </p:childTnLst>
                                </p:cTn>
                              </p:par>
                              <p:par>
                                <p:cTn id="2027" nodeType="withEffect" fill="hold" presetClass="entr" presetID="1">
                                  <p:stCondLst>
                                    <p:cond delay="0"/>
                                  </p:stCondLst>
                                  <p:childTnLst>
                                    <p:set>
                                      <p:cBhvr>
                                        <p:cTn id="2028"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104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029" dur="indefinite" restart="never" nodeType="tmRoot">
          <p:childTnLst>
            <p:seq>
              <p:cTn id="2030" dur="indefinite" nodeType="mainSeq">
                <p:childTnLst>
                  <p:par>
                    <p:cTn id="2031" nodeType="clickEffect" fill="hold">
                      <p:stCondLst>
                        <p:cond delay="indefinite"/>
                      </p:stCondLst>
                      <p:childTnLst>
                        <p:par>
                          <p:cTn id="2032" nodeType="withEffect" fill="hold">
                            <p:stCondLst>
                              <p:cond delay="0"/>
                            </p:stCondLst>
                            <p:childTnLst>
                              <p:par>
                                <p:cTn id="2033" nodeType="clickEffect" fill="hold" presetClass="entr" presetID="1">
                                  <p:stCondLst>
                                    <p:cond delay="0"/>
                                  </p:stCondLst>
                                  <p:childTnLst>
                                    <p:set>
                                      <p:cBhvr>
                                        <p:cTn id="2034" dur="1" fill="hold">
                                          <p:stCondLst>
                                            <p:cond delay="0"/>
                                          </p:stCondLst>
                                        </p:cTn>
                                        <p:tgtEl>
                                          <p:spTgt spid="1047">
                                            <p:txEl>
                                              <p:pRg st="0" end="0"/>
                                            </p:txEl>
                                          </p:spTgt>
                                        </p:tgtEl>
                                        <p:attrNameLst>
                                          <p:attrName>style.visibility</p:attrName>
                                        </p:attrNameLst>
                                      </p:cBhvr>
                                      <p:to>
                                        <p:strVal val="visible"/>
                                      </p:to>
                                    </p:set>
                                  </p:childTnLst>
                                </p:cTn>
                              </p:par>
                            </p:childTnLst>
                          </p:cTn>
                        </p:par>
                      </p:childTnLst>
                    </p:cTn>
                  </p:par>
                  <p:par>
                    <p:cTn id="2035" nodeType="clickEffect" fill="hold">
                      <p:stCondLst>
                        <p:cond delay="indefinite"/>
                      </p:stCondLst>
                      <p:childTnLst>
                        <p:par>
                          <p:cTn id="2036" nodeType="withEffect" fill="hold">
                            <p:stCondLst>
                              <p:cond delay="0"/>
                            </p:stCondLst>
                            <p:childTnLst>
                              <p:par>
                                <p:cTn id="2037" nodeType="clickEffect" fill="hold" presetClass="entr" presetID="1">
                                  <p:stCondLst>
                                    <p:cond delay="0"/>
                                  </p:stCondLst>
                                  <p:childTnLst>
                                    <p:set>
                                      <p:cBhvr>
                                        <p:cTn id="2038" dur="1" fill="hold">
                                          <p:stCondLst>
                                            <p:cond delay="0"/>
                                          </p:stCondLst>
                                        </p:cTn>
                                        <p:tgtEl>
                                          <p:spTgt spid="1047">
                                            <p:txEl>
                                              <p:pRg st="1" end="1"/>
                                            </p:txEl>
                                          </p:spTgt>
                                        </p:tgtEl>
                                        <p:attrNameLst>
                                          <p:attrName>style.visibility</p:attrName>
                                        </p:attrNameLst>
                                      </p:cBhvr>
                                      <p:to>
                                        <p:strVal val="visible"/>
                                      </p:to>
                                    </p:set>
                                  </p:childTnLst>
                                </p:cTn>
                              </p:par>
                            </p:childTnLst>
                          </p:cTn>
                        </p:par>
                      </p:childTnLst>
                    </p:cTn>
                  </p:par>
                  <p:par>
                    <p:cTn id="2039" nodeType="clickEffect" fill="hold">
                      <p:stCondLst>
                        <p:cond delay="indefinite"/>
                      </p:stCondLst>
                      <p:childTnLst>
                        <p:par>
                          <p:cTn id="2040" nodeType="withEffect" fill="hold">
                            <p:stCondLst>
                              <p:cond delay="0"/>
                            </p:stCondLst>
                            <p:childTnLst>
                              <p:par>
                                <p:cTn id="2041" nodeType="clickEffect" fill="hold" presetClass="entr" presetID="1">
                                  <p:stCondLst>
                                    <p:cond delay="0"/>
                                  </p:stCondLst>
                                  <p:childTnLst>
                                    <p:set>
                                      <p:cBhvr>
                                        <p:cTn id="2042" dur="1" fill="hold">
                                          <p:stCondLst>
                                            <p:cond delay="0"/>
                                          </p:stCondLst>
                                        </p:cTn>
                                        <p:tgtEl>
                                          <p:spTgt spid="1047">
                                            <p:txEl>
                                              <p:pRg st="2" end="2"/>
                                            </p:txEl>
                                          </p:spTgt>
                                        </p:tgtEl>
                                        <p:attrNameLst>
                                          <p:attrName>style.visibility</p:attrName>
                                        </p:attrNameLst>
                                      </p:cBhvr>
                                      <p:to>
                                        <p:strVal val="visible"/>
                                      </p:to>
                                    </p:set>
                                  </p:childTnLst>
                                </p:cTn>
                              </p:par>
                            </p:childTnLst>
                          </p:cTn>
                        </p:par>
                      </p:childTnLst>
                    </p:cTn>
                  </p:par>
                  <p:par>
                    <p:cTn id="2043" nodeType="clickEffect" fill="hold">
                      <p:stCondLst>
                        <p:cond delay="indefinite"/>
                      </p:stCondLst>
                      <p:childTnLst>
                        <p:par>
                          <p:cTn id="2044" nodeType="withEffect" fill="hold">
                            <p:stCondLst>
                              <p:cond delay="0"/>
                            </p:stCondLst>
                            <p:childTnLst>
                              <p:par>
                                <p:cTn id="2045" nodeType="clickEffect" fill="hold" presetClass="entr" presetID="1">
                                  <p:stCondLst>
                                    <p:cond delay="0"/>
                                  </p:stCondLst>
                                  <p:childTnLst>
                                    <p:set>
                                      <p:cBhvr>
                                        <p:cTn id="2046" dur="1" fill="hold">
                                          <p:stCondLst>
                                            <p:cond delay="0"/>
                                          </p:stCondLst>
                                        </p:cTn>
                                        <p:tgtEl>
                                          <p:spTgt spid="104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1049" name="Title 24"/>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047" dur="indefinite" restart="never" nodeType="tmRoot">
          <p:childTnLst>
            <p:seq>
              <p:cTn id="2048" dur="indefinite" nodeType="mainSeq">
                <p:childTnLst>
                  <p:par>
                    <p:cTn id="2049" nodeType="clickEffect" fill="hold">
                      <p:stCondLst>
                        <p:cond delay="indefinite"/>
                      </p:stCondLst>
                      <p:childTnLst>
                        <p:par>
                          <p:cTn id="2050" nodeType="withEffect" fill="hold">
                            <p:stCondLst>
                              <p:cond delay="0"/>
                            </p:stCondLst>
                            <p:childTnLst>
                              <p:par>
                                <p:cTn id="2051" nodeType="clickEffect" fill="hold" presetClass="entr" presetID="1">
                                  <p:stCondLst>
                                    <p:cond delay="0"/>
                                  </p:stCondLst>
                                  <p:childTnLst>
                                    <p:set>
                                      <p:cBhvr>
                                        <p:cTn id="2052" dur="1" fill="hold">
                                          <p:stCondLst>
                                            <p:cond delay="0"/>
                                          </p:stCondLst>
                                        </p:cTn>
                                        <p:tgtEl>
                                          <p:spTgt spid="1048">
                                            <p:txEl>
                                              <p:pRg st="1" end="1"/>
                                            </p:txEl>
                                          </p:spTgt>
                                        </p:tgtEl>
                                        <p:attrNameLst>
                                          <p:attrName>style.visibility</p:attrName>
                                        </p:attrNameLst>
                                      </p:cBhvr>
                                      <p:to>
                                        <p:strVal val="visible"/>
                                      </p:to>
                                    </p:set>
                                  </p:childTnLst>
                                </p:cTn>
                              </p:par>
                              <p:par>
                                <p:cTn id="2053" nodeType="withEffect" fill="hold" presetClass="entr" presetID="1">
                                  <p:stCondLst>
                                    <p:cond delay="0"/>
                                  </p:stCondLst>
                                  <p:childTnLst>
                                    <p:set>
                                      <p:cBhvr>
                                        <p:cTn id="2054" dur="1" fill="hold">
                                          <p:stCondLst>
                                            <p:cond delay="0"/>
                                          </p:stCondLst>
                                        </p:cTn>
                                        <p:tgtEl>
                                          <p:spTgt spid="1048">
                                            <p:txEl>
                                              <p:pRg st="2" end="2"/>
                                            </p:txEl>
                                          </p:spTgt>
                                        </p:tgtEl>
                                        <p:attrNameLst>
                                          <p:attrName>style.visibility</p:attrName>
                                        </p:attrNameLst>
                                      </p:cBhvr>
                                      <p:to>
                                        <p:strVal val="visible"/>
                                      </p:to>
                                    </p:set>
                                  </p:childTnLst>
                                </p:cTn>
                              </p:par>
                            </p:childTnLst>
                          </p:cTn>
                        </p:par>
                      </p:childTnLst>
                    </p:cTn>
                  </p:par>
                  <p:par>
                    <p:cTn id="2055" nodeType="clickEffect" fill="hold">
                      <p:stCondLst>
                        <p:cond delay="indefinite"/>
                      </p:stCondLst>
                      <p:childTnLst>
                        <p:par>
                          <p:cTn id="2056" nodeType="withEffect" fill="hold">
                            <p:stCondLst>
                              <p:cond delay="0"/>
                            </p:stCondLst>
                            <p:childTnLst>
                              <p:par>
                                <p:cTn id="2057" nodeType="clickEffect" fill="hold" presetClass="entr" presetID="1">
                                  <p:stCondLst>
                                    <p:cond delay="0"/>
                                  </p:stCondLst>
                                  <p:childTnLst>
                                    <p:set>
                                      <p:cBhvr>
                                        <p:cTn id="2058" dur="1" fill="hold">
                                          <p:stCondLst>
                                            <p:cond delay="0"/>
                                          </p:stCondLst>
                                        </p:cTn>
                                        <p:tgtEl>
                                          <p:spTgt spid="1048">
                                            <p:txEl>
                                              <p:pRg st="3" end="3"/>
                                            </p:txEl>
                                          </p:spTgt>
                                        </p:tgtEl>
                                        <p:attrNameLst>
                                          <p:attrName>style.visibility</p:attrName>
                                        </p:attrNameLst>
                                      </p:cBhvr>
                                      <p:to>
                                        <p:strVal val="visible"/>
                                      </p:to>
                                    </p:set>
                                  </p:childTnLst>
                                </p:cTn>
                              </p:par>
                            </p:childTnLst>
                          </p:cTn>
                        </p:par>
                      </p:childTnLst>
                    </p:cTn>
                  </p:par>
                  <p:par>
                    <p:cTn id="2059" nodeType="clickEffect" fill="hold">
                      <p:stCondLst>
                        <p:cond delay="indefinite"/>
                      </p:stCondLst>
                      <p:childTnLst>
                        <p:par>
                          <p:cTn id="2060" nodeType="withEffect" fill="hold">
                            <p:stCondLst>
                              <p:cond delay="0"/>
                            </p:stCondLst>
                            <p:childTnLst>
                              <p:par>
                                <p:cTn id="2061" nodeType="clickEffect" fill="hold" presetClass="entr" presetID="1">
                                  <p:stCondLst>
                                    <p:cond delay="0"/>
                                  </p:stCondLst>
                                  <p:childTnLst>
                                    <p:set>
                                      <p:cBhvr>
                                        <p:cTn id="2062" dur="1" fill="hold">
                                          <p:stCondLst>
                                            <p:cond delay="0"/>
                                          </p:stCondLst>
                                        </p:cTn>
                                        <p:tgtEl>
                                          <p:spTgt spid="1048">
                                            <p:txEl>
                                              <p:pRg st="4" end="4"/>
                                            </p:txEl>
                                          </p:spTgt>
                                        </p:tgtEl>
                                        <p:attrNameLst>
                                          <p:attrName>style.visibility</p:attrName>
                                        </p:attrNameLst>
                                      </p:cBhvr>
                                      <p:to>
                                        <p:strVal val="visible"/>
                                      </p:to>
                                    </p:set>
                                  </p:childTnLst>
                                </p:cTn>
                              </p:par>
                            </p:childTnLst>
                          </p:cTn>
                        </p:par>
                      </p:childTnLst>
                    </p:cTn>
                  </p:par>
                  <p:par>
                    <p:cTn id="2063" nodeType="clickEffect" fill="hold">
                      <p:stCondLst>
                        <p:cond delay="indefinite"/>
                      </p:stCondLst>
                      <p:childTnLst>
                        <p:par>
                          <p:cTn id="2064" nodeType="withEffect" fill="hold">
                            <p:stCondLst>
                              <p:cond delay="0"/>
                            </p:stCondLst>
                            <p:childTnLst>
                              <p:par>
                                <p:cTn id="2065" nodeType="clickEffect" fill="hold" presetClass="entr" presetID="1">
                                  <p:stCondLst>
                                    <p:cond delay="0"/>
                                  </p:stCondLst>
                                  <p:childTnLst>
                                    <p:set>
                                      <p:cBhvr>
                                        <p:cTn id="2066" dur="1" fill="hold">
                                          <p:stCondLst>
                                            <p:cond delay="0"/>
                                          </p:stCondLst>
                                        </p:cTn>
                                        <p:tgtEl>
                                          <p:spTgt spid="1048">
                                            <p:txEl>
                                              <p:pRg st="5" end="5"/>
                                            </p:txEl>
                                          </p:spTgt>
                                        </p:tgtEl>
                                        <p:attrNameLst>
                                          <p:attrName>style.visibility</p:attrName>
                                        </p:attrNameLst>
                                      </p:cBhvr>
                                      <p:to>
                                        <p:strVal val="visible"/>
                                      </p:to>
                                    </p:set>
                                  </p:childTnLst>
                                </p:cTn>
                              </p:par>
                            </p:childTnLst>
                          </p:cTn>
                        </p:par>
                      </p:childTnLst>
                    </p:cTn>
                  </p:par>
                  <p:par>
                    <p:cTn id="2067" nodeType="clickEffect" fill="hold">
                      <p:stCondLst>
                        <p:cond delay="indefinite"/>
                      </p:stCondLst>
                      <p:childTnLst>
                        <p:par>
                          <p:cTn id="2068" nodeType="withEffect" fill="hold">
                            <p:stCondLst>
                              <p:cond delay="0"/>
                            </p:stCondLst>
                            <p:childTnLst>
                              <p:par>
                                <p:cTn id="2069" nodeType="clickEffect" fill="hold" presetClass="entr" presetID="1">
                                  <p:stCondLst>
                                    <p:cond delay="0"/>
                                  </p:stCondLst>
                                  <p:childTnLst>
                                    <p:set>
                                      <p:cBhvr>
                                        <p:cTn id="2070" dur="1" fill="hold">
                                          <p:stCondLst>
                                            <p:cond delay="0"/>
                                          </p:stCondLst>
                                        </p:cTn>
                                        <p:tgtEl>
                                          <p:spTgt spid="1048">
                                            <p:txEl>
                                              <p:pRg st="6" end="6"/>
                                            </p:txEl>
                                          </p:spTgt>
                                        </p:tgtEl>
                                        <p:attrNameLst>
                                          <p:attrName>style.visibility</p:attrName>
                                        </p:attrNameLst>
                                      </p:cBhvr>
                                      <p:to>
                                        <p:strVal val="visible"/>
                                      </p:to>
                                    </p:set>
                                  </p:childTnLst>
                                </p:cTn>
                              </p:par>
                            </p:childTnLst>
                          </p:cTn>
                        </p:par>
                      </p:childTnLst>
                    </p:cTn>
                  </p:par>
                  <p:par>
                    <p:cTn id="2071" nodeType="clickEffect" fill="hold">
                      <p:stCondLst>
                        <p:cond delay="indefinite"/>
                      </p:stCondLst>
                      <p:childTnLst>
                        <p:par>
                          <p:cTn id="2072" nodeType="withEffect" fill="hold">
                            <p:stCondLst>
                              <p:cond delay="0"/>
                            </p:stCondLst>
                            <p:childTnLst>
                              <p:par>
                                <p:cTn id="2073" nodeType="clickEffect" fill="hold" presetClass="entr" presetID="1">
                                  <p:stCondLst>
                                    <p:cond delay="0"/>
                                  </p:stCondLst>
                                  <p:childTnLst>
                                    <p:set>
                                      <p:cBhvr>
                                        <p:cTn id="2074" dur="1" fill="hold">
                                          <p:stCondLst>
                                            <p:cond delay="0"/>
                                          </p:stCondLst>
                                        </p:cTn>
                                        <p:tgtEl>
                                          <p:spTgt spid="1048">
                                            <p:txEl>
                                              <p:pRg st="7" end="7"/>
                                            </p:txEl>
                                          </p:spTgt>
                                        </p:tgtEl>
                                        <p:attrNameLst>
                                          <p:attrName>style.visibility</p:attrName>
                                        </p:attrNameLst>
                                      </p:cBhvr>
                                      <p:to>
                                        <p:strVal val="visible"/>
                                      </p:to>
                                    </p:set>
                                  </p:childTnLst>
                                </p:cTn>
                              </p:par>
                            </p:childTnLst>
                          </p:cTn>
                        </p:par>
                      </p:childTnLst>
                    </p:cTn>
                  </p:par>
                  <p:par>
                    <p:cTn id="2075" nodeType="clickEffect" fill="hold">
                      <p:stCondLst>
                        <p:cond delay="indefinite"/>
                      </p:stCondLst>
                      <p:childTnLst>
                        <p:par>
                          <p:cTn id="2076" nodeType="withEffect" fill="hold">
                            <p:stCondLst>
                              <p:cond delay="0"/>
                            </p:stCondLst>
                            <p:childTnLst>
                              <p:par>
                                <p:cTn id="2077" nodeType="clickEffect" fill="hold" presetClass="entr" presetID="1">
                                  <p:stCondLst>
                                    <p:cond delay="0"/>
                                  </p:stCondLst>
                                  <p:childTnLst>
                                    <p:set>
                                      <p:cBhvr>
                                        <p:cTn id="2078" dur="1" fill="hold">
                                          <p:stCondLst>
                                            <p:cond delay="0"/>
                                          </p:stCondLst>
                                        </p:cTn>
                                        <p:tgtEl>
                                          <p:spTgt spid="104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0" name="TextBox 60"/>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051" name="TextBox 61"/>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079" dur="indefinite" restart="never" nodeType="tmRoot">
          <p:childTnLst>
            <p:seq>
              <p:cTn id="2080" dur="indefinite" nodeType="mainSeq">
                <p:childTnLst>
                  <p:par>
                    <p:cTn id="2081" nodeType="clickEffect" fill="hold">
                      <p:stCondLst>
                        <p:cond delay="indefinite"/>
                      </p:stCondLst>
                      <p:childTnLst>
                        <p:par>
                          <p:cTn id="2082" nodeType="withEffect" fill="hold">
                            <p:stCondLst>
                              <p:cond delay="0"/>
                            </p:stCondLst>
                            <p:childTnLst>
                              <p:par>
                                <p:cTn id="2083" nodeType="clickEffect" fill="hold" presetClass="entr" presetID="1">
                                  <p:stCondLst>
                                    <p:cond delay="0"/>
                                  </p:stCondLst>
                                  <p:childTnLst>
                                    <p:set>
                                      <p:cBhvr>
                                        <p:cTn id="2084" dur="1" fill="hold">
                                          <p:stCondLst>
                                            <p:cond delay="0"/>
                                          </p:stCondLst>
                                        </p:cTn>
                                        <p:tgtEl>
                                          <p:spTgt spid="1051">
                                            <p:txEl>
                                              <p:pRg st="0" end="0"/>
                                            </p:txEl>
                                          </p:spTgt>
                                        </p:tgtEl>
                                        <p:attrNameLst>
                                          <p:attrName>style.visibility</p:attrName>
                                        </p:attrNameLst>
                                      </p:cBhvr>
                                      <p:to>
                                        <p:strVal val="visible"/>
                                      </p:to>
                                    </p:set>
                                  </p:childTnLst>
                                </p:cTn>
                              </p:par>
                            </p:childTnLst>
                          </p:cTn>
                        </p:par>
                      </p:childTnLst>
                    </p:cTn>
                  </p:par>
                  <p:par>
                    <p:cTn id="2085" nodeType="clickEffect" fill="hold">
                      <p:stCondLst>
                        <p:cond delay="indefinite"/>
                      </p:stCondLst>
                      <p:childTnLst>
                        <p:par>
                          <p:cTn id="2086" nodeType="withEffect" fill="hold">
                            <p:stCondLst>
                              <p:cond delay="0"/>
                            </p:stCondLst>
                            <p:childTnLst>
                              <p:par>
                                <p:cTn id="2087" nodeType="clickEffect" fill="hold" presetClass="entr" presetID="1">
                                  <p:stCondLst>
                                    <p:cond delay="0"/>
                                  </p:stCondLst>
                                  <p:childTnLst>
                                    <p:set>
                                      <p:cBhvr>
                                        <p:cTn id="2088" dur="1" fill="hold">
                                          <p:stCondLst>
                                            <p:cond delay="0"/>
                                          </p:stCondLst>
                                        </p:cTn>
                                        <p:tgtEl>
                                          <p:spTgt spid="1051">
                                            <p:txEl>
                                              <p:pRg st="1" end="1"/>
                                            </p:txEl>
                                          </p:spTgt>
                                        </p:tgtEl>
                                        <p:attrNameLst>
                                          <p:attrName>style.visibility</p:attrName>
                                        </p:attrNameLst>
                                      </p:cBhvr>
                                      <p:to>
                                        <p:strVal val="visible"/>
                                      </p:to>
                                    </p:set>
                                  </p:childTnLst>
                                </p:cTn>
                              </p:par>
                            </p:childTnLst>
                          </p:cTn>
                        </p:par>
                      </p:childTnLst>
                    </p:cTn>
                  </p:par>
                  <p:par>
                    <p:cTn id="2089" nodeType="clickEffect" fill="hold">
                      <p:stCondLst>
                        <p:cond delay="indefinite"/>
                      </p:stCondLst>
                      <p:childTnLst>
                        <p:par>
                          <p:cTn id="2090" nodeType="withEffect" fill="hold">
                            <p:stCondLst>
                              <p:cond delay="0"/>
                            </p:stCondLst>
                            <p:childTnLst>
                              <p:par>
                                <p:cTn id="2091" nodeType="clickEffect" fill="hold" presetClass="entr" presetID="1">
                                  <p:stCondLst>
                                    <p:cond delay="0"/>
                                  </p:stCondLst>
                                  <p:childTnLst>
                                    <p:set>
                                      <p:cBhvr>
                                        <p:cTn id="2092" dur="1" fill="hold">
                                          <p:stCondLst>
                                            <p:cond delay="0"/>
                                          </p:stCondLst>
                                        </p:cTn>
                                        <p:tgtEl>
                                          <p:spTgt spid="1051">
                                            <p:txEl>
                                              <p:pRg st="2" end="2"/>
                                            </p:txEl>
                                          </p:spTgt>
                                        </p:tgtEl>
                                        <p:attrNameLst>
                                          <p:attrName>style.visibility</p:attrName>
                                        </p:attrNameLst>
                                      </p:cBhvr>
                                      <p:to>
                                        <p:strVal val="visible"/>
                                      </p:to>
                                    </p:set>
                                  </p:childTnLst>
                                </p:cTn>
                              </p:par>
                            </p:childTnLst>
                          </p:cTn>
                        </p:par>
                      </p:childTnLst>
                    </p:cTn>
                  </p:par>
                  <p:par>
                    <p:cTn id="2093" nodeType="clickEffect" fill="hold">
                      <p:stCondLst>
                        <p:cond delay="indefinite"/>
                      </p:stCondLst>
                      <p:childTnLst>
                        <p:par>
                          <p:cTn id="2094" nodeType="withEffect" fill="hold">
                            <p:stCondLst>
                              <p:cond delay="0"/>
                            </p:stCondLst>
                            <p:childTnLst>
                              <p:par>
                                <p:cTn id="2095" nodeType="clickEffect" fill="hold" presetClass="entr" presetID="1">
                                  <p:stCondLst>
                                    <p:cond delay="0"/>
                                  </p:stCondLst>
                                  <p:childTnLst>
                                    <p:set>
                                      <p:cBhvr>
                                        <p:cTn id="2096" dur="1" fill="hold">
                                          <p:stCondLst>
                                            <p:cond delay="0"/>
                                          </p:stCondLst>
                                        </p:cTn>
                                        <p:tgtEl>
                                          <p:spTgt spid="1051">
                                            <p:txEl>
                                              <p:pRg st="3" end="3"/>
                                            </p:txEl>
                                          </p:spTgt>
                                        </p:tgtEl>
                                        <p:attrNameLst>
                                          <p:attrName>style.visibility</p:attrName>
                                        </p:attrNameLst>
                                      </p:cBhvr>
                                      <p:to>
                                        <p:strVal val="visible"/>
                                      </p:to>
                                    </p:set>
                                  </p:childTnLst>
                                </p:cTn>
                              </p:par>
                            </p:childTnLst>
                          </p:cTn>
                        </p:par>
                      </p:childTnLst>
                    </p:cTn>
                  </p:par>
                  <p:par>
                    <p:cTn id="2097" nodeType="clickEffect" fill="hold">
                      <p:stCondLst>
                        <p:cond delay="indefinite"/>
                      </p:stCondLst>
                      <p:childTnLst>
                        <p:par>
                          <p:cTn id="2098" nodeType="withEffect" fill="hold">
                            <p:stCondLst>
                              <p:cond delay="0"/>
                            </p:stCondLst>
                            <p:childTnLst>
                              <p:par>
                                <p:cTn id="2099" nodeType="clickEffect" fill="hold" presetClass="entr" presetID="1">
                                  <p:stCondLst>
                                    <p:cond delay="0"/>
                                  </p:stCondLst>
                                  <p:childTnLst>
                                    <p:set>
                                      <p:cBhvr>
                                        <p:cTn id="2100" dur="1" fill="hold">
                                          <p:stCondLst>
                                            <p:cond delay="0"/>
                                          </p:stCondLst>
                                        </p:cTn>
                                        <p:tgtEl>
                                          <p:spTgt spid="1051">
                                            <p:txEl>
                                              <p:pRg st="4" end="4"/>
                                            </p:txEl>
                                          </p:spTgt>
                                        </p:tgtEl>
                                        <p:attrNameLst>
                                          <p:attrName>style.visibility</p:attrName>
                                        </p:attrNameLst>
                                      </p:cBhvr>
                                      <p:to>
                                        <p:strVal val="visible"/>
                                      </p:to>
                                    </p:set>
                                  </p:childTnLst>
                                </p:cTn>
                              </p:par>
                            </p:childTnLst>
                          </p:cTn>
                        </p:par>
                      </p:childTnLst>
                    </p:cTn>
                  </p:par>
                  <p:par>
                    <p:cTn id="2101" nodeType="clickEffect" fill="hold">
                      <p:stCondLst>
                        <p:cond delay="indefinite"/>
                      </p:stCondLst>
                      <p:childTnLst>
                        <p:par>
                          <p:cTn id="2102" nodeType="withEffect" fill="hold">
                            <p:stCondLst>
                              <p:cond delay="0"/>
                            </p:stCondLst>
                            <p:childTnLst>
                              <p:par>
                                <p:cTn id="2103" nodeType="clickEffect" fill="hold" presetClass="entr" presetID="1">
                                  <p:stCondLst>
                                    <p:cond delay="0"/>
                                  </p:stCondLst>
                                  <p:childTnLst>
                                    <p:set>
                                      <p:cBhvr>
                                        <p:cTn id="2104" dur="1" fill="hold">
                                          <p:stCondLst>
                                            <p:cond delay="0"/>
                                          </p:stCondLst>
                                        </p:cTn>
                                        <p:tgtEl>
                                          <p:spTgt spid="1051">
                                            <p:txEl>
                                              <p:pRg st="5" end="5"/>
                                            </p:txEl>
                                          </p:spTgt>
                                        </p:tgtEl>
                                        <p:attrNameLst>
                                          <p:attrName>style.visibility</p:attrName>
                                        </p:attrNameLst>
                                      </p:cBhvr>
                                      <p:to>
                                        <p:strVal val="visible"/>
                                      </p:to>
                                    </p:set>
                                  </p:childTnLst>
                                </p:cTn>
                              </p:par>
                            </p:childTnLst>
                          </p:cTn>
                        </p:par>
                      </p:childTnLst>
                    </p:cTn>
                  </p:par>
                  <p:par>
                    <p:cTn id="2105" nodeType="clickEffect" fill="hold">
                      <p:stCondLst>
                        <p:cond delay="indefinite"/>
                      </p:stCondLst>
                      <p:childTnLst>
                        <p:par>
                          <p:cTn id="2106" nodeType="withEffect" fill="hold">
                            <p:stCondLst>
                              <p:cond delay="0"/>
                            </p:stCondLst>
                            <p:childTnLst>
                              <p:par>
                                <p:cTn id="2107" nodeType="clickEffect" fill="hold" presetClass="entr" presetID="1">
                                  <p:stCondLst>
                                    <p:cond delay="0"/>
                                  </p:stCondLst>
                                  <p:childTnLst>
                                    <p:set>
                                      <p:cBhvr>
                                        <p:cTn id="2108" dur="1" fill="hold">
                                          <p:stCondLst>
                                            <p:cond delay="0"/>
                                          </p:stCondLst>
                                        </p:cTn>
                                        <p:tgtEl>
                                          <p:spTgt spid="1051">
                                            <p:txEl>
                                              <p:pRg st="6" end="6"/>
                                            </p:txEl>
                                          </p:spTgt>
                                        </p:tgtEl>
                                        <p:attrNameLst>
                                          <p:attrName>style.visibility</p:attrName>
                                        </p:attrNameLst>
                                      </p:cBhvr>
                                      <p:to>
                                        <p:strVal val="visible"/>
                                      </p:to>
                                    </p:set>
                                  </p:childTnLst>
                                </p:cTn>
                              </p:par>
                            </p:childTnLst>
                          </p:cTn>
                        </p:par>
                      </p:childTnLst>
                    </p:cTn>
                  </p:par>
                  <p:par>
                    <p:cTn id="2109" nodeType="clickEffect" fill="hold">
                      <p:stCondLst>
                        <p:cond delay="indefinite"/>
                      </p:stCondLst>
                      <p:childTnLst>
                        <p:par>
                          <p:cTn id="2110" nodeType="withEffect" fill="hold">
                            <p:stCondLst>
                              <p:cond delay="0"/>
                            </p:stCondLst>
                            <p:childTnLst>
                              <p:par>
                                <p:cTn id="2111" nodeType="clickEffect" fill="hold" presetClass="entr" presetID="1">
                                  <p:stCondLst>
                                    <p:cond delay="0"/>
                                  </p:stCondLst>
                                  <p:childTnLst>
                                    <p:set>
                                      <p:cBhvr>
                                        <p:cTn id="2112" dur="1" fill="hold">
                                          <p:stCondLst>
                                            <p:cond delay="0"/>
                                          </p:stCondLst>
                                        </p:cTn>
                                        <p:tgtEl>
                                          <p:spTgt spid="1051">
                                            <p:txEl>
                                              <p:pRg st="7" end="7"/>
                                            </p:txEl>
                                          </p:spTgt>
                                        </p:tgtEl>
                                        <p:attrNameLst>
                                          <p:attrName>style.visibility</p:attrName>
                                        </p:attrNameLst>
                                      </p:cBhvr>
                                      <p:to>
                                        <p:strVal val="visible"/>
                                      </p:to>
                                    </p:set>
                                  </p:childTnLst>
                                </p:cTn>
                              </p:par>
                              <p:par>
                                <p:cTn id="2113" nodeType="withEffect" fill="hold" presetClass="entr" presetID="1">
                                  <p:stCondLst>
                                    <p:cond delay="0"/>
                                  </p:stCondLst>
                                  <p:childTnLst>
                                    <p:set>
                                      <p:cBhvr>
                                        <p:cTn id="2114" dur="1" fill="hold">
                                          <p:stCondLst>
                                            <p:cond delay="0"/>
                                          </p:stCondLst>
                                        </p:cTn>
                                        <p:tgtEl>
                                          <p:spTgt spid="105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TextBox 62"/>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053" name="TextBox 63"/>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115" dur="indefinite" restart="never" nodeType="tmRoot">
          <p:childTnLst>
            <p:seq>
              <p:cTn id="2116" dur="indefinite" nodeType="mainSeq">
                <p:childTnLst>
                  <p:par>
                    <p:cTn id="2117" nodeType="clickEffect" fill="hold">
                      <p:stCondLst>
                        <p:cond delay="indefinite"/>
                      </p:stCondLst>
                      <p:childTnLst>
                        <p:par>
                          <p:cTn id="2118" nodeType="withEffect" fill="hold">
                            <p:stCondLst>
                              <p:cond delay="0"/>
                            </p:stCondLst>
                            <p:childTnLst>
                              <p:par>
                                <p:cTn id="2119" nodeType="clickEffect" fill="hold" presetClass="entr" presetID="1">
                                  <p:stCondLst>
                                    <p:cond delay="0"/>
                                  </p:stCondLst>
                                  <p:childTnLst>
                                    <p:set>
                                      <p:cBhvr>
                                        <p:cTn id="2120" dur="1" fill="hold">
                                          <p:stCondLst>
                                            <p:cond delay="0"/>
                                          </p:stCondLst>
                                        </p:cTn>
                                        <p:tgtEl>
                                          <p:spTgt spid="1053">
                                            <p:txEl>
                                              <p:pRg st="0" end="0"/>
                                            </p:txEl>
                                          </p:spTgt>
                                        </p:tgtEl>
                                        <p:attrNameLst>
                                          <p:attrName>style.visibility</p:attrName>
                                        </p:attrNameLst>
                                      </p:cBhvr>
                                      <p:to>
                                        <p:strVal val="visible"/>
                                      </p:to>
                                    </p:set>
                                  </p:childTnLst>
                                </p:cTn>
                              </p:par>
                            </p:childTnLst>
                          </p:cTn>
                        </p:par>
                      </p:childTnLst>
                    </p:cTn>
                  </p:par>
                  <p:par>
                    <p:cTn id="2121" nodeType="clickEffect" fill="hold">
                      <p:stCondLst>
                        <p:cond delay="indefinite"/>
                      </p:stCondLst>
                      <p:childTnLst>
                        <p:par>
                          <p:cTn id="2122" nodeType="withEffect" fill="hold">
                            <p:stCondLst>
                              <p:cond delay="0"/>
                            </p:stCondLst>
                            <p:childTnLst>
                              <p:par>
                                <p:cTn id="2123" nodeType="clickEffect" fill="hold" presetClass="entr" presetID="1">
                                  <p:stCondLst>
                                    <p:cond delay="0"/>
                                  </p:stCondLst>
                                  <p:childTnLst>
                                    <p:set>
                                      <p:cBhvr>
                                        <p:cTn id="2124" dur="1" fill="hold">
                                          <p:stCondLst>
                                            <p:cond delay="0"/>
                                          </p:stCondLst>
                                        </p:cTn>
                                        <p:tgtEl>
                                          <p:spTgt spid="1053">
                                            <p:txEl>
                                              <p:pRg st="1" end="1"/>
                                            </p:txEl>
                                          </p:spTgt>
                                        </p:tgtEl>
                                        <p:attrNameLst>
                                          <p:attrName>style.visibility</p:attrName>
                                        </p:attrNameLst>
                                      </p:cBhvr>
                                      <p:to>
                                        <p:strVal val="visible"/>
                                      </p:to>
                                    </p:set>
                                  </p:childTnLst>
                                </p:cTn>
                              </p:par>
                            </p:childTnLst>
                          </p:cTn>
                        </p:par>
                      </p:childTnLst>
                    </p:cTn>
                  </p:par>
                  <p:par>
                    <p:cTn id="2125" nodeType="clickEffect" fill="hold">
                      <p:stCondLst>
                        <p:cond delay="indefinite"/>
                      </p:stCondLst>
                      <p:childTnLst>
                        <p:par>
                          <p:cTn id="2126" nodeType="withEffect" fill="hold">
                            <p:stCondLst>
                              <p:cond delay="0"/>
                            </p:stCondLst>
                            <p:childTnLst>
                              <p:par>
                                <p:cTn id="2127" nodeType="clickEffect" fill="hold" presetClass="entr" presetID="1">
                                  <p:stCondLst>
                                    <p:cond delay="0"/>
                                  </p:stCondLst>
                                  <p:childTnLst>
                                    <p:set>
                                      <p:cBhvr>
                                        <p:cTn id="2128" dur="1" fill="hold">
                                          <p:stCondLst>
                                            <p:cond delay="0"/>
                                          </p:stCondLst>
                                        </p:cTn>
                                        <p:tgtEl>
                                          <p:spTgt spid="1053">
                                            <p:txEl>
                                              <p:pRg st="2" end="2"/>
                                            </p:txEl>
                                          </p:spTgt>
                                        </p:tgtEl>
                                        <p:attrNameLst>
                                          <p:attrName>style.visibility</p:attrName>
                                        </p:attrNameLst>
                                      </p:cBhvr>
                                      <p:to>
                                        <p:strVal val="visible"/>
                                      </p:to>
                                    </p:set>
                                  </p:childTnLst>
                                </p:cTn>
                              </p:par>
                            </p:childTnLst>
                          </p:cTn>
                        </p:par>
                      </p:childTnLst>
                    </p:cTn>
                  </p:par>
                  <p:par>
                    <p:cTn id="2129" nodeType="clickEffect" fill="hold">
                      <p:stCondLst>
                        <p:cond delay="indefinite"/>
                      </p:stCondLst>
                      <p:childTnLst>
                        <p:par>
                          <p:cTn id="2130" nodeType="withEffect" fill="hold">
                            <p:stCondLst>
                              <p:cond delay="0"/>
                            </p:stCondLst>
                            <p:childTnLst>
                              <p:par>
                                <p:cTn id="2131" nodeType="clickEffect" fill="hold" presetClass="entr" presetID="1">
                                  <p:stCondLst>
                                    <p:cond delay="0"/>
                                  </p:stCondLst>
                                  <p:childTnLst>
                                    <p:set>
                                      <p:cBhvr>
                                        <p:cTn id="2132" dur="1" fill="hold">
                                          <p:stCondLst>
                                            <p:cond delay="0"/>
                                          </p:stCondLst>
                                        </p:cTn>
                                        <p:tgtEl>
                                          <p:spTgt spid="1053">
                                            <p:txEl>
                                              <p:pRg st="3" end="3"/>
                                            </p:txEl>
                                          </p:spTgt>
                                        </p:tgtEl>
                                        <p:attrNameLst>
                                          <p:attrName>style.visibility</p:attrName>
                                        </p:attrNameLst>
                                      </p:cBhvr>
                                      <p:to>
                                        <p:strVal val="visible"/>
                                      </p:to>
                                    </p:set>
                                  </p:childTnLst>
                                </p:cTn>
                              </p:par>
                            </p:childTnLst>
                          </p:cTn>
                        </p:par>
                      </p:childTnLst>
                    </p:cTn>
                  </p:par>
                  <p:par>
                    <p:cTn id="2133" nodeType="clickEffect" fill="hold">
                      <p:stCondLst>
                        <p:cond delay="indefinite"/>
                      </p:stCondLst>
                      <p:childTnLst>
                        <p:par>
                          <p:cTn id="2134" nodeType="withEffect" fill="hold">
                            <p:stCondLst>
                              <p:cond delay="0"/>
                            </p:stCondLst>
                            <p:childTnLst>
                              <p:par>
                                <p:cTn id="2135" nodeType="clickEffect" fill="hold" presetClass="entr" presetID="1">
                                  <p:stCondLst>
                                    <p:cond delay="0"/>
                                  </p:stCondLst>
                                  <p:childTnLst>
                                    <p:set>
                                      <p:cBhvr>
                                        <p:cTn id="2136" dur="1" fill="hold">
                                          <p:stCondLst>
                                            <p:cond delay="0"/>
                                          </p:stCondLst>
                                        </p:cTn>
                                        <p:tgtEl>
                                          <p:spTgt spid="1053">
                                            <p:txEl>
                                              <p:pRg st="4" end="4"/>
                                            </p:txEl>
                                          </p:spTgt>
                                        </p:tgtEl>
                                        <p:attrNameLst>
                                          <p:attrName>style.visibility</p:attrName>
                                        </p:attrNameLst>
                                      </p:cBhvr>
                                      <p:to>
                                        <p:strVal val="visible"/>
                                      </p:to>
                                    </p:set>
                                  </p:childTnLst>
                                </p:cTn>
                              </p:par>
                            </p:childTnLst>
                          </p:cTn>
                        </p:par>
                      </p:childTnLst>
                    </p:cTn>
                  </p:par>
                  <p:par>
                    <p:cTn id="2137" nodeType="clickEffect" fill="hold">
                      <p:stCondLst>
                        <p:cond delay="indefinite"/>
                      </p:stCondLst>
                      <p:childTnLst>
                        <p:par>
                          <p:cTn id="2138" nodeType="withEffect" fill="hold">
                            <p:stCondLst>
                              <p:cond delay="0"/>
                            </p:stCondLst>
                            <p:childTnLst>
                              <p:par>
                                <p:cTn id="2139" nodeType="clickEffect" fill="hold" presetClass="entr" presetID="1">
                                  <p:stCondLst>
                                    <p:cond delay="0"/>
                                  </p:stCondLst>
                                  <p:childTnLst>
                                    <p:set>
                                      <p:cBhvr>
                                        <p:cTn id="2140" dur="1" fill="hold">
                                          <p:stCondLst>
                                            <p:cond delay="0"/>
                                          </p:stCondLst>
                                        </p:cTn>
                                        <p:tgtEl>
                                          <p:spTgt spid="1053">
                                            <p:txEl>
                                              <p:pRg st="5" end="5"/>
                                            </p:txEl>
                                          </p:spTgt>
                                        </p:tgtEl>
                                        <p:attrNameLst>
                                          <p:attrName>style.visibility</p:attrName>
                                        </p:attrNameLst>
                                      </p:cBhvr>
                                      <p:to>
                                        <p:strVal val="visible"/>
                                      </p:to>
                                    </p:set>
                                  </p:childTnLst>
                                </p:cTn>
                              </p:par>
                            </p:childTnLst>
                          </p:cTn>
                        </p:par>
                      </p:childTnLst>
                    </p:cTn>
                  </p:par>
                  <p:par>
                    <p:cTn id="2141" nodeType="clickEffect" fill="hold">
                      <p:stCondLst>
                        <p:cond delay="indefinite"/>
                      </p:stCondLst>
                      <p:childTnLst>
                        <p:par>
                          <p:cTn id="2142" nodeType="withEffect" fill="hold">
                            <p:stCondLst>
                              <p:cond delay="0"/>
                            </p:stCondLst>
                            <p:childTnLst>
                              <p:par>
                                <p:cTn id="2143" nodeType="clickEffect" fill="hold" presetClass="entr" presetID="1">
                                  <p:stCondLst>
                                    <p:cond delay="0"/>
                                  </p:stCondLst>
                                  <p:childTnLst>
                                    <p:set>
                                      <p:cBhvr>
                                        <p:cTn id="2144" dur="1" fill="hold">
                                          <p:stCondLst>
                                            <p:cond delay="0"/>
                                          </p:stCondLst>
                                        </p:cTn>
                                        <p:tgtEl>
                                          <p:spTgt spid="1053">
                                            <p:txEl>
                                              <p:pRg st="6" end="6"/>
                                            </p:txEl>
                                          </p:spTgt>
                                        </p:tgtEl>
                                        <p:attrNameLst>
                                          <p:attrName>style.visibility</p:attrName>
                                        </p:attrNameLst>
                                      </p:cBhvr>
                                      <p:to>
                                        <p:strVal val="visible"/>
                                      </p:to>
                                    </p:set>
                                  </p:childTnLst>
                                </p:cTn>
                              </p:par>
                            </p:childTnLst>
                          </p:cTn>
                        </p:par>
                      </p:childTnLst>
                    </p:cTn>
                  </p:par>
                  <p:par>
                    <p:cTn id="2145" nodeType="clickEffect" fill="hold">
                      <p:stCondLst>
                        <p:cond delay="indefinite"/>
                      </p:stCondLst>
                      <p:childTnLst>
                        <p:par>
                          <p:cTn id="2146" nodeType="withEffect" fill="hold">
                            <p:stCondLst>
                              <p:cond delay="0"/>
                            </p:stCondLst>
                            <p:childTnLst>
                              <p:par>
                                <p:cTn id="2147" nodeType="clickEffect" fill="hold" presetClass="entr" presetID="1">
                                  <p:stCondLst>
                                    <p:cond delay="0"/>
                                  </p:stCondLst>
                                  <p:childTnLst>
                                    <p:set>
                                      <p:cBhvr>
                                        <p:cTn id="2148" dur="1" fill="hold">
                                          <p:stCondLst>
                                            <p:cond delay="0"/>
                                          </p:stCondLst>
                                        </p:cTn>
                                        <p:tgtEl>
                                          <p:spTgt spid="1053">
                                            <p:txEl>
                                              <p:pRg st="7" end="7"/>
                                            </p:txEl>
                                          </p:spTgt>
                                        </p:tgtEl>
                                        <p:attrNameLst>
                                          <p:attrName>style.visibility</p:attrName>
                                        </p:attrNameLst>
                                      </p:cBhvr>
                                      <p:to>
                                        <p:strVal val="visible"/>
                                      </p:to>
                                    </p:set>
                                  </p:childTnLst>
                                </p:cTn>
                              </p:par>
                            </p:childTnLst>
                          </p:cTn>
                        </p:par>
                      </p:childTnLst>
                    </p:cTn>
                  </p:par>
                  <p:par>
                    <p:cTn id="2149" nodeType="clickEffect" fill="hold">
                      <p:stCondLst>
                        <p:cond delay="indefinite"/>
                      </p:stCondLst>
                      <p:childTnLst>
                        <p:par>
                          <p:cTn id="2150" nodeType="withEffect" fill="hold">
                            <p:stCondLst>
                              <p:cond delay="0"/>
                            </p:stCondLst>
                            <p:childTnLst>
                              <p:par>
                                <p:cTn id="2151" nodeType="clickEffect" fill="hold" presetClass="entr" presetID="1">
                                  <p:stCondLst>
                                    <p:cond delay="0"/>
                                  </p:stCondLst>
                                  <p:childTnLst>
                                    <p:set>
                                      <p:cBhvr>
                                        <p:cTn id="2152" dur="1" fill="hold">
                                          <p:stCondLst>
                                            <p:cond delay="0"/>
                                          </p:stCondLst>
                                        </p:cTn>
                                        <p:tgtEl>
                                          <p:spTgt spid="1053">
                                            <p:txEl>
                                              <p:pRg st="8" end="8"/>
                                            </p:txEl>
                                          </p:spTgt>
                                        </p:tgtEl>
                                        <p:attrNameLst>
                                          <p:attrName>style.visibility</p:attrName>
                                        </p:attrNameLst>
                                      </p:cBhvr>
                                      <p:to>
                                        <p:strVal val="visible"/>
                                      </p:to>
                                    </p:set>
                                  </p:childTnLst>
                                </p:cTn>
                              </p:par>
                            </p:childTnLst>
                          </p:cTn>
                        </p:par>
                      </p:childTnLst>
                    </p:cTn>
                  </p:par>
                  <p:par>
                    <p:cTn id="2153" nodeType="clickEffect" fill="hold">
                      <p:stCondLst>
                        <p:cond delay="indefinite"/>
                      </p:stCondLst>
                      <p:childTnLst>
                        <p:par>
                          <p:cTn id="2154" nodeType="withEffect" fill="hold">
                            <p:stCondLst>
                              <p:cond delay="0"/>
                            </p:stCondLst>
                            <p:childTnLst>
                              <p:par>
                                <p:cTn id="2155" nodeType="clickEffect" fill="hold" presetClass="entr" presetID="1">
                                  <p:stCondLst>
                                    <p:cond delay="0"/>
                                  </p:stCondLst>
                                  <p:childTnLst>
                                    <p:set>
                                      <p:cBhvr>
                                        <p:cTn id="2156" dur="1" fill="hold">
                                          <p:stCondLst>
                                            <p:cond delay="0"/>
                                          </p:stCondLst>
                                        </p:cTn>
                                        <p:tgtEl>
                                          <p:spTgt spid="1053">
                                            <p:txEl>
                                              <p:pRg st="9" end="9"/>
                                            </p:txEl>
                                          </p:spTgt>
                                        </p:tgtEl>
                                        <p:attrNameLst>
                                          <p:attrName>style.visibility</p:attrName>
                                        </p:attrNameLst>
                                      </p:cBhvr>
                                      <p:to>
                                        <p:strVal val="visible"/>
                                      </p:to>
                                    </p:set>
                                  </p:childTnLst>
                                </p:cTn>
                              </p:par>
                            </p:childTnLst>
                          </p:cTn>
                        </p:par>
                      </p:childTnLst>
                    </p:cTn>
                  </p:par>
                  <p:par>
                    <p:cTn id="2157" nodeType="clickEffect" fill="hold">
                      <p:stCondLst>
                        <p:cond delay="indefinite"/>
                      </p:stCondLst>
                      <p:childTnLst>
                        <p:par>
                          <p:cTn id="2158" nodeType="withEffect" fill="hold">
                            <p:stCondLst>
                              <p:cond delay="0"/>
                            </p:stCondLst>
                            <p:childTnLst>
                              <p:par>
                                <p:cTn id="2159" nodeType="clickEffect" fill="hold" presetClass="entr" presetID="1">
                                  <p:stCondLst>
                                    <p:cond delay="0"/>
                                  </p:stCondLst>
                                  <p:childTnLst>
                                    <p:set>
                                      <p:cBhvr>
                                        <p:cTn id="2160" dur="1" fill="hold">
                                          <p:stCondLst>
                                            <p:cond delay="0"/>
                                          </p:stCondLst>
                                        </p:cTn>
                                        <p:tgtEl>
                                          <p:spTgt spid="105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1055" name="Picture 40" descr="Question Mark&#10;"/>
          <p:cNvPicPr/>
          <p:nvPr/>
        </p:nvPicPr>
        <p:blipFill>
          <a:blip r:embed="rId1"/>
          <a:stretch/>
        </p:blipFill>
        <p:spPr>
          <a:xfrm>
            <a:off x="1792440" y="4232160"/>
            <a:ext cx="2518200" cy="2516760"/>
          </a:xfrm>
          <a:prstGeom prst="rect">
            <a:avLst/>
          </a:prstGeom>
          <a:ln w="9525">
            <a:noFill/>
          </a:ln>
        </p:spPr>
      </p:pic>
      <p:pic>
        <p:nvPicPr>
          <p:cNvPr id="1056" name="Picture 41" descr="Question Mark&#10;"/>
          <p:cNvPicPr/>
          <p:nvPr/>
        </p:nvPicPr>
        <p:blipFill>
          <a:blip r:embed="rId2"/>
          <a:stretch/>
        </p:blipFill>
        <p:spPr>
          <a:xfrm>
            <a:off x="3278160" y="1708200"/>
            <a:ext cx="2518200" cy="2516760"/>
          </a:xfrm>
          <a:prstGeom prst="rect">
            <a:avLst/>
          </a:prstGeom>
          <a:ln w="9525">
            <a:noFill/>
          </a:ln>
        </p:spPr>
      </p:pic>
      <p:pic>
        <p:nvPicPr>
          <p:cNvPr id="1057" name="Picture 42" descr="Question Mark&#10;"/>
          <p:cNvPicPr/>
          <p:nvPr/>
        </p:nvPicPr>
        <p:blipFill>
          <a:blip r:embed="rId3"/>
          <a:stretch/>
        </p:blipFill>
        <p:spPr>
          <a:xfrm>
            <a:off x="4896000" y="4170240"/>
            <a:ext cx="2518200" cy="2516760"/>
          </a:xfrm>
          <a:prstGeom prst="rect">
            <a:avLst/>
          </a:prstGeom>
          <a:ln w="9525">
            <a:noFill/>
          </a:ln>
        </p:spPr>
      </p:pic>
      <p:pic>
        <p:nvPicPr>
          <p:cNvPr id="1058" name="Picture 43" descr="Question Mark&#10;"/>
          <p:cNvPicPr/>
          <p:nvPr/>
        </p:nvPicPr>
        <p:blipFill>
          <a:blip r:embed="rId4"/>
          <a:stretch/>
        </p:blipFill>
        <p:spPr>
          <a:xfrm>
            <a:off x="0" y="1789200"/>
            <a:ext cx="2518200" cy="2516760"/>
          </a:xfrm>
          <a:prstGeom prst="rect">
            <a:avLst/>
          </a:prstGeom>
          <a:ln w="9525">
            <a:noFill/>
          </a:ln>
        </p:spPr>
      </p:pic>
      <p:pic>
        <p:nvPicPr>
          <p:cNvPr id="1059" name="Picture 44"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TextBox 73"/>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1" name="Rectangle 218"/>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1062" name="Text Box 61"/>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1063" name="Group 3"/>
          <p:cNvGrpSpPr/>
          <p:nvPr/>
        </p:nvGrpSpPr>
        <p:grpSpPr>
          <a:xfrm>
            <a:off x="216000" y="1289160"/>
            <a:ext cx="3713400" cy="3443040"/>
            <a:chOff x="216000" y="1289160"/>
            <a:chExt cx="3713400" cy="3443040"/>
          </a:xfrm>
        </p:grpSpPr>
        <p:sp>
          <p:nvSpPr>
            <p:cNvPr id="1064" name="Rectangle 219"/>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065" name="Rectangle 220"/>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066" name="Rectangle 221"/>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067" name="Rectangle 222"/>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068" name="Rectangle 223"/>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069" name="Rectangle 224"/>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070" name="Rectangle 225"/>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071" name="Rectangle 226"/>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072" name="Rectangle 227"/>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073" name="Rectangle 228"/>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074" name="Rectangle 229"/>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75" name="Rectangle 230"/>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76" name="Rectangle 231"/>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77" name="Rectangle 232"/>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78" name="Rectangle 233"/>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79" name="Rectangle 234"/>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0" name="Rectangle 235"/>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1" name="Rectangle 236"/>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2" name="Rectangle 237"/>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3" name="Rectangle 238"/>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4" name="Rectangle 239"/>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5" name="Rectangle 240"/>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6" name="Rectangle 241"/>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7" name="Rectangle 242"/>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8" name="Rectangle 243"/>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89" name="Rectangle 244"/>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0" name="Rectangle 245"/>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1" name="Rectangle 246"/>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2" name="Rectangle 247"/>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3" name="Rectangle 248"/>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4" name="Rectangle 249"/>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5" name="Rectangle 250"/>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6" name="Rectangle 251"/>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7" name="Rectangle 252"/>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8" name="Rectangle 253"/>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099" name="Rectangle 254"/>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1100" name="Rectangle 255"/>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1101" name="Rectangle 256"/>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1102" name="Rectangle 257"/>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1103" name="Rectangle 258"/>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1104" name="Text Box 62"/>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1105" name="Text Box 63"/>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1106" name="AutoShape 4"/>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107" name="AutoShape 5"/>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108" name="AutoShape 6"/>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109" name="Text Box 64"/>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110" name="Rectangle 259"/>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1111" name="Group 5"/>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1112" name="Text Box 65"/>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1113" name="Text Box 66"/>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1114" name="Text Box 67"/>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1115" name="Text Box 68"/>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1116" name="Text Box 69"/>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1117" name="Text Box 70"/>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118" name="Text Box 71"/>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119" name="Text Box 72"/>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120" name="Text Box 73"/>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121" name="Text Box 74"/>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122" name="Text Box 75"/>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1123" name="Straight Connector 14"/>
          <p:cNvCxnSpPr/>
          <p:nvPr/>
        </p:nvCxnSpPr>
        <p:spPr>
          <a:xfrm>
            <a:off x="4248000" y="4752720"/>
            <a:ext cx="4735080" cy="2880"/>
          </a:xfrm>
          <a:prstGeom prst="straightConnector1">
            <a:avLst/>
          </a:prstGeom>
          <a:ln w="0">
            <a:solidFill>
              <a:srgbClr val="000000"/>
            </a:solidFill>
          </a:ln>
        </p:spPr>
      </p:cxnSp>
      <p:cxnSp>
        <p:nvCxnSpPr>
          <p:cNvPr id="1124" name="Straight Connector 18"/>
          <p:cNvCxnSpPr/>
          <p:nvPr/>
        </p:nvCxnSpPr>
        <p:spPr>
          <a:xfrm>
            <a:off x="4257360" y="5209920"/>
            <a:ext cx="4735080" cy="2880"/>
          </a:xfrm>
          <a:prstGeom prst="straightConnector1">
            <a:avLst/>
          </a:prstGeom>
          <a:ln w="0">
            <a:solidFill>
              <a:srgbClr val="000000"/>
            </a:solidFill>
          </a:ln>
        </p:spPr>
      </p:cxnSp>
      <p:sp>
        <p:nvSpPr>
          <p:cNvPr id="1125" name="Text Box 76"/>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46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p:txBody>
      </p:sp>
      <p:sp>
        <p:nvSpPr>
          <p:cNvPr id="468" name="Title 6"/>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27" dur="indefinite" restart="never" nodeType="tmRoot">
          <p:childTnLst>
            <p:seq>
              <p:cTn id="328" dur="indefinite" nodeType="mainSeq">
                <p:childTnLst>
                  <p:par>
                    <p:cTn id="329" nodeType="clickEffect" fill="hold">
                      <p:stCondLst>
                        <p:cond delay="indefinite"/>
                      </p:stCondLst>
                      <p:childTnLst>
                        <p:par>
                          <p:cTn id="330" nodeType="withEffect" fill="hold">
                            <p:stCondLst>
                              <p:cond delay="0"/>
                            </p:stCondLst>
                            <p:childTnLst>
                              <p:par>
                                <p:cTn id="331" nodeType="clickEffect" fill="hold" presetClass="entr" presetID="1">
                                  <p:stCondLst>
                                    <p:cond delay="0"/>
                                  </p:stCondLst>
                                  <p:childTnLst>
                                    <p:set>
                                      <p:cBhvr>
                                        <p:cTn id="332" dur="1" fill="hold">
                                          <p:stCondLst>
                                            <p:cond delay="0"/>
                                          </p:stCondLst>
                                        </p:cTn>
                                        <p:tgtEl>
                                          <p:spTgt spid="467">
                                            <p:txEl>
                                              <p:pRg st="0" end="0"/>
                                            </p:txEl>
                                          </p:spTgt>
                                        </p:tgtEl>
                                        <p:attrNameLst>
                                          <p:attrName>style.visibility</p:attrName>
                                        </p:attrNameLst>
                                      </p:cBhvr>
                                      <p:to>
                                        <p:strVal val="visible"/>
                                      </p:to>
                                    </p:set>
                                  </p:childTnLst>
                                </p:cTn>
                              </p:par>
                            </p:childTnLst>
                          </p:cTn>
                        </p:par>
                      </p:childTnLst>
                    </p:cTn>
                  </p:par>
                  <p:par>
                    <p:cTn id="333" nodeType="clickEffect" fill="hold">
                      <p:stCondLst>
                        <p:cond delay="indefinite"/>
                      </p:stCondLst>
                      <p:childTnLst>
                        <p:par>
                          <p:cTn id="334" nodeType="withEffect" fill="hold">
                            <p:stCondLst>
                              <p:cond delay="0"/>
                            </p:stCondLst>
                            <p:childTnLst>
                              <p:par>
                                <p:cTn id="335" nodeType="clickEffect" fill="hold" presetClass="entr" presetID="1">
                                  <p:stCondLst>
                                    <p:cond delay="0"/>
                                  </p:stCondLst>
                                  <p:childTnLst>
                                    <p:set>
                                      <p:cBhvr>
                                        <p:cTn id="336" dur="1" fill="hold">
                                          <p:stCondLst>
                                            <p:cond delay="0"/>
                                          </p:stCondLst>
                                        </p:cTn>
                                        <p:tgtEl>
                                          <p:spTgt spid="467">
                                            <p:txEl>
                                              <p:pRg st="1" end="1"/>
                                            </p:txEl>
                                          </p:spTgt>
                                        </p:tgtEl>
                                        <p:attrNameLst>
                                          <p:attrName>style.visibility</p:attrName>
                                        </p:attrNameLst>
                                      </p:cBhvr>
                                      <p:to>
                                        <p:strVal val="visible"/>
                                      </p:to>
                                    </p:set>
                                  </p:childTnLst>
                                </p:cTn>
                              </p:par>
                            </p:childTnLst>
                          </p:cTn>
                        </p:par>
                      </p:childTnLst>
                    </p:cTn>
                  </p:par>
                  <p:par>
                    <p:cTn id="337" nodeType="clickEffect" fill="hold">
                      <p:stCondLst>
                        <p:cond delay="indefinite"/>
                      </p:stCondLst>
                      <p:childTnLst>
                        <p:par>
                          <p:cTn id="338" nodeType="withEffect" fill="hold">
                            <p:stCondLst>
                              <p:cond delay="0"/>
                            </p:stCondLst>
                            <p:childTnLst>
                              <p:par>
                                <p:cTn id="339" nodeType="clickEffect" fill="hold" presetClass="entr" presetID="1">
                                  <p:stCondLst>
                                    <p:cond delay="0"/>
                                  </p:stCondLst>
                                  <p:childTnLst>
                                    <p:set>
                                      <p:cBhvr>
                                        <p:cTn id="340" dur="1" fill="hold">
                                          <p:stCondLst>
                                            <p:cond delay="0"/>
                                          </p:stCondLst>
                                        </p:cTn>
                                        <p:tgtEl>
                                          <p:spTgt spid="467">
                                            <p:txEl>
                                              <p:pRg st="2" end="2"/>
                                            </p:txEl>
                                          </p:spTgt>
                                        </p:tgtEl>
                                        <p:attrNameLst>
                                          <p:attrName>style.visibility</p:attrName>
                                        </p:attrNameLst>
                                      </p:cBhvr>
                                      <p:to>
                                        <p:strVal val="visible"/>
                                      </p:to>
                                    </p:set>
                                  </p:childTnLst>
                                </p:cTn>
                              </p:par>
                            </p:childTnLst>
                          </p:cTn>
                        </p:par>
                      </p:childTnLst>
                    </p:cTn>
                  </p:par>
                  <p:par>
                    <p:cTn id="341" nodeType="clickEffect" fill="hold">
                      <p:stCondLst>
                        <p:cond delay="indefinite"/>
                      </p:stCondLst>
                      <p:childTnLst>
                        <p:par>
                          <p:cTn id="342" nodeType="withEffect" fill="hold">
                            <p:stCondLst>
                              <p:cond delay="0"/>
                            </p:stCondLst>
                            <p:childTnLst>
                              <p:par>
                                <p:cTn id="343" nodeType="clickEffect" fill="hold" presetClass="entr" presetID="1">
                                  <p:stCondLst>
                                    <p:cond delay="0"/>
                                  </p:stCondLst>
                                  <p:childTnLst>
                                    <p:set>
                                      <p:cBhvr>
                                        <p:cTn id="344" dur="1" fill="hold">
                                          <p:stCondLst>
                                            <p:cond delay="0"/>
                                          </p:stCondLst>
                                        </p:cTn>
                                        <p:tgtEl>
                                          <p:spTgt spid="467">
                                            <p:txEl>
                                              <p:pRg st="3" end="3"/>
                                            </p:txEl>
                                          </p:spTgt>
                                        </p:tgtEl>
                                        <p:attrNameLst>
                                          <p:attrName>style.visibility</p:attrName>
                                        </p:attrNameLst>
                                      </p:cBhvr>
                                      <p:to>
                                        <p:strVal val="visible"/>
                                      </p:to>
                                    </p:set>
                                  </p:childTnLst>
                                </p:cTn>
                              </p:par>
                            </p:childTnLst>
                          </p:cTn>
                        </p:par>
                      </p:childTnLst>
                    </p:cTn>
                  </p:par>
                  <p:par>
                    <p:cTn id="345" nodeType="clickEffect" fill="hold">
                      <p:stCondLst>
                        <p:cond delay="indefinite"/>
                      </p:stCondLst>
                      <p:childTnLst>
                        <p:par>
                          <p:cTn id="346" nodeType="withEffect" fill="hold">
                            <p:stCondLst>
                              <p:cond delay="0"/>
                            </p:stCondLst>
                            <p:childTnLst>
                              <p:par>
                                <p:cTn id="347" nodeType="clickEffect" fill="hold" presetClass="entr" presetID="1">
                                  <p:stCondLst>
                                    <p:cond delay="0"/>
                                  </p:stCondLst>
                                  <p:childTnLst>
                                    <p:set>
                                      <p:cBhvr>
                                        <p:cTn id="348" dur="1" fill="hold">
                                          <p:stCondLst>
                                            <p:cond delay="0"/>
                                          </p:stCondLst>
                                        </p:cTn>
                                        <p:tgtEl>
                                          <p:spTgt spid="467">
                                            <p:txEl>
                                              <p:pRg st="4" end="4"/>
                                            </p:txEl>
                                          </p:spTgt>
                                        </p:tgtEl>
                                        <p:attrNameLst>
                                          <p:attrName>style.visibility</p:attrName>
                                        </p:attrNameLst>
                                      </p:cBhvr>
                                      <p:to>
                                        <p:strVal val="visible"/>
                                      </p:to>
                                    </p:set>
                                  </p:childTnLst>
                                </p:cTn>
                              </p:par>
                            </p:childTnLst>
                          </p:cTn>
                        </p:par>
                      </p:childTnLst>
                    </p:cTn>
                  </p:par>
                  <p:par>
                    <p:cTn id="349" nodeType="clickEffect" fill="hold">
                      <p:stCondLst>
                        <p:cond delay="indefinite"/>
                      </p:stCondLst>
                      <p:childTnLst>
                        <p:par>
                          <p:cTn id="350" nodeType="withEffect" fill="hold">
                            <p:stCondLst>
                              <p:cond delay="0"/>
                            </p:stCondLst>
                            <p:childTnLst>
                              <p:par>
                                <p:cTn id="351" nodeType="clickEffect" fill="hold" presetClass="entr" presetID="1">
                                  <p:stCondLst>
                                    <p:cond delay="0"/>
                                  </p:stCondLst>
                                  <p:childTnLst>
                                    <p:set>
                                      <p:cBhvr>
                                        <p:cTn id="352" dur="1" fill="hold">
                                          <p:stCondLst>
                                            <p:cond delay="0"/>
                                          </p:stCondLst>
                                        </p:cTn>
                                        <p:tgtEl>
                                          <p:spTgt spid="467">
                                            <p:txEl>
                                              <p:pRg st="5" end="5"/>
                                            </p:txEl>
                                          </p:spTgt>
                                        </p:tgtEl>
                                        <p:attrNameLst>
                                          <p:attrName>style.visibility</p:attrName>
                                        </p:attrNameLst>
                                      </p:cBhvr>
                                      <p:to>
                                        <p:strVal val="visible"/>
                                      </p:to>
                                    </p:set>
                                  </p:childTnLst>
                                </p:cTn>
                              </p:par>
                            </p:childTnLst>
                          </p:cTn>
                        </p:par>
                      </p:childTnLst>
                    </p:cTn>
                  </p:par>
                  <p:par>
                    <p:cTn id="353" nodeType="clickEffect" fill="hold">
                      <p:stCondLst>
                        <p:cond delay="indefinite"/>
                      </p:stCondLst>
                      <p:childTnLst>
                        <p:par>
                          <p:cTn id="354" nodeType="withEffect" fill="hold">
                            <p:stCondLst>
                              <p:cond delay="0"/>
                            </p:stCondLst>
                            <p:childTnLst>
                              <p:par>
                                <p:cTn id="355" nodeType="clickEffect" fill="hold" presetClass="entr" presetID="1">
                                  <p:stCondLst>
                                    <p:cond delay="0"/>
                                  </p:stCondLst>
                                  <p:childTnLst>
                                    <p:set>
                                      <p:cBhvr>
                                        <p:cTn id="356" dur="1" fill="hold">
                                          <p:stCondLst>
                                            <p:cond delay="0"/>
                                          </p:stCondLst>
                                        </p:cTn>
                                        <p:tgtEl>
                                          <p:spTgt spid="467">
                                            <p:txEl>
                                              <p:pRg st="6" end="6"/>
                                            </p:txEl>
                                          </p:spTgt>
                                        </p:tgtEl>
                                        <p:attrNameLst>
                                          <p:attrName>style.visibility</p:attrName>
                                        </p:attrNameLst>
                                      </p:cBhvr>
                                      <p:to>
                                        <p:strVal val="visible"/>
                                      </p:to>
                                    </p:set>
                                  </p:childTnLst>
                                </p:cTn>
                              </p:par>
                              <p:par>
                                <p:cTn id="357" nodeType="withEffect" fill="hold" presetClass="entr" presetID="1">
                                  <p:stCondLst>
                                    <p:cond delay="0"/>
                                  </p:stCondLst>
                                  <p:childTnLst>
                                    <p:set>
                                      <p:cBhvr>
                                        <p:cTn id="358" dur="1" fill="hold">
                                          <p:stCondLst>
                                            <p:cond delay="0"/>
                                          </p:stCondLst>
                                        </p:cTn>
                                        <p:tgtEl>
                                          <p:spTgt spid="467">
                                            <p:txEl>
                                              <p:pRg st="7" end="7"/>
                                            </p:txEl>
                                          </p:spTgt>
                                        </p:tgtEl>
                                        <p:attrNameLst>
                                          <p:attrName>style.visibility</p:attrName>
                                        </p:attrNameLst>
                                      </p:cBhvr>
                                      <p:to>
                                        <p:strVal val="visible"/>
                                      </p:to>
                                    </p:set>
                                  </p:childTnLst>
                                </p:cTn>
                              </p:par>
                              <p:par>
                                <p:cTn id="359" nodeType="withEffect" fill="hold" presetClass="entr" presetID="1">
                                  <p:stCondLst>
                                    <p:cond delay="0"/>
                                  </p:stCondLst>
                                  <p:childTnLst>
                                    <p:set>
                                      <p:cBhvr>
                                        <p:cTn id="360" dur="1" fill="hold">
                                          <p:stCondLst>
                                            <p:cond delay="0"/>
                                          </p:stCondLst>
                                        </p:cTn>
                                        <p:tgtEl>
                                          <p:spTgt spid="467">
                                            <p:txEl>
                                              <p:pRg st="8" end="8"/>
                                            </p:txEl>
                                          </p:spTgt>
                                        </p:tgtEl>
                                        <p:attrNameLst>
                                          <p:attrName>style.visibility</p:attrName>
                                        </p:attrNameLst>
                                      </p:cBhvr>
                                      <p:to>
                                        <p:strVal val="visible"/>
                                      </p:to>
                                    </p:set>
                                  </p:childTnLst>
                                </p:cTn>
                              </p:par>
                              <p:par>
                                <p:cTn id="361" nodeType="withEffect" fill="hold" presetClass="entr" presetID="1">
                                  <p:stCondLst>
                                    <p:cond delay="0"/>
                                  </p:stCondLst>
                                  <p:childTnLst>
                                    <p:set>
                                      <p:cBhvr>
                                        <p:cTn id="362" dur="1" fill="hold">
                                          <p:stCondLst>
                                            <p:cond delay="0"/>
                                          </p:stCondLst>
                                        </p:cTn>
                                        <p:tgtEl>
                                          <p:spTgt spid="467">
                                            <p:txEl>
                                              <p:pRg st="9" end="9"/>
                                            </p:txEl>
                                          </p:spTgt>
                                        </p:tgtEl>
                                        <p:attrNameLst>
                                          <p:attrName>style.visibility</p:attrName>
                                        </p:attrNameLst>
                                      </p:cBhvr>
                                      <p:to>
                                        <p:strVal val="visible"/>
                                      </p:to>
                                    </p:set>
                                  </p:childTnLst>
                                </p:cTn>
                              </p:par>
                              <p:par>
                                <p:cTn id="363" nodeType="withEffect" fill="hold" presetClass="entr" presetID="1">
                                  <p:stCondLst>
                                    <p:cond delay="0"/>
                                  </p:stCondLst>
                                  <p:childTnLst>
                                    <p:set>
                                      <p:cBhvr>
                                        <p:cTn id="364" dur="1" fill="hold">
                                          <p:stCondLst>
                                            <p:cond delay="0"/>
                                          </p:stCondLst>
                                        </p:cTn>
                                        <p:tgtEl>
                                          <p:spTgt spid="467">
                                            <p:txEl>
                                              <p:pRg st="10" end="10"/>
                                            </p:txEl>
                                          </p:spTgt>
                                        </p:tgtEl>
                                        <p:attrNameLst>
                                          <p:attrName>style.visibility</p:attrName>
                                        </p:attrNameLst>
                                      </p:cBhvr>
                                      <p:to>
                                        <p:strVal val="visible"/>
                                      </p:to>
                                    </p:set>
                                  </p:childTnLst>
                                </p:cTn>
                              </p:par>
                              <p:par>
                                <p:cTn id="365" nodeType="withEffect" fill="hold" presetClass="entr" presetID="1">
                                  <p:stCondLst>
                                    <p:cond delay="0"/>
                                  </p:stCondLst>
                                  <p:childTnLst>
                                    <p:set>
                                      <p:cBhvr>
                                        <p:cTn id="366" dur="1" fill="hold">
                                          <p:stCondLst>
                                            <p:cond delay="0"/>
                                          </p:stCondLst>
                                        </p:cTn>
                                        <p:tgtEl>
                                          <p:spTgt spid="46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6" name="Text Box 77"/>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1127" name="Rectangle 216"/>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1128" name="Rectangle 217"/>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1129" name="Rectangle 26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1130" name="Rectangle 261"/>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1131" name="Rectangle 26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1132" name="Text Box 7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13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134" name="Rectangle 263"/>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5" name="Slide Number Placeholder 13"/>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0EE63061-C850-4DF1-A10E-4732604B788D}"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136" name="Text Box 7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1137" name="Rectangle 264"/>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38" name="Rectangle 265"/>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1139" name="Rectangle 266"/>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1140" name="Rectangle 267"/>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41" name="Rectangle 268"/>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1142" name="Text Box 8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143" name="Rectangle 269"/>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14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5" name="Slide Number Placeholder 14"/>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86CCBC01-05A1-47D2-9EDF-7C54C3BEE22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146" name="Text Box 8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147" name="Rectangle 270"/>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148" name="Rectangle 271"/>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149" name="Rectangle 272"/>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150" name="Rectangle 273"/>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1151" name="Rectangle 274"/>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1152" name="Rectangle 275"/>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1153" name="Rectangle 276"/>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54" name="Rectangle 277"/>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1155" name="Text Box 8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156" name="Rectangle 278"/>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157" name="Rectangle 279"/>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8" name="Slide Number Placeholder 15"/>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4F1D51A0-5236-458C-8F7F-52D0DBF62ED4}"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159" name="Text Box 8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160" name="Rectangle 280"/>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61" name="Rectangle 281"/>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1162" name="Rectangle 282"/>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1163" name="Rectangle 283"/>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64" name="Rectangle 284"/>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1165" name="Text Box 8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166" name="Rectangle 285"/>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116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8" name="Slide Number Placeholder 16"/>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C0AA6FC9-00F7-43E9-BBCA-DB4504C14A9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169" name="Text Box 8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170" name="Rectangle 286"/>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71" name="Rectangle 287"/>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1172" name="Rectangle 288"/>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1173" name="Rectangle 289"/>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74" name="Rectangle 290"/>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1175" name="Text Box 8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17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177" name="Rectangle 291"/>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8" name="Slide Number Placeholder 17"/>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4FD3091D-58C4-4CEF-9AF9-1CE5CAF0DABA}"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179" name="Text Box 8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180" name="Rectangle 292"/>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181" name="Rectangle 293"/>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182" name="Rectangle 294"/>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183" name="Rectangle 295"/>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84" name="Rectangle 296"/>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1185" name="Rectangle 297"/>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1186" name="Rectangle 298"/>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87" name="Rectangle 299"/>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1188" name="Text Box 8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18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190" name="Rectangle 300"/>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1" name="Slide Number Placeholder 18"/>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130AD90-C53F-4C59-89C5-260BA0582A79}"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19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193" name="Text Box 8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194" name="Rectangle 301"/>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195" name="Rectangle 302"/>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196" name="Rectangle 303"/>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197" name="Rectangle 304"/>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198" name="Rectangle 305"/>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1199" name="Rectangle 306"/>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1200" name="Rectangle 307"/>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201" name="Rectangle 308"/>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1202" name="Text Box 9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203" name="Rectangle 309"/>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4" name="Rectangle 310"/>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1205" name="TextBox 74"/>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1207" name="Rectangle 311"/>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1209" name="TextBox 75"/>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470" name="Title 7"/>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67" dur="indefinite" restart="never" nodeType="tmRoot">
          <p:childTnLst>
            <p:seq>
              <p:cTn id="368" dur="indefinite" nodeType="mainSeq">
                <p:childTnLst>
                  <p:par>
                    <p:cTn id="369" nodeType="clickEffect" fill="hold">
                      <p:stCondLst>
                        <p:cond delay="indefinite"/>
                      </p:stCondLst>
                      <p:childTnLst>
                        <p:par>
                          <p:cTn id="370" nodeType="withEffect" fill="hold">
                            <p:stCondLst>
                              <p:cond delay="0"/>
                            </p:stCondLst>
                            <p:childTnLst>
                              <p:par>
                                <p:cTn id="371" nodeType="clickEffect" fill="hold" presetClass="entr" presetID="1">
                                  <p:stCondLst>
                                    <p:cond delay="0"/>
                                  </p:stCondLst>
                                  <p:childTnLst>
                                    <p:set>
                                      <p:cBhvr>
                                        <p:cTn id="372" dur="1" fill="hold">
                                          <p:stCondLst>
                                            <p:cond delay="0"/>
                                          </p:stCondLst>
                                        </p:cTn>
                                        <p:tgtEl>
                                          <p:spTgt spid="469">
                                            <p:txEl>
                                              <p:pRg st="0" end="0"/>
                                            </p:txEl>
                                          </p:spTgt>
                                        </p:tgtEl>
                                        <p:attrNameLst>
                                          <p:attrName>style.visibility</p:attrName>
                                        </p:attrNameLst>
                                      </p:cBhvr>
                                      <p:to>
                                        <p:strVal val="visible"/>
                                      </p:to>
                                    </p:set>
                                  </p:childTnLst>
                                </p:cTn>
                              </p:par>
                              <p:par>
                                <p:cTn id="373" nodeType="withEffect" fill="hold" presetClass="entr" presetID="1">
                                  <p:stCondLst>
                                    <p:cond delay="0"/>
                                  </p:stCondLst>
                                  <p:childTnLst>
                                    <p:set>
                                      <p:cBhvr>
                                        <p:cTn id="374" dur="1" fill="hold">
                                          <p:stCondLst>
                                            <p:cond delay="0"/>
                                          </p:stCondLst>
                                        </p:cTn>
                                        <p:tgtEl>
                                          <p:spTgt spid="469">
                                            <p:txEl>
                                              <p:pRg st="1" end="1"/>
                                            </p:txEl>
                                          </p:spTgt>
                                        </p:tgtEl>
                                        <p:attrNameLst>
                                          <p:attrName>style.visibility</p:attrName>
                                        </p:attrNameLst>
                                      </p:cBhvr>
                                      <p:to>
                                        <p:strVal val="visible"/>
                                      </p:to>
                                    </p:set>
                                  </p:childTnLst>
                                </p:cTn>
                              </p:par>
                              <p:par>
                                <p:cTn id="375" nodeType="withEffect" fill="hold" presetClass="entr" presetID="1">
                                  <p:stCondLst>
                                    <p:cond delay="0"/>
                                  </p:stCondLst>
                                  <p:childTnLst>
                                    <p:set>
                                      <p:cBhvr>
                                        <p:cTn id="376" dur="1" fill="hold">
                                          <p:stCondLst>
                                            <p:cond delay="0"/>
                                          </p:stCondLst>
                                        </p:cTn>
                                        <p:tgtEl>
                                          <p:spTgt spid="469">
                                            <p:txEl>
                                              <p:pRg st="2" end="2"/>
                                            </p:txEl>
                                          </p:spTgt>
                                        </p:tgtEl>
                                        <p:attrNameLst>
                                          <p:attrName>style.visibility</p:attrName>
                                        </p:attrNameLst>
                                      </p:cBhvr>
                                      <p:to>
                                        <p:strVal val="visible"/>
                                      </p:to>
                                    </p:set>
                                  </p:childTnLst>
                                </p:cTn>
                              </p:par>
                              <p:par>
                                <p:cTn id="377" nodeType="withEffect" fill="hold" presetClass="entr" presetID="1">
                                  <p:stCondLst>
                                    <p:cond delay="0"/>
                                  </p:stCondLst>
                                  <p:childTnLst>
                                    <p:set>
                                      <p:cBhvr>
                                        <p:cTn id="378" dur="1" fill="hold">
                                          <p:stCondLst>
                                            <p:cond delay="0"/>
                                          </p:stCondLst>
                                        </p:cTn>
                                        <p:tgtEl>
                                          <p:spTgt spid="469">
                                            <p:txEl>
                                              <p:pRg st="3" end="3"/>
                                            </p:txEl>
                                          </p:spTgt>
                                        </p:tgtEl>
                                        <p:attrNameLst>
                                          <p:attrName>style.visibility</p:attrName>
                                        </p:attrNameLst>
                                      </p:cBhvr>
                                      <p:to>
                                        <p:strVal val="visible"/>
                                      </p:to>
                                    </p:set>
                                  </p:childTnLst>
                                </p:cTn>
                              </p:par>
                            </p:childTnLst>
                          </p:cTn>
                        </p:par>
                      </p:childTnLst>
                    </p:cTn>
                  </p:par>
                  <p:par>
                    <p:cTn id="379" nodeType="clickEffect" fill="hold">
                      <p:stCondLst>
                        <p:cond delay="indefinite"/>
                      </p:stCondLst>
                      <p:childTnLst>
                        <p:par>
                          <p:cTn id="380" nodeType="withEffect" fill="hold">
                            <p:stCondLst>
                              <p:cond delay="0"/>
                            </p:stCondLst>
                            <p:childTnLst>
                              <p:par>
                                <p:cTn id="381" nodeType="clickEffect" fill="hold" presetClass="entr" presetID="1">
                                  <p:stCondLst>
                                    <p:cond delay="0"/>
                                  </p:stCondLst>
                                  <p:childTnLst>
                                    <p:set>
                                      <p:cBhvr>
                                        <p:cTn id="382" dur="1" fill="hold">
                                          <p:stCondLst>
                                            <p:cond delay="0"/>
                                          </p:stCondLst>
                                        </p:cTn>
                                        <p:tgtEl>
                                          <p:spTgt spid="469">
                                            <p:txEl>
                                              <p:pRg st="5" end="5"/>
                                            </p:txEl>
                                          </p:spTgt>
                                        </p:tgtEl>
                                        <p:attrNameLst>
                                          <p:attrName>style.visibility</p:attrName>
                                        </p:attrNameLst>
                                      </p:cBhvr>
                                      <p:to>
                                        <p:strVal val="visible"/>
                                      </p:to>
                                    </p:set>
                                  </p:childTnLst>
                                </p:cTn>
                              </p:par>
                              <p:par>
                                <p:cTn id="383" nodeType="withEffect" fill="hold" presetClass="entr" presetID="1">
                                  <p:stCondLst>
                                    <p:cond delay="0"/>
                                  </p:stCondLst>
                                  <p:childTnLst>
                                    <p:set>
                                      <p:cBhvr>
                                        <p:cTn id="384" dur="1" fill="hold">
                                          <p:stCondLst>
                                            <p:cond delay="0"/>
                                          </p:stCondLst>
                                        </p:cTn>
                                        <p:tgtEl>
                                          <p:spTgt spid="469">
                                            <p:txEl>
                                              <p:pRg st="6" end="6"/>
                                            </p:txEl>
                                          </p:spTgt>
                                        </p:tgtEl>
                                        <p:attrNameLst>
                                          <p:attrName>style.visibility</p:attrName>
                                        </p:attrNameLst>
                                      </p:cBhvr>
                                      <p:to>
                                        <p:strVal val="visible"/>
                                      </p:to>
                                    </p:set>
                                  </p:childTnLst>
                                </p:cTn>
                              </p:par>
                              <p:par>
                                <p:cTn id="385" nodeType="withEffect" fill="hold" presetClass="entr" presetID="1">
                                  <p:stCondLst>
                                    <p:cond delay="0"/>
                                  </p:stCondLst>
                                  <p:childTnLst>
                                    <p:set>
                                      <p:cBhvr>
                                        <p:cTn id="386" dur="1" fill="hold">
                                          <p:stCondLst>
                                            <p:cond delay="0"/>
                                          </p:stCondLst>
                                        </p:cTn>
                                        <p:tgtEl>
                                          <p:spTgt spid="469">
                                            <p:txEl>
                                              <p:pRg st="7" end="7"/>
                                            </p:txEl>
                                          </p:spTgt>
                                        </p:tgtEl>
                                        <p:attrNameLst>
                                          <p:attrName>style.visibility</p:attrName>
                                        </p:attrNameLst>
                                      </p:cBhvr>
                                      <p:to>
                                        <p:strVal val="visible"/>
                                      </p:to>
                                    </p:set>
                                  </p:childTnLst>
                                </p:cTn>
                              </p:par>
                              <p:par>
                                <p:cTn id="387" nodeType="withEffect" fill="hold" presetClass="entr" presetID="1">
                                  <p:stCondLst>
                                    <p:cond delay="0"/>
                                  </p:stCondLst>
                                  <p:childTnLst>
                                    <p:set>
                                      <p:cBhvr>
                                        <p:cTn id="388" dur="1" fill="hold">
                                          <p:stCondLst>
                                            <p:cond delay="0"/>
                                          </p:stCondLst>
                                        </p:cTn>
                                        <p:tgtEl>
                                          <p:spTgt spid="469">
                                            <p:txEl>
                                              <p:pRg st="8" end="8"/>
                                            </p:txEl>
                                          </p:spTgt>
                                        </p:tgtEl>
                                        <p:attrNameLst>
                                          <p:attrName>style.visibility</p:attrName>
                                        </p:attrNameLst>
                                      </p:cBhvr>
                                      <p:to>
                                        <p:strVal val="visible"/>
                                      </p:to>
                                    </p:set>
                                  </p:childTnLst>
                                </p:cTn>
                              </p:par>
                              <p:par>
                                <p:cTn id="389" nodeType="withEffect" fill="hold" presetClass="entr" presetID="1">
                                  <p:stCondLst>
                                    <p:cond delay="0"/>
                                  </p:stCondLst>
                                  <p:childTnLst>
                                    <p:set>
                                      <p:cBhvr>
                                        <p:cTn id="390" dur="1" fill="hold">
                                          <p:stCondLst>
                                            <p:cond delay="0"/>
                                          </p:stCondLst>
                                        </p:cTn>
                                        <p:tgtEl>
                                          <p:spTgt spid="469">
                                            <p:txEl>
                                              <p:pRg st="9" end="9"/>
                                            </p:txEl>
                                          </p:spTgt>
                                        </p:tgtEl>
                                        <p:attrNameLst>
                                          <p:attrName>style.visibility</p:attrName>
                                        </p:attrNameLst>
                                      </p:cBhvr>
                                      <p:to>
                                        <p:strVal val="visible"/>
                                      </p:to>
                                    </p:set>
                                  </p:childTnLst>
                                </p:cTn>
                              </p:par>
                              <p:par>
                                <p:cTn id="391" nodeType="withEffect" fill="hold" presetClass="entr" presetID="1">
                                  <p:stCondLst>
                                    <p:cond delay="0"/>
                                  </p:stCondLst>
                                  <p:childTnLst>
                                    <p:set>
                                      <p:cBhvr>
                                        <p:cTn id="392" dur="1" fill="hold">
                                          <p:stCondLst>
                                            <p:cond delay="0"/>
                                          </p:stCondLst>
                                        </p:cTn>
                                        <p:tgtEl>
                                          <p:spTgt spid="46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1211" name="Picture 45"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2" name="PlaceHolder 1"/>
          <p:cNvSpPr>
            <a:spLocks noGrp="1"/>
          </p:cNvSpPr>
          <p:nvPr>
            <p:ph type="sldNum" idx="6"/>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A7E23962-9FB2-4353-B322-A92ED74F7F8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121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1214" name="Rectangle 312"/>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121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121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1220" name="TextBox 76"/>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161" dur="indefinite" restart="never" nodeType="tmRoot">
          <p:childTnLst>
            <p:seq>
              <p:cTn id="2162" dur="indefinite" nodeType="mainSeq">
                <p:childTnLst>
                  <p:par>
                    <p:cTn id="2163" nodeType="clickEffect" fill="hold">
                      <p:stCondLst>
                        <p:cond delay="indefinite"/>
                      </p:stCondLst>
                      <p:childTnLst>
                        <p:par>
                          <p:cTn id="2164" nodeType="withEffect" fill="hold">
                            <p:stCondLst>
                              <p:cond delay="0"/>
                            </p:stCondLst>
                            <p:childTnLst>
                              <p:par>
                                <p:cTn id="2165" nodeType="clickEffect" fill="hold" presetClass="entr" presetID="1">
                                  <p:stCondLst>
                                    <p:cond delay="0"/>
                                  </p:stCondLst>
                                  <p:childTnLst>
                                    <p:set>
                                      <p:cBhvr>
                                        <p:cTn id="2166" dur="1" fill="hold">
                                          <p:stCondLst>
                                            <p:cond delay="0"/>
                                          </p:stCondLst>
                                        </p:cTn>
                                        <p:tgtEl>
                                          <p:spTgt spid="1219">
                                            <p:txEl>
                                              <p:pRg st="0" end="0"/>
                                            </p:txEl>
                                          </p:spTgt>
                                        </p:tgtEl>
                                        <p:attrNameLst>
                                          <p:attrName>style.visibility</p:attrName>
                                        </p:attrNameLst>
                                      </p:cBhvr>
                                      <p:to>
                                        <p:strVal val="visible"/>
                                      </p:to>
                                    </p:set>
                                  </p:childTnLst>
                                </p:cTn>
                              </p:par>
                            </p:childTnLst>
                          </p:cTn>
                        </p:par>
                      </p:childTnLst>
                    </p:cTn>
                  </p:par>
                  <p:par>
                    <p:cTn id="2167" nodeType="clickEffect" fill="hold">
                      <p:stCondLst>
                        <p:cond delay="indefinite"/>
                      </p:stCondLst>
                      <p:childTnLst>
                        <p:par>
                          <p:cTn id="2168" nodeType="withEffect" fill="hold">
                            <p:stCondLst>
                              <p:cond delay="0"/>
                            </p:stCondLst>
                            <p:childTnLst>
                              <p:par>
                                <p:cTn id="2169" nodeType="clickEffect" fill="hold" presetClass="entr" presetID="1">
                                  <p:stCondLst>
                                    <p:cond delay="0"/>
                                  </p:stCondLst>
                                  <p:childTnLst>
                                    <p:set>
                                      <p:cBhvr>
                                        <p:cTn id="2170" dur="1" fill="hold">
                                          <p:stCondLst>
                                            <p:cond delay="0"/>
                                          </p:stCondLst>
                                        </p:cTn>
                                        <p:tgtEl>
                                          <p:spTgt spid="1219">
                                            <p:txEl>
                                              <p:pRg st="1" end="1"/>
                                            </p:txEl>
                                          </p:spTgt>
                                        </p:tgtEl>
                                        <p:attrNameLst>
                                          <p:attrName>style.visibility</p:attrName>
                                        </p:attrNameLst>
                                      </p:cBhvr>
                                      <p:to>
                                        <p:strVal val="visible"/>
                                      </p:to>
                                    </p:set>
                                  </p:childTnLst>
                                </p:cTn>
                              </p:par>
                            </p:childTnLst>
                          </p:cTn>
                        </p:par>
                      </p:childTnLst>
                    </p:cTn>
                  </p:par>
                  <p:par>
                    <p:cTn id="2171" nodeType="clickEffect" fill="hold">
                      <p:stCondLst>
                        <p:cond delay="indefinite"/>
                      </p:stCondLst>
                      <p:childTnLst>
                        <p:par>
                          <p:cTn id="2172" nodeType="withEffect" fill="hold">
                            <p:stCondLst>
                              <p:cond delay="0"/>
                            </p:stCondLst>
                            <p:childTnLst>
                              <p:par>
                                <p:cTn id="2173" nodeType="clickEffect" fill="hold" presetClass="entr" presetID="1">
                                  <p:stCondLst>
                                    <p:cond delay="0"/>
                                  </p:stCondLst>
                                  <p:childTnLst>
                                    <p:set>
                                      <p:cBhvr>
                                        <p:cTn id="2174" dur="1" fill="hold">
                                          <p:stCondLst>
                                            <p:cond delay="0"/>
                                          </p:stCondLst>
                                        </p:cTn>
                                        <p:tgtEl>
                                          <p:spTgt spid="1219">
                                            <p:txEl>
                                              <p:pRg st="2" end="2"/>
                                            </p:txEl>
                                          </p:spTgt>
                                        </p:tgtEl>
                                        <p:attrNameLst>
                                          <p:attrName>style.visibility</p:attrName>
                                        </p:attrNameLst>
                                      </p:cBhvr>
                                      <p:to>
                                        <p:strVal val="visible"/>
                                      </p:to>
                                    </p:set>
                                  </p:childTnLst>
                                </p:cTn>
                              </p:par>
                            </p:childTnLst>
                          </p:cTn>
                        </p:par>
                      </p:childTnLst>
                    </p:cTn>
                  </p:par>
                  <p:par>
                    <p:cTn id="2175" nodeType="clickEffect" fill="hold">
                      <p:stCondLst>
                        <p:cond delay="indefinite"/>
                      </p:stCondLst>
                      <p:childTnLst>
                        <p:par>
                          <p:cTn id="2176" nodeType="withEffect" fill="hold">
                            <p:stCondLst>
                              <p:cond delay="0"/>
                            </p:stCondLst>
                            <p:childTnLst>
                              <p:par>
                                <p:cTn id="2177" nodeType="clickEffect" fill="hold" presetClass="entr" presetID="1">
                                  <p:stCondLst>
                                    <p:cond delay="0"/>
                                  </p:stCondLst>
                                  <p:childTnLst>
                                    <p:set>
                                      <p:cBhvr>
                                        <p:cTn id="2178" dur="1" fill="hold">
                                          <p:stCondLst>
                                            <p:cond delay="0"/>
                                          </p:stCondLst>
                                        </p:cTn>
                                        <p:tgtEl>
                                          <p:spTgt spid="1219">
                                            <p:txEl>
                                              <p:pRg st="3" end="3"/>
                                            </p:txEl>
                                          </p:spTgt>
                                        </p:tgtEl>
                                        <p:attrNameLst>
                                          <p:attrName>style.visibility</p:attrName>
                                        </p:attrNameLst>
                                      </p:cBhvr>
                                      <p:to>
                                        <p:strVal val="visible"/>
                                      </p:to>
                                    </p:set>
                                  </p:childTnLst>
                                </p:cTn>
                              </p:par>
                            </p:childTnLst>
                          </p:cTn>
                        </p:par>
                      </p:childTnLst>
                    </p:cTn>
                  </p:par>
                  <p:par>
                    <p:cTn id="2179" nodeType="clickEffect" fill="hold">
                      <p:stCondLst>
                        <p:cond delay="indefinite"/>
                      </p:stCondLst>
                      <p:childTnLst>
                        <p:par>
                          <p:cTn id="2180" nodeType="withEffect" fill="hold">
                            <p:stCondLst>
                              <p:cond delay="0"/>
                            </p:stCondLst>
                            <p:childTnLst>
                              <p:par>
                                <p:cTn id="2181" nodeType="clickEffect" fill="hold" presetClass="entr" presetID="1">
                                  <p:stCondLst>
                                    <p:cond delay="0"/>
                                  </p:stCondLst>
                                  <p:childTnLst>
                                    <p:set>
                                      <p:cBhvr>
                                        <p:cTn id="2182" dur="1" fill="hold">
                                          <p:stCondLst>
                                            <p:cond delay="0"/>
                                          </p:stCondLst>
                                        </p:cTn>
                                        <p:tgtEl>
                                          <p:spTgt spid="1219">
                                            <p:txEl>
                                              <p:pRg st="4" end="4"/>
                                            </p:txEl>
                                          </p:spTgt>
                                        </p:tgtEl>
                                        <p:attrNameLst>
                                          <p:attrName>style.visibility</p:attrName>
                                        </p:attrNameLst>
                                      </p:cBhvr>
                                      <p:to>
                                        <p:strVal val="visible"/>
                                      </p:to>
                                    </p:set>
                                  </p:childTnLst>
                                </p:cTn>
                              </p:par>
                            </p:childTnLst>
                          </p:cTn>
                        </p:par>
                      </p:childTnLst>
                    </p:cTn>
                  </p:par>
                  <p:par>
                    <p:cTn id="2183" nodeType="clickEffect" fill="hold">
                      <p:stCondLst>
                        <p:cond delay="indefinite"/>
                      </p:stCondLst>
                      <p:childTnLst>
                        <p:par>
                          <p:cTn id="2184" nodeType="withEffect" fill="hold">
                            <p:stCondLst>
                              <p:cond delay="0"/>
                            </p:stCondLst>
                            <p:childTnLst>
                              <p:par>
                                <p:cTn id="2185" nodeType="clickEffect" fill="hold" presetClass="entr" presetID="1">
                                  <p:stCondLst>
                                    <p:cond delay="0"/>
                                  </p:stCondLst>
                                  <p:childTnLst>
                                    <p:set>
                                      <p:cBhvr>
                                        <p:cTn id="2186" dur="1" fill="hold">
                                          <p:stCondLst>
                                            <p:cond delay="0"/>
                                          </p:stCondLst>
                                        </p:cTn>
                                        <p:tgtEl>
                                          <p:spTgt spid="1219">
                                            <p:txEl>
                                              <p:pRg st="5" end="5"/>
                                            </p:txEl>
                                          </p:spTgt>
                                        </p:tgtEl>
                                        <p:attrNameLst>
                                          <p:attrName>style.visibility</p:attrName>
                                        </p:attrNameLst>
                                      </p:cBhvr>
                                      <p:to>
                                        <p:strVal val="visible"/>
                                      </p:to>
                                    </p:set>
                                  </p:childTnLst>
                                </p:cTn>
                              </p:par>
                              <p:par>
                                <p:cTn id="2187" nodeType="withEffect" fill="hold" presetClass="entr" presetID="1">
                                  <p:stCondLst>
                                    <p:cond delay="0"/>
                                  </p:stCondLst>
                                  <p:childTnLst>
                                    <p:set>
                                      <p:cBhvr>
                                        <p:cTn id="2188" dur="1" fill="hold">
                                          <p:stCondLst>
                                            <p:cond delay="0"/>
                                          </p:stCondLst>
                                        </p:cTn>
                                        <p:tgtEl>
                                          <p:spTgt spid="1219">
                                            <p:txEl>
                                              <p:pRg st="6" end="6"/>
                                            </p:txEl>
                                          </p:spTgt>
                                        </p:tgtEl>
                                        <p:attrNameLst>
                                          <p:attrName>style.visibility</p:attrName>
                                        </p:attrNameLst>
                                      </p:cBhvr>
                                      <p:to>
                                        <p:strVal val="visible"/>
                                      </p:to>
                                    </p:set>
                                  </p:childTnLst>
                                </p:cTn>
                              </p:par>
                              <p:par>
                                <p:cTn id="2189" nodeType="withEffect" fill="hold" presetClass="entr" presetID="1">
                                  <p:stCondLst>
                                    <p:cond delay="0"/>
                                  </p:stCondLst>
                                  <p:childTnLst>
                                    <p:set>
                                      <p:cBhvr>
                                        <p:cTn id="2190" dur="1" fill="hold">
                                          <p:stCondLst>
                                            <p:cond delay="0"/>
                                          </p:stCondLst>
                                        </p:cTn>
                                        <p:tgtEl>
                                          <p:spTgt spid="1219">
                                            <p:txEl>
                                              <p:pRg st="7" end="7"/>
                                            </p:txEl>
                                          </p:spTgt>
                                        </p:tgtEl>
                                        <p:attrNameLst>
                                          <p:attrName>style.visibility</p:attrName>
                                        </p:attrNameLst>
                                      </p:cBhvr>
                                      <p:to>
                                        <p:strVal val="visible"/>
                                      </p:to>
                                    </p:set>
                                  </p:childTnLst>
                                </p:cTn>
                              </p:par>
                              <p:par>
                                <p:cTn id="2191" nodeType="withEffect" fill="hold" presetClass="entr" presetID="1">
                                  <p:stCondLst>
                                    <p:cond delay="0"/>
                                  </p:stCondLst>
                                  <p:childTnLst>
                                    <p:set>
                                      <p:cBhvr>
                                        <p:cTn id="2192" dur="1" fill="hold">
                                          <p:stCondLst>
                                            <p:cond delay="0"/>
                                          </p:stCondLst>
                                        </p:cTn>
                                        <p:tgtEl>
                                          <p:spTgt spid="1219">
                                            <p:txEl>
                                              <p:pRg st="8" end="8"/>
                                            </p:txEl>
                                          </p:spTgt>
                                        </p:tgtEl>
                                        <p:attrNameLst>
                                          <p:attrName>style.visibility</p:attrName>
                                        </p:attrNameLst>
                                      </p:cBhvr>
                                      <p:to>
                                        <p:strVal val="visible"/>
                                      </p:to>
                                    </p:set>
                                  </p:childTnLst>
                                </p:cTn>
                              </p:par>
                            </p:childTnLst>
                          </p:cTn>
                        </p:par>
                      </p:childTnLst>
                    </p:cTn>
                  </p:par>
                  <p:par>
                    <p:cTn id="2193" nodeType="clickEffect" fill="hold">
                      <p:stCondLst>
                        <p:cond delay="indefinite"/>
                      </p:stCondLst>
                      <p:childTnLst>
                        <p:par>
                          <p:cTn id="2194" nodeType="withEffect" fill="hold">
                            <p:stCondLst>
                              <p:cond delay="0"/>
                            </p:stCondLst>
                            <p:childTnLst>
                              <p:par>
                                <p:cTn id="2195" nodeType="clickEffect" fill="hold" presetClass="entr" presetID="1">
                                  <p:stCondLst>
                                    <p:cond delay="0"/>
                                  </p:stCondLst>
                                  <p:childTnLst>
                                    <p:set>
                                      <p:cBhvr>
                                        <p:cTn id="2196" dur="1" fill="hold">
                                          <p:stCondLst>
                                            <p:cond delay="0"/>
                                          </p:stCondLst>
                                        </p:cTn>
                                        <p:tgtEl>
                                          <p:spTgt spid="1219">
                                            <p:txEl>
                                              <p:pRg st="9" end="9"/>
                                            </p:txEl>
                                          </p:spTgt>
                                        </p:tgtEl>
                                        <p:attrNameLst>
                                          <p:attrName>style.visibility</p:attrName>
                                        </p:attrNameLst>
                                      </p:cBhvr>
                                      <p:to>
                                        <p:strVal val="visible"/>
                                      </p:to>
                                    </p:set>
                                  </p:childTnLst>
                                </p:cTn>
                              </p:par>
                              <p:par>
                                <p:cTn id="2197" nodeType="withEffect" fill="hold" presetClass="entr" presetID="1">
                                  <p:stCondLst>
                                    <p:cond delay="0"/>
                                  </p:stCondLst>
                                  <p:childTnLst>
                                    <p:set>
                                      <p:cBhvr>
                                        <p:cTn id="2198" dur="1" fill="hold">
                                          <p:stCondLst>
                                            <p:cond delay="0"/>
                                          </p:stCondLst>
                                        </p:cTn>
                                        <p:tgtEl>
                                          <p:spTgt spid="121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122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1223" name="Rectangle 313"/>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199" dur="indefinite" restart="never" nodeType="tmRoot">
          <p:childTnLst>
            <p:seq>
              <p:cTn id="2200" dur="indefinite" nodeType="mainSeq">
                <p:childTnLst>
                  <p:par>
                    <p:cTn id="2201" nodeType="clickEffect" fill="hold">
                      <p:stCondLst>
                        <p:cond delay="indefinite"/>
                      </p:stCondLst>
                      <p:childTnLst>
                        <p:par>
                          <p:cTn id="2202" nodeType="withEffect" fill="hold">
                            <p:stCondLst>
                              <p:cond delay="0"/>
                            </p:stCondLst>
                            <p:childTnLst>
                              <p:par>
                                <p:cTn id="2203" nodeType="clickEffect" fill="hold" presetClass="entr" presetID="1">
                                  <p:stCondLst>
                                    <p:cond delay="0"/>
                                  </p:stCondLst>
                                  <p:childTnLst>
                                    <p:set>
                                      <p:cBhvr>
                                        <p:cTn id="2204" dur="1" fill="hold">
                                          <p:stCondLst>
                                            <p:cond delay="0"/>
                                          </p:stCondLst>
                                        </p:cTn>
                                        <p:tgtEl>
                                          <p:spTgt spid="1222">
                                            <p:txEl>
                                              <p:pRg st="1" end="1"/>
                                            </p:txEl>
                                          </p:spTgt>
                                        </p:tgtEl>
                                        <p:attrNameLst>
                                          <p:attrName>style.visibility</p:attrName>
                                        </p:attrNameLst>
                                      </p:cBhvr>
                                      <p:to>
                                        <p:strVal val="visible"/>
                                      </p:to>
                                    </p:set>
                                  </p:childTnLst>
                                </p:cTn>
                              </p:par>
                            </p:childTnLst>
                          </p:cTn>
                        </p:par>
                      </p:childTnLst>
                    </p:cTn>
                  </p:par>
                  <p:par>
                    <p:cTn id="2205" nodeType="clickEffect" fill="hold">
                      <p:stCondLst>
                        <p:cond delay="indefinite"/>
                      </p:stCondLst>
                      <p:childTnLst>
                        <p:par>
                          <p:cTn id="2206" nodeType="withEffect" fill="hold">
                            <p:stCondLst>
                              <p:cond delay="0"/>
                            </p:stCondLst>
                            <p:childTnLst>
                              <p:par>
                                <p:cTn id="2207" nodeType="clickEffect" fill="hold" presetClass="entr" presetID="1">
                                  <p:stCondLst>
                                    <p:cond delay="0"/>
                                  </p:stCondLst>
                                  <p:childTnLst>
                                    <p:set>
                                      <p:cBhvr>
                                        <p:cTn id="2208" dur="1" fill="hold">
                                          <p:stCondLst>
                                            <p:cond delay="0"/>
                                          </p:stCondLst>
                                        </p:cTn>
                                        <p:tgtEl>
                                          <p:spTgt spid="1222">
                                            <p:txEl>
                                              <p:pRg st="2" end="2"/>
                                            </p:txEl>
                                          </p:spTgt>
                                        </p:tgtEl>
                                        <p:attrNameLst>
                                          <p:attrName>style.visibility</p:attrName>
                                        </p:attrNameLst>
                                      </p:cBhvr>
                                      <p:to>
                                        <p:strVal val="visible"/>
                                      </p:to>
                                    </p:set>
                                  </p:childTnLst>
                                </p:cTn>
                              </p:par>
                            </p:childTnLst>
                          </p:cTn>
                        </p:par>
                      </p:childTnLst>
                    </p:cTn>
                  </p:par>
                  <p:par>
                    <p:cTn id="2209" nodeType="clickEffect" fill="hold">
                      <p:stCondLst>
                        <p:cond delay="indefinite"/>
                      </p:stCondLst>
                      <p:childTnLst>
                        <p:par>
                          <p:cTn id="2210" nodeType="withEffect" fill="hold">
                            <p:stCondLst>
                              <p:cond delay="0"/>
                            </p:stCondLst>
                            <p:childTnLst>
                              <p:par>
                                <p:cTn id="2211" nodeType="clickEffect" fill="hold" presetClass="entr" presetID="1">
                                  <p:stCondLst>
                                    <p:cond delay="0"/>
                                  </p:stCondLst>
                                  <p:childTnLst>
                                    <p:set>
                                      <p:cBhvr>
                                        <p:cTn id="2212" dur="1" fill="hold">
                                          <p:stCondLst>
                                            <p:cond delay="0"/>
                                          </p:stCondLst>
                                        </p:cTn>
                                        <p:tgtEl>
                                          <p:spTgt spid="1222">
                                            <p:txEl>
                                              <p:pRg st="3" end="3"/>
                                            </p:txEl>
                                          </p:spTgt>
                                        </p:tgtEl>
                                        <p:attrNameLst>
                                          <p:attrName>style.visibility</p:attrName>
                                        </p:attrNameLst>
                                      </p:cBhvr>
                                      <p:to>
                                        <p:strVal val="visible"/>
                                      </p:to>
                                    </p:set>
                                  </p:childTnLst>
                                </p:cTn>
                              </p:par>
                            </p:childTnLst>
                          </p:cTn>
                        </p:par>
                      </p:childTnLst>
                    </p:cTn>
                  </p:par>
                  <p:par>
                    <p:cTn id="2213" nodeType="clickEffect" fill="hold">
                      <p:stCondLst>
                        <p:cond delay="indefinite"/>
                      </p:stCondLst>
                      <p:childTnLst>
                        <p:par>
                          <p:cTn id="2214" nodeType="withEffect" fill="hold">
                            <p:stCondLst>
                              <p:cond delay="0"/>
                            </p:stCondLst>
                            <p:childTnLst>
                              <p:par>
                                <p:cTn id="2215" nodeType="clickEffect" fill="hold" presetClass="entr" presetID="1">
                                  <p:stCondLst>
                                    <p:cond delay="0"/>
                                  </p:stCondLst>
                                  <p:childTnLst>
                                    <p:set>
                                      <p:cBhvr>
                                        <p:cTn id="2216" dur="1" fill="hold">
                                          <p:stCondLst>
                                            <p:cond delay="0"/>
                                          </p:stCondLst>
                                        </p:cTn>
                                        <p:tgtEl>
                                          <p:spTgt spid="1222">
                                            <p:txEl>
                                              <p:pRg st="4" end="4"/>
                                            </p:txEl>
                                          </p:spTgt>
                                        </p:tgtEl>
                                        <p:attrNameLst>
                                          <p:attrName>style.visibility</p:attrName>
                                        </p:attrNameLst>
                                      </p:cBhvr>
                                      <p:to>
                                        <p:strVal val="visible"/>
                                      </p:to>
                                    </p:set>
                                  </p:childTnLst>
                                </p:cTn>
                              </p:par>
                            </p:childTnLst>
                          </p:cTn>
                        </p:par>
                      </p:childTnLst>
                    </p:cTn>
                  </p:par>
                  <p:par>
                    <p:cTn id="2217" nodeType="clickEffect" fill="hold">
                      <p:stCondLst>
                        <p:cond delay="indefinite"/>
                      </p:stCondLst>
                      <p:childTnLst>
                        <p:par>
                          <p:cTn id="2218" nodeType="withEffect" fill="hold">
                            <p:stCondLst>
                              <p:cond delay="0"/>
                            </p:stCondLst>
                            <p:childTnLst>
                              <p:par>
                                <p:cTn id="2219" nodeType="clickEffect" fill="hold" presetClass="entr" presetID="1">
                                  <p:stCondLst>
                                    <p:cond delay="0"/>
                                  </p:stCondLst>
                                  <p:childTnLst>
                                    <p:set>
                                      <p:cBhvr>
                                        <p:cTn id="2220" dur="1" fill="hold">
                                          <p:stCondLst>
                                            <p:cond delay="0"/>
                                          </p:stCondLst>
                                        </p:cTn>
                                        <p:tgtEl>
                                          <p:spTgt spid="1222">
                                            <p:txEl>
                                              <p:pRg st="5" end="5"/>
                                            </p:txEl>
                                          </p:spTgt>
                                        </p:tgtEl>
                                        <p:attrNameLst>
                                          <p:attrName>style.visibility</p:attrName>
                                        </p:attrNameLst>
                                      </p:cBhvr>
                                      <p:to>
                                        <p:strVal val="visible"/>
                                      </p:to>
                                    </p:set>
                                  </p:childTnLst>
                                </p:cTn>
                              </p:par>
                            </p:childTnLst>
                          </p:cTn>
                        </p:par>
                      </p:childTnLst>
                    </p:cTn>
                  </p:par>
                  <p:par>
                    <p:cTn id="2221" nodeType="clickEffect" fill="hold">
                      <p:stCondLst>
                        <p:cond delay="indefinite"/>
                      </p:stCondLst>
                      <p:childTnLst>
                        <p:par>
                          <p:cTn id="2222" nodeType="withEffect" fill="hold">
                            <p:stCondLst>
                              <p:cond delay="0"/>
                            </p:stCondLst>
                            <p:childTnLst>
                              <p:par>
                                <p:cTn id="2223" nodeType="clickEffect" fill="hold" presetClass="entr" presetID="1">
                                  <p:stCondLst>
                                    <p:cond delay="0"/>
                                  </p:stCondLst>
                                  <p:childTnLst>
                                    <p:set>
                                      <p:cBhvr>
                                        <p:cTn id="2224" dur="1" fill="hold">
                                          <p:stCondLst>
                                            <p:cond delay="0"/>
                                          </p:stCondLst>
                                        </p:cTn>
                                        <p:tgtEl>
                                          <p:spTgt spid="1222">
                                            <p:txEl>
                                              <p:pRg st="6" end="6"/>
                                            </p:txEl>
                                          </p:spTgt>
                                        </p:tgtEl>
                                        <p:attrNameLst>
                                          <p:attrName>style.visibility</p:attrName>
                                        </p:attrNameLst>
                                      </p:cBhvr>
                                      <p:to>
                                        <p:strVal val="visible"/>
                                      </p:to>
                                    </p:set>
                                  </p:childTnLst>
                                </p:cTn>
                              </p:par>
                            </p:childTnLst>
                          </p:cTn>
                        </p:par>
                      </p:childTnLst>
                    </p:cTn>
                  </p:par>
                  <p:par>
                    <p:cTn id="2225" nodeType="clickEffect" fill="hold">
                      <p:stCondLst>
                        <p:cond delay="indefinite"/>
                      </p:stCondLst>
                      <p:childTnLst>
                        <p:par>
                          <p:cTn id="2226" nodeType="withEffect" fill="hold">
                            <p:stCondLst>
                              <p:cond delay="0"/>
                            </p:stCondLst>
                            <p:childTnLst>
                              <p:par>
                                <p:cTn id="2227" nodeType="clickEffect" fill="hold" presetClass="entr" presetID="1">
                                  <p:stCondLst>
                                    <p:cond delay="0"/>
                                  </p:stCondLst>
                                  <p:childTnLst>
                                    <p:set>
                                      <p:cBhvr>
                                        <p:cTn id="2228" dur="1" fill="hold">
                                          <p:stCondLst>
                                            <p:cond delay="0"/>
                                          </p:stCondLst>
                                        </p:cTn>
                                        <p:tgtEl>
                                          <p:spTgt spid="1222">
                                            <p:txEl>
                                              <p:pRg st="7" end="7"/>
                                            </p:txEl>
                                          </p:spTgt>
                                        </p:tgtEl>
                                        <p:attrNameLst>
                                          <p:attrName>style.visibility</p:attrName>
                                        </p:attrNameLst>
                                      </p:cBhvr>
                                      <p:to>
                                        <p:strVal val="visible"/>
                                      </p:to>
                                    </p:set>
                                  </p:childTnLst>
                                </p:cTn>
                              </p:par>
                            </p:childTnLst>
                          </p:cTn>
                        </p:par>
                      </p:childTnLst>
                    </p:cTn>
                  </p:par>
                  <p:par>
                    <p:cTn id="2229" nodeType="clickEffect" fill="hold">
                      <p:stCondLst>
                        <p:cond delay="indefinite"/>
                      </p:stCondLst>
                      <p:childTnLst>
                        <p:par>
                          <p:cTn id="2230" nodeType="withEffect" fill="hold">
                            <p:stCondLst>
                              <p:cond delay="0"/>
                            </p:stCondLst>
                            <p:childTnLst>
                              <p:par>
                                <p:cTn id="2231" nodeType="clickEffect" fill="hold" presetClass="entr" presetID="1">
                                  <p:stCondLst>
                                    <p:cond delay="0"/>
                                  </p:stCondLst>
                                  <p:childTnLst>
                                    <p:set>
                                      <p:cBhvr>
                                        <p:cTn id="2232" dur="1" fill="hold">
                                          <p:stCondLst>
                                            <p:cond delay="0"/>
                                          </p:stCondLst>
                                        </p:cTn>
                                        <p:tgtEl>
                                          <p:spTgt spid="1222">
                                            <p:txEl>
                                              <p:pRg st="8" end="8"/>
                                            </p:txEl>
                                          </p:spTgt>
                                        </p:tgtEl>
                                        <p:attrNameLst>
                                          <p:attrName>style.visibility</p:attrName>
                                        </p:attrNameLst>
                                      </p:cBhvr>
                                      <p:to>
                                        <p:strVal val="visible"/>
                                      </p:to>
                                    </p:set>
                                  </p:childTnLst>
                                </p:cTn>
                              </p:par>
                            </p:childTnLst>
                          </p:cTn>
                        </p:par>
                      </p:childTnLst>
                    </p:cTn>
                  </p:par>
                  <p:par>
                    <p:cTn id="2233" nodeType="clickEffect" fill="hold">
                      <p:stCondLst>
                        <p:cond delay="indefinite"/>
                      </p:stCondLst>
                      <p:childTnLst>
                        <p:par>
                          <p:cTn id="2234" nodeType="withEffect" fill="hold">
                            <p:stCondLst>
                              <p:cond delay="0"/>
                            </p:stCondLst>
                            <p:childTnLst>
                              <p:par>
                                <p:cTn id="2235" nodeType="clickEffect" fill="hold" presetClass="entr" presetID="1">
                                  <p:stCondLst>
                                    <p:cond delay="0"/>
                                  </p:stCondLst>
                                  <p:childTnLst>
                                    <p:set>
                                      <p:cBhvr>
                                        <p:cTn id="2236" dur="1" fill="hold">
                                          <p:stCondLst>
                                            <p:cond delay="0"/>
                                          </p:stCondLst>
                                        </p:cTn>
                                        <p:tgtEl>
                                          <p:spTgt spid="1222">
                                            <p:txEl>
                                              <p:pRg st="9" end="9"/>
                                            </p:txEl>
                                          </p:spTgt>
                                        </p:tgtEl>
                                        <p:attrNameLst>
                                          <p:attrName>style.visibility</p:attrName>
                                        </p:attrNameLst>
                                      </p:cBhvr>
                                      <p:to>
                                        <p:strVal val="visible"/>
                                      </p:to>
                                    </p:set>
                                  </p:childTnLst>
                                </p:cTn>
                              </p:par>
                            </p:childTnLst>
                          </p:cTn>
                        </p:par>
                      </p:childTnLst>
                    </p:cTn>
                  </p:par>
                  <p:par>
                    <p:cTn id="2237" nodeType="clickEffect" fill="hold">
                      <p:stCondLst>
                        <p:cond delay="indefinite"/>
                      </p:stCondLst>
                      <p:childTnLst>
                        <p:par>
                          <p:cTn id="2238" nodeType="withEffect" fill="hold">
                            <p:stCondLst>
                              <p:cond delay="0"/>
                            </p:stCondLst>
                            <p:childTnLst>
                              <p:par>
                                <p:cTn id="2239" nodeType="clickEffect" fill="hold" presetClass="entr" presetID="1">
                                  <p:stCondLst>
                                    <p:cond delay="0"/>
                                  </p:stCondLst>
                                  <p:childTnLst>
                                    <p:set>
                                      <p:cBhvr>
                                        <p:cTn id="2240" dur="1" fill="hold">
                                          <p:stCondLst>
                                            <p:cond delay="0"/>
                                          </p:stCondLst>
                                        </p:cTn>
                                        <p:tgtEl>
                                          <p:spTgt spid="122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122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241" dur="indefinite" restart="never" nodeType="tmRoot">
          <p:childTnLst>
            <p:seq>
              <p:cTn id="2242" dur="indefinite" nodeType="mainSeq">
                <p:childTnLst>
                  <p:par>
                    <p:cTn id="2243" nodeType="clickEffect" fill="hold">
                      <p:stCondLst>
                        <p:cond delay="indefinite"/>
                      </p:stCondLst>
                      <p:childTnLst>
                        <p:par>
                          <p:cTn id="2244" nodeType="withEffect" fill="hold">
                            <p:stCondLst>
                              <p:cond delay="0"/>
                            </p:stCondLst>
                            <p:childTnLst>
                              <p:par>
                                <p:cTn id="2245" nodeType="clickEffect" fill="hold" presetClass="entr" presetID="1">
                                  <p:stCondLst>
                                    <p:cond delay="0"/>
                                  </p:stCondLst>
                                  <p:childTnLst>
                                    <p:set>
                                      <p:cBhvr>
                                        <p:cTn id="2246" dur="1" fill="hold">
                                          <p:stCondLst>
                                            <p:cond delay="0"/>
                                          </p:stCondLst>
                                        </p:cTn>
                                        <p:tgtEl>
                                          <p:spTgt spid="1225">
                                            <p:txEl>
                                              <p:pRg st="0" end="0"/>
                                            </p:txEl>
                                          </p:spTgt>
                                        </p:tgtEl>
                                        <p:attrNameLst>
                                          <p:attrName>style.visibility</p:attrName>
                                        </p:attrNameLst>
                                      </p:cBhvr>
                                      <p:to>
                                        <p:strVal val="visible"/>
                                      </p:to>
                                    </p:set>
                                  </p:childTnLst>
                                </p:cTn>
                              </p:par>
                            </p:childTnLst>
                          </p:cTn>
                        </p:par>
                      </p:childTnLst>
                    </p:cTn>
                  </p:par>
                  <p:par>
                    <p:cTn id="2247" nodeType="clickEffect" fill="hold">
                      <p:stCondLst>
                        <p:cond delay="indefinite"/>
                      </p:stCondLst>
                      <p:childTnLst>
                        <p:par>
                          <p:cTn id="2248" nodeType="withEffect" fill="hold">
                            <p:stCondLst>
                              <p:cond delay="0"/>
                            </p:stCondLst>
                            <p:childTnLst>
                              <p:par>
                                <p:cTn id="2249" nodeType="clickEffect" fill="hold" presetClass="entr" presetID="1">
                                  <p:stCondLst>
                                    <p:cond delay="0"/>
                                  </p:stCondLst>
                                  <p:childTnLst>
                                    <p:set>
                                      <p:cBhvr>
                                        <p:cTn id="2250" dur="1" fill="hold">
                                          <p:stCondLst>
                                            <p:cond delay="0"/>
                                          </p:stCondLst>
                                        </p:cTn>
                                        <p:tgtEl>
                                          <p:spTgt spid="1225">
                                            <p:txEl>
                                              <p:pRg st="1" end="1"/>
                                            </p:txEl>
                                          </p:spTgt>
                                        </p:tgtEl>
                                        <p:attrNameLst>
                                          <p:attrName>style.visibility</p:attrName>
                                        </p:attrNameLst>
                                      </p:cBhvr>
                                      <p:to>
                                        <p:strVal val="visible"/>
                                      </p:to>
                                    </p:set>
                                  </p:childTnLst>
                                </p:cTn>
                              </p:par>
                            </p:childTnLst>
                          </p:cTn>
                        </p:par>
                      </p:childTnLst>
                    </p:cTn>
                  </p:par>
                  <p:par>
                    <p:cTn id="2251" nodeType="clickEffect" fill="hold">
                      <p:stCondLst>
                        <p:cond delay="indefinite"/>
                      </p:stCondLst>
                      <p:childTnLst>
                        <p:par>
                          <p:cTn id="2252" nodeType="withEffect" fill="hold">
                            <p:stCondLst>
                              <p:cond delay="0"/>
                            </p:stCondLst>
                            <p:childTnLst>
                              <p:par>
                                <p:cTn id="2253" nodeType="clickEffect" fill="hold" presetClass="entr" presetID="1">
                                  <p:stCondLst>
                                    <p:cond delay="0"/>
                                  </p:stCondLst>
                                  <p:childTnLst>
                                    <p:set>
                                      <p:cBhvr>
                                        <p:cTn id="2254" dur="1" fill="hold">
                                          <p:stCondLst>
                                            <p:cond delay="0"/>
                                          </p:stCondLst>
                                        </p:cTn>
                                        <p:tgtEl>
                                          <p:spTgt spid="1225">
                                            <p:txEl>
                                              <p:pRg st="2" end="2"/>
                                            </p:txEl>
                                          </p:spTgt>
                                        </p:tgtEl>
                                        <p:attrNameLst>
                                          <p:attrName>style.visibility</p:attrName>
                                        </p:attrNameLst>
                                      </p:cBhvr>
                                      <p:to>
                                        <p:strVal val="visible"/>
                                      </p:to>
                                    </p:set>
                                  </p:childTnLst>
                                </p:cTn>
                              </p:par>
                            </p:childTnLst>
                          </p:cTn>
                        </p:par>
                      </p:childTnLst>
                    </p:cTn>
                  </p:par>
                  <p:par>
                    <p:cTn id="2255" nodeType="clickEffect" fill="hold">
                      <p:stCondLst>
                        <p:cond delay="indefinite"/>
                      </p:stCondLst>
                      <p:childTnLst>
                        <p:par>
                          <p:cTn id="2256" nodeType="withEffect" fill="hold">
                            <p:stCondLst>
                              <p:cond delay="0"/>
                            </p:stCondLst>
                            <p:childTnLst>
                              <p:par>
                                <p:cTn id="2257" nodeType="clickEffect" fill="hold" presetClass="entr" presetID="1">
                                  <p:stCondLst>
                                    <p:cond delay="0"/>
                                  </p:stCondLst>
                                  <p:childTnLst>
                                    <p:set>
                                      <p:cBhvr>
                                        <p:cTn id="2258" dur="1" fill="hold">
                                          <p:stCondLst>
                                            <p:cond delay="0"/>
                                          </p:stCondLst>
                                        </p:cTn>
                                        <p:tgtEl>
                                          <p:spTgt spid="1225">
                                            <p:txEl>
                                              <p:pRg st="3" end="3"/>
                                            </p:txEl>
                                          </p:spTgt>
                                        </p:tgtEl>
                                        <p:attrNameLst>
                                          <p:attrName>style.visibility</p:attrName>
                                        </p:attrNameLst>
                                      </p:cBhvr>
                                      <p:to>
                                        <p:strVal val="visible"/>
                                      </p:to>
                                    </p:set>
                                  </p:childTnLst>
                                </p:cTn>
                              </p:par>
                            </p:childTnLst>
                          </p:cTn>
                        </p:par>
                      </p:childTnLst>
                    </p:cTn>
                  </p:par>
                  <p:par>
                    <p:cTn id="2259" nodeType="clickEffect" fill="hold">
                      <p:stCondLst>
                        <p:cond delay="indefinite"/>
                      </p:stCondLst>
                      <p:childTnLst>
                        <p:par>
                          <p:cTn id="2260" nodeType="withEffect" fill="hold">
                            <p:stCondLst>
                              <p:cond delay="0"/>
                            </p:stCondLst>
                            <p:childTnLst>
                              <p:par>
                                <p:cTn id="2261" nodeType="clickEffect" fill="hold" presetClass="entr" presetID="1">
                                  <p:stCondLst>
                                    <p:cond delay="0"/>
                                  </p:stCondLst>
                                  <p:childTnLst>
                                    <p:set>
                                      <p:cBhvr>
                                        <p:cTn id="2262" dur="1" fill="hold">
                                          <p:stCondLst>
                                            <p:cond delay="0"/>
                                          </p:stCondLst>
                                        </p:cTn>
                                        <p:tgtEl>
                                          <p:spTgt spid="1225">
                                            <p:txEl>
                                              <p:pRg st="4" end="4"/>
                                            </p:txEl>
                                          </p:spTgt>
                                        </p:tgtEl>
                                        <p:attrNameLst>
                                          <p:attrName>style.visibility</p:attrName>
                                        </p:attrNameLst>
                                      </p:cBhvr>
                                      <p:to>
                                        <p:strVal val="visible"/>
                                      </p:to>
                                    </p:set>
                                  </p:childTnLst>
                                </p:cTn>
                              </p:par>
                            </p:childTnLst>
                          </p:cTn>
                        </p:par>
                      </p:childTnLst>
                    </p:cTn>
                  </p:par>
                  <p:par>
                    <p:cTn id="2263" nodeType="clickEffect" fill="hold">
                      <p:stCondLst>
                        <p:cond delay="indefinite"/>
                      </p:stCondLst>
                      <p:childTnLst>
                        <p:par>
                          <p:cTn id="2264" nodeType="withEffect" fill="hold">
                            <p:stCondLst>
                              <p:cond delay="0"/>
                            </p:stCondLst>
                            <p:childTnLst>
                              <p:par>
                                <p:cTn id="2265" nodeType="clickEffect" fill="hold" presetClass="entr" presetID="1">
                                  <p:stCondLst>
                                    <p:cond delay="0"/>
                                  </p:stCondLst>
                                  <p:childTnLst>
                                    <p:set>
                                      <p:cBhvr>
                                        <p:cTn id="2266" dur="1" fill="hold">
                                          <p:stCondLst>
                                            <p:cond delay="0"/>
                                          </p:stCondLst>
                                        </p:cTn>
                                        <p:tgtEl>
                                          <p:spTgt spid="1225">
                                            <p:txEl>
                                              <p:pRg st="5" end="5"/>
                                            </p:txEl>
                                          </p:spTgt>
                                        </p:tgtEl>
                                        <p:attrNameLst>
                                          <p:attrName>style.visibility</p:attrName>
                                        </p:attrNameLst>
                                      </p:cBhvr>
                                      <p:to>
                                        <p:strVal val="visible"/>
                                      </p:to>
                                    </p:set>
                                  </p:childTnLst>
                                </p:cTn>
                              </p:par>
                            </p:childTnLst>
                          </p:cTn>
                        </p:par>
                      </p:childTnLst>
                    </p:cTn>
                  </p:par>
                  <p:par>
                    <p:cTn id="2267" nodeType="clickEffect" fill="hold">
                      <p:stCondLst>
                        <p:cond delay="indefinite"/>
                      </p:stCondLst>
                      <p:childTnLst>
                        <p:par>
                          <p:cTn id="2268" nodeType="withEffect" fill="hold">
                            <p:stCondLst>
                              <p:cond delay="0"/>
                            </p:stCondLst>
                            <p:childTnLst>
                              <p:par>
                                <p:cTn id="2269" nodeType="clickEffect" fill="hold" presetClass="entr" presetID="1">
                                  <p:stCondLst>
                                    <p:cond delay="0"/>
                                  </p:stCondLst>
                                  <p:childTnLst>
                                    <p:set>
                                      <p:cBhvr>
                                        <p:cTn id="2270" dur="1" fill="hold">
                                          <p:stCondLst>
                                            <p:cond delay="0"/>
                                          </p:stCondLst>
                                        </p:cTn>
                                        <p:tgtEl>
                                          <p:spTgt spid="1225">
                                            <p:txEl>
                                              <p:pRg st="6" end="6"/>
                                            </p:txEl>
                                          </p:spTgt>
                                        </p:tgtEl>
                                        <p:attrNameLst>
                                          <p:attrName>style.visibility</p:attrName>
                                        </p:attrNameLst>
                                      </p:cBhvr>
                                      <p:to>
                                        <p:strVal val="visible"/>
                                      </p:to>
                                    </p:set>
                                  </p:childTnLst>
                                </p:cTn>
                              </p:par>
                            </p:childTnLst>
                          </p:cTn>
                        </p:par>
                      </p:childTnLst>
                    </p:cTn>
                  </p:par>
                  <p:par>
                    <p:cTn id="2271" nodeType="clickEffect" fill="hold">
                      <p:stCondLst>
                        <p:cond delay="indefinite"/>
                      </p:stCondLst>
                      <p:childTnLst>
                        <p:par>
                          <p:cTn id="2272" nodeType="withEffect" fill="hold">
                            <p:stCondLst>
                              <p:cond delay="0"/>
                            </p:stCondLst>
                            <p:childTnLst>
                              <p:par>
                                <p:cTn id="2273" nodeType="clickEffect" fill="hold" presetClass="entr" presetID="1">
                                  <p:stCondLst>
                                    <p:cond delay="0"/>
                                  </p:stCondLst>
                                  <p:childTnLst>
                                    <p:set>
                                      <p:cBhvr>
                                        <p:cTn id="2274" dur="1" fill="hold">
                                          <p:stCondLst>
                                            <p:cond delay="0"/>
                                          </p:stCondLst>
                                        </p:cTn>
                                        <p:tgtEl>
                                          <p:spTgt spid="122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122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275" dur="indefinite" restart="never" nodeType="tmRoot">
          <p:childTnLst>
            <p:seq>
              <p:cTn id="2276" dur="indefinite" nodeType="mainSeq">
                <p:childTnLst>
                  <p:par>
                    <p:cTn id="2277" nodeType="clickEffect" fill="hold">
                      <p:stCondLst>
                        <p:cond delay="indefinite"/>
                      </p:stCondLst>
                      <p:childTnLst>
                        <p:par>
                          <p:cTn id="2278" nodeType="withEffect" fill="hold">
                            <p:stCondLst>
                              <p:cond delay="0"/>
                            </p:stCondLst>
                            <p:childTnLst>
                              <p:par>
                                <p:cTn id="2279" nodeType="clickEffect" fill="hold" presetClass="entr" presetID="1">
                                  <p:stCondLst>
                                    <p:cond delay="0"/>
                                  </p:stCondLst>
                                  <p:childTnLst>
                                    <p:set>
                                      <p:cBhvr>
                                        <p:cTn id="2280" dur="1" fill="hold">
                                          <p:stCondLst>
                                            <p:cond delay="0"/>
                                          </p:stCondLst>
                                        </p:cTn>
                                        <p:tgtEl>
                                          <p:spTgt spid="1227">
                                            <p:txEl>
                                              <p:pRg st="0" end="0"/>
                                            </p:txEl>
                                          </p:spTgt>
                                        </p:tgtEl>
                                        <p:attrNameLst>
                                          <p:attrName>style.visibility</p:attrName>
                                        </p:attrNameLst>
                                      </p:cBhvr>
                                      <p:to>
                                        <p:strVal val="visible"/>
                                      </p:to>
                                    </p:set>
                                  </p:childTnLst>
                                </p:cTn>
                              </p:par>
                            </p:childTnLst>
                          </p:cTn>
                        </p:par>
                      </p:childTnLst>
                    </p:cTn>
                  </p:par>
                  <p:par>
                    <p:cTn id="2281" nodeType="clickEffect" fill="hold">
                      <p:stCondLst>
                        <p:cond delay="indefinite"/>
                      </p:stCondLst>
                      <p:childTnLst>
                        <p:par>
                          <p:cTn id="2282" nodeType="withEffect" fill="hold">
                            <p:stCondLst>
                              <p:cond delay="0"/>
                            </p:stCondLst>
                            <p:childTnLst>
                              <p:par>
                                <p:cTn id="2283" nodeType="clickEffect" fill="hold" presetClass="entr" presetID="1">
                                  <p:stCondLst>
                                    <p:cond delay="0"/>
                                  </p:stCondLst>
                                  <p:childTnLst>
                                    <p:set>
                                      <p:cBhvr>
                                        <p:cTn id="2284" dur="1" fill="hold">
                                          <p:stCondLst>
                                            <p:cond delay="0"/>
                                          </p:stCondLst>
                                        </p:cTn>
                                        <p:tgtEl>
                                          <p:spTgt spid="1227">
                                            <p:txEl>
                                              <p:pRg st="1" end="1"/>
                                            </p:txEl>
                                          </p:spTgt>
                                        </p:tgtEl>
                                        <p:attrNameLst>
                                          <p:attrName>style.visibility</p:attrName>
                                        </p:attrNameLst>
                                      </p:cBhvr>
                                      <p:to>
                                        <p:strVal val="visible"/>
                                      </p:to>
                                    </p:set>
                                  </p:childTnLst>
                                </p:cTn>
                              </p:par>
                            </p:childTnLst>
                          </p:cTn>
                        </p:par>
                      </p:childTnLst>
                    </p:cTn>
                  </p:par>
                  <p:par>
                    <p:cTn id="2285" nodeType="clickEffect" fill="hold">
                      <p:stCondLst>
                        <p:cond delay="indefinite"/>
                      </p:stCondLst>
                      <p:childTnLst>
                        <p:par>
                          <p:cTn id="2286" nodeType="withEffect" fill="hold">
                            <p:stCondLst>
                              <p:cond delay="0"/>
                            </p:stCondLst>
                            <p:childTnLst>
                              <p:par>
                                <p:cTn id="2287" nodeType="clickEffect" fill="hold" presetClass="entr" presetID="1">
                                  <p:stCondLst>
                                    <p:cond delay="0"/>
                                  </p:stCondLst>
                                  <p:childTnLst>
                                    <p:set>
                                      <p:cBhvr>
                                        <p:cTn id="2288" dur="1" fill="hold">
                                          <p:stCondLst>
                                            <p:cond delay="0"/>
                                          </p:stCondLst>
                                        </p:cTn>
                                        <p:tgtEl>
                                          <p:spTgt spid="1227">
                                            <p:txEl>
                                              <p:pRg st="2" end="2"/>
                                            </p:txEl>
                                          </p:spTgt>
                                        </p:tgtEl>
                                        <p:attrNameLst>
                                          <p:attrName>style.visibility</p:attrName>
                                        </p:attrNameLst>
                                      </p:cBhvr>
                                      <p:to>
                                        <p:strVal val="visible"/>
                                      </p:to>
                                    </p:set>
                                  </p:childTnLst>
                                </p:cTn>
                              </p:par>
                            </p:childTnLst>
                          </p:cTn>
                        </p:par>
                      </p:childTnLst>
                    </p:cTn>
                  </p:par>
                  <p:par>
                    <p:cTn id="2289" nodeType="clickEffect" fill="hold">
                      <p:stCondLst>
                        <p:cond delay="indefinite"/>
                      </p:stCondLst>
                      <p:childTnLst>
                        <p:par>
                          <p:cTn id="2290" nodeType="withEffect" fill="hold">
                            <p:stCondLst>
                              <p:cond delay="0"/>
                            </p:stCondLst>
                            <p:childTnLst>
                              <p:par>
                                <p:cTn id="2291" nodeType="clickEffect" fill="hold" presetClass="entr" presetID="1">
                                  <p:stCondLst>
                                    <p:cond delay="0"/>
                                  </p:stCondLst>
                                  <p:childTnLst>
                                    <p:set>
                                      <p:cBhvr>
                                        <p:cTn id="2292" dur="1" fill="hold">
                                          <p:stCondLst>
                                            <p:cond delay="0"/>
                                          </p:stCondLst>
                                        </p:cTn>
                                        <p:tgtEl>
                                          <p:spTgt spid="1227">
                                            <p:txEl>
                                              <p:pRg st="3" end="3"/>
                                            </p:txEl>
                                          </p:spTgt>
                                        </p:tgtEl>
                                        <p:attrNameLst>
                                          <p:attrName>style.visibility</p:attrName>
                                        </p:attrNameLst>
                                      </p:cBhvr>
                                      <p:to>
                                        <p:strVal val="visible"/>
                                      </p:to>
                                    </p:set>
                                  </p:childTnLst>
                                </p:cTn>
                              </p:par>
                            </p:childTnLst>
                          </p:cTn>
                        </p:par>
                      </p:childTnLst>
                    </p:cTn>
                  </p:par>
                  <p:par>
                    <p:cTn id="2293" nodeType="clickEffect" fill="hold">
                      <p:stCondLst>
                        <p:cond delay="indefinite"/>
                      </p:stCondLst>
                      <p:childTnLst>
                        <p:par>
                          <p:cTn id="2294" nodeType="withEffect" fill="hold">
                            <p:stCondLst>
                              <p:cond delay="0"/>
                            </p:stCondLst>
                            <p:childTnLst>
                              <p:par>
                                <p:cTn id="2295" nodeType="clickEffect" fill="hold" presetClass="entr" presetID="1">
                                  <p:stCondLst>
                                    <p:cond delay="0"/>
                                  </p:stCondLst>
                                  <p:childTnLst>
                                    <p:set>
                                      <p:cBhvr>
                                        <p:cTn id="2296" dur="1" fill="hold">
                                          <p:stCondLst>
                                            <p:cond delay="0"/>
                                          </p:stCondLst>
                                        </p:cTn>
                                        <p:tgtEl>
                                          <p:spTgt spid="1227">
                                            <p:txEl>
                                              <p:pRg st="4" end="4"/>
                                            </p:txEl>
                                          </p:spTgt>
                                        </p:tgtEl>
                                        <p:attrNameLst>
                                          <p:attrName>style.visibility</p:attrName>
                                        </p:attrNameLst>
                                      </p:cBhvr>
                                      <p:to>
                                        <p:strVal val="visible"/>
                                      </p:to>
                                    </p:set>
                                  </p:childTnLst>
                                </p:cTn>
                              </p:par>
                            </p:childTnLst>
                          </p:cTn>
                        </p:par>
                      </p:childTnLst>
                    </p:cTn>
                  </p:par>
                  <p:par>
                    <p:cTn id="2297" nodeType="clickEffect" fill="hold">
                      <p:stCondLst>
                        <p:cond delay="indefinite"/>
                      </p:stCondLst>
                      <p:childTnLst>
                        <p:par>
                          <p:cTn id="2298" nodeType="withEffect" fill="hold">
                            <p:stCondLst>
                              <p:cond delay="0"/>
                            </p:stCondLst>
                            <p:childTnLst>
                              <p:par>
                                <p:cTn id="2299" nodeType="clickEffect" fill="hold" presetClass="entr" presetID="1">
                                  <p:stCondLst>
                                    <p:cond delay="0"/>
                                  </p:stCondLst>
                                  <p:childTnLst>
                                    <p:set>
                                      <p:cBhvr>
                                        <p:cTn id="2300" dur="1" fill="hold">
                                          <p:stCondLst>
                                            <p:cond delay="0"/>
                                          </p:stCondLst>
                                        </p:cTn>
                                        <p:tgtEl>
                                          <p:spTgt spid="1227">
                                            <p:txEl>
                                              <p:pRg st="5" end="5"/>
                                            </p:txEl>
                                          </p:spTgt>
                                        </p:tgtEl>
                                        <p:attrNameLst>
                                          <p:attrName>style.visibility</p:attrName>
                                        </p:attrNameLst>
                                      </p:cBhvr>
                                      <p:to>
                                        <p:strVal val="visible"/>
                                      </p:to>
                                    </p:set>
                                  </p:childTnLst>
                                </p:cTn>
                              </p:par>
                            </p:childTnLst>
                          </p:cTn>
                        </p:par>
                      </p:childTnLst>
                    </p:cTn>
                  </p:par>
                  <p:par>
                    <p:cTn id="2301" nodeType="clickEffect" fill="hold">
                      <p:stCondLst>
                        <p:cond delay="indefinite"/>
                      </p:stCondLst>
                      <p:childTnLst>
                        <p:par>
                          <p:cTn id="2302" nodeType="withEffect" fill="hold">
                            <p:stCondLst>
                              <p:cond delay="0"/>
                            </p:stCondLst>
                            <p:childTnLst>
                              <p:par>
                                <p:cTn id="2303" nodeType="clickEffect" fill="hold" presetClass="entr" presetID="1">
                                  <p:stCondLst>
                                    <p:cond delay="0"/>
                                  </p:stCondLst>
                                  <p:childTnLst>
                                    <p:set>
                                      <p:cBhvr>
                                        <p:cTn id="2304" dur="1" fill="hold">
                                          <p:stCondLst>
                                            <p:cond delay="0"/>
                                          </p:stCondLst>
                                        </p:cTn>
                                        <p:tgtEl>
                                          <p:spTgt spid="1227">
                                            <p:txEl>
                                              <p:pRg st="6" end="6"/>
                                            </p:txEl>
                                          </p:spTgt>
                                        </p:tgtEl>
                                        <p:attrNameLst>
                                          <p:attrName>style.visibility</p:attrName>
                                        </p:attrNameLst>
                                      </p:cBhvr>
                                      <p:to>
                                        <p:strVal val="visible"/>
                                      </p:to>
                                    </p:set>
                                  </p:childTnLst>
                                </p:cTn>
                              </p:par>
                            </p:childTnLst>
                          </p:cTn>
                        </p:par>
                      </p:childTnLst>
                    </p:cTn>
                  </p:par>
                  <p:par>
                    <p:cTn id="2305" nodeType="clickEffect" fill="hold">
                      <p:stCondLst>
                        <p:cond delay="indefinite"/>
                      </p:stCondLst>
                      <p:childTnLst>
                        <p:par>
                          <p:cTn id="2306" nodeType="withEffect" fill="hold">
                            <p:stCondLst>
                              <p:cond delay="0"/>
                            </p:stCondLst>
                            <p:childTnLst>
                              <p:par>
                                <p:cTn id="2307" nodeType="clickEffect" fill="hold" presetClass="entr" presetID="1">
                                  <p:stCondLst>
                                    <p:cond delay="0"/>
                                  </p:stCondLst>
                                  <p:childTnLst>
                                    <p:set>
                                      <p:cBhvr>
                                        <p:cTn id="2308" dur="1" fill="hold">
                                          <p:stCondLst>
                                            <p:cond delay="0"/>
                                          </p:stCondLst>
                                        </p:cTn>
                                        <p:tgtEl>
                                          <p:spTgt spid="122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8" name="Content Placeholder 1"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1229" name="Picture 46" descr="An artist rendering of Building 34"/>
          <p:cNvPicPr/>
          <p:nvPr/>
        </p:nvPicPr>
        <p:blipFill>
          <a:blip r:embed="rId2"/>
          <a:stretch/>
        </p:blipFill>
        <p:spPr>
          <a:xfrm>
            <a:off x="4557600" y="3581280"/>
            <a:ext cx="4582080" cy="3275640"/>
          </a:xfrm>
          <a:prstGeom prst="rect">
            <a:avLst/>
          </a:prstGeom>
          <a:ln w="0">
            <a:noFill/>
          </a:ln>
        </p:spPr>
      </p:pic>
      <p:sp>
        <p:nvSpPr>
          <p:cNvPr id="123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1231" name="Title 25"/>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2" name="Picture 47"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1233" name="Rectangle 314"/>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123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309" dur="indefinite" restart="never" nodeType="tmRoot">
          <p:childTnLst>
            <p:seq>
              <p:cTn id="2310" dur="indefinite" nodeType="mainSeq">
                <p:childTnLst>
                  <p:par>
                    <p:cTn id="2311" nodeType="clickEffect" fill="hold">
                      <p:stCondLst>
                        <p:cond delay="indefinite"/>
                      </p:stCondLst>
                      <p:childTnLst>
                        <p:par>
                          <p:cTn id="2312" nodeType="withEffect" fill="hold">
                            <p:stCondLst>
                              <p:cond delay="0"/>
                            </p:stCondLst>
                            <p:childTnLst>
                              <p:par>
                                <p:cTn id="2313" nodeType="clickEffect" fill="hold" presetClass="entr" presetID="1">
                                  <p:stCondLst>
                                    <p:cond delay="0"/>
                                  </p:stCondLst>
                                  <p:childTnLst>
                                    <p:set>
                                      <p:cBhvr>
                                        <p:cTn id="2314" dur="1" fill="hold">
                                          <p:stCondLst>
                                            <p:cond delay="0"/>
                                          </p:stCondLst>
                                        </p:cTn>
                                        <p:tgtEl>
                                          <p:spTgt spid="1232"/>
                                        </p:tgtEl>
                                        <p:attrNameLst>
                                          <p:attrName>style.visibility</p:attrName>
                                        </p:attrNameLst>
                                      </p:cBhvr>
                                      <p:to>
                                        <p:strVal val="visible"/>
                                      </p:to>
                                    </p:set>
                                  </p:childTnLst>
                                </p:cTn>
                              </p:par>
                              <p:par>
                                <p:cTn id="2315" nodeType="withEffect" fill="hold" presetClass="entr" presetID="1">
                                  <p:stCondLst>
                                    <p:cond delay="0"/>
                                  </p:stCondLst>
                                  <p:childTnLst>
                                    <p:set>
                                      <p:cBhvr>
                                        <p:cTn id="2316" dur="1" fill="hold">
                                          <p:stCondLst>
                                            <p:cond delay="0"/>
                                          </p:stCondLst>
                                        </p:cTn>
                                        <p:tgtEl>
                                          <p:spTgt spid="1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47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3" dur="indefinite" restart="never" nodeType="tmRoot">
          <p:childTnLst>
            <p:seq>
              <p:cTn id="394" dur="indefinite" nodeType="mainSeq">
                <p:childTnLst>
                  <p:par>
                    <p:cTn id="395" nodeType="clickEffect" fill="hold">
                      <p:stCondLst>
                        <p:cond delay="indefinite"/>
                      </p:stCondLst>
                      <p:childTnLst>
                        <p:par>
                          <p:cTn id="396" nodeType="withEffect" fill="hold">
                            <p:stCondLst>
                              <p:cond delay="0"/>
                            </p:stCondLst>
                            <p:childTnLst>
                              <p:par>
                                <p:cTn id="397" nodeType="clickEffect" fill="hold" presetClass="entr" presetID="1">
                                  <p:stCondLst>
                                    <p:cond delay="0"/>
                                  </p:stCondLst>
                                  <p:childTnLst>
                                    <p:set>
                                      <p:cBhvr>
                                        <p:cTn id="398" dur="1" fill="hold">
                                          <p:stCondLst>
                                            <p:cond delay="0"/>
                                          </p:stCondLst>
                                        </p:cTn>
                                        <p:tgtEl>
                                          <p:spTgt spid="472">
                                            <p:txEl>
                                              <p:pRg st="0" end="0"/>
                                            </p:txEl>
                                          </p:spTgt>
                                        </p:tgtEl>
                                        <p:attrNameLst>
                                          <p:attrName>style.visibility</p:attrName>
                                        </p:attrNameLst>
                                      </p:cBhvr>
                                      <p:to>
                                        <p:strVal val="visible"/>
                                      </p:to>
                                    </p:set>
                                  </p:childTnLst>
                                </p:cTn>
                              </p:par>
                              <p:par>
                                <p:cTn id="399" nodeType="withEffect" fill="hold" presetClass="entr" presetID="1">
                                  <p:stCondLst>
                                    <p:cond delay="0"/>
                                  </p:stCondLst>
                                  <p:childTnLst>
                                    <p:set>
                                      <p:cBhvr>
                                        <p:cTn id="400" dur="1" fill="hold">
                                          <p:stCondLst>
                                            <p:cond delay="0"/>
                                          </p:stCondLst>
                                        </p:cTn>
                                        <p:tgtEl>
                                          <p:spTgt spid="472">
                                            <p:txEl>
                                              <p:pRg st="1" end="1"/>
                                            </p:txEl>
                                          </p:spTgt>
                                        </p:tgtEl>
                                        <p:attrNameLst>
                                          <p:attrName>style.visibility</p:attrName>
                                        </p:attrNameLst>
                                      </p:cBhvr>
                                      <p:to>
                                        <p:strVal val="visible"/>
                                      </p:to>
                                    </p:set>
                                  </p:childTnLst>
                                </p:cTn>
                              </p:par>
                              <p:par>
                                <p:cTn id="401" nodeType="withEffect" fill="hold" presetClass="entr" presetID="1">
                                  <p:stCondLst>
                                    <p:cond delay="0"/>
                                  </p:stCondLst>
                                  <p:childTnLst>
                                    <p:set>
                                      <p:cBhvr>
                                        <p:cTn id="402" dur="1" fill="hold">
                                          <p:stCondLst>
                                            <p:cond delay="0"/>
                                          </p:stCondLst>
                                        </p:cTn>
                                        <p:tgtEl>
                                          <p:spTgt spid="472">
                                            <p:txEl>
                                              <p:pRg st="2" end="2"/>
                                            </p:txEl>
                                          </p:spTgt>
                                        </p:tgtEl>
                                        <p:attrNameLst>
                                          <p:attrName>style.visibility</p:attrName>
                                        </p:attrNameLst>
                                      </p:cBhvr>
                                      <p:to>
                                        <p:strVal val="visible"/>
                                      </p:to>
                                    </p:set>
                                  </p:childTnLst>
                                </p:cTn>
                              </p:par>
                              <p:par>
                                <p:cTn id="403" nodeType="withEffect" fill="hold" presetClass="entr" presetID="1">
                                  <p:stCondLst>
                                    <p:cond delay="0"/>
                                  </p:stCondLst>
                                  <p:childTnLst>
                                    <p:set>
                                      <p:cBhvr>
                                        <p:cTn id="404" dur="1" fill="hold">
                                          <p:stCondLst>
                                            <p:cond delay="0"/>
                                          </p:stCondLst>
                                        </p:cTn>
                                        <p:tgtEl>
                                          <p:spTgt spid="472">
                                            <p:txEl>
                                              <p:pRg st="3" end="3"/>
                                            </p:txEl>
                                          </p:spTgt>
                                        </p:tgtEl>
                                        <p:attrNameLst>
                                          <p:attrName>style.visibility</p:attrName>
                                        </p:attrNameLst>
                                      </p:cBhvr>
                                      <p:to>
                                        <p:strVal val="visible"/>
                                      </p:to>
                                    </p:set>
                                  </p:childTnLst>
                                </p:cTn>
                              </p:par>
                            </p:childTnLst>
                          </p:cTn>
                        </p:par>
                      </p:childTnLst>
                    </p:cTn>
                  </p:par>
                  <p:par>
                    <p:cTn id="405" nodeType="clickEffect" fill="hold">
                      <p:stCondLst>
                        <p:cond delay="indefinite"/>
                      </p:stCondLst>
                      <p:childTnLst>
                        <p:par>
                          <p:cTn id="406" nodeType="withEffect" fill="hold">
                            <p:stCondLst>
                              <p:cond delay="0"/>
                            </p:stCondLst>
                            <p:childTnLst>
                              <p:par>
                                <p:cTn id="407" nodeType="clickEffect" fill="hold" presetClass="entr" presetID="1">
                                  <p:stCondLst>
                                    <p:cond delay="0"/>
                                  </p:stCondLst>
                                  <p:childTnLst>
                                    <p:set>
                                      <p:cBhvr>
                                        <p:cTn id="408" dur="1" fill="hold">
                                          <p:stCondLst>
                                            <p:cond delay="0"/>
                                          </p:stCondLst>
                                        </p:cTn>
                                        <p:tgtEl>
                                          <p:spTgt spid="472">
                                            <p:txEl>
                                              <p:pRg st="4" end="4"/>
                                            </p:txEl>
                                          </p:spTgt>
                                        </p:tgtEl>
                                        <p:attrNameLst>
                                          <p:attrName>style.visibility</p:attrName>
                                        </p:attrNameLst>
                                      </p:cBhvr>
                                      <p:to>
                                        <p:strVal val="visible"/>
                                      </p:to>
                                    </p:set>
                                  </p:childTnLst>
                                </p:cTn>
                              </p:par>
                              <p:par>
                                <p:cTn id="409" nodeType="withEffect" fill="hold" presetClass="entr" presetID="1">
                                  <p:stCondLst>
                                    <p:cond delay="0"/>
                                  </p:stCondLst>
                                  <p:childTnLst>
                                    <p:set>
                                      <p:cBhvr>
                                        <p:cTn id="410" dur="1" fill="hold">
                                          <p:stCondLst>
                                            <p:cond delay="0"/>
                                          </p:stCondLst>
                                        </p:cTn>
                                        <p:tgtEl>
                                          <p:spTgt spid="472">
                                            <p:txEl>
                                              <p:pRg st="5" end="5"/>
                                            </p:txEl>
                                          </p:spTgt>
                                        </p:tgtEl>
                                        <p:attrNameLst>
                                          <p:attrName>style.visibility</p:attrName>
                                        </p:attrNameLst>
                                      </p:cBhvr>
                                      <p:to>
                                        <p:strVal val="visible"/>
                                      </p:to>
                                    </p:set>
                                  </p:childTnLst>
                                </p:cTn>
                              </p:par>
                            </p:childTnLst>
                          </p:cTn>
                        </p:par>
                      </p:childTnLst>
                    </p:cTn>
                  </p:par>
                  <p:par>
                    <p:cTn id="411" nodeType="clickEffect" fill="hold">
                      <p:stCondLst>
                        <p:cond delay="indefinite"/>
                      </p:stCondLst>
                      <p:childTnLst>
                        <p:par>
                          <p:cTn id="412" nodeType="withEffect" fill="hold">
                            <p:stCondLst>
                              <p:cond delay="0"/>
                            </p:stCondLst>
                            <p:childTnLst>
                              <p:par>
                                <p:cTn id="413" nodeType="clickEffect" fill="hold" presetClass="entr" presetID="1">
                                  <p:stCondLst>
                                    <p:cond delay="0"/>
                                  </p:stCondLst>
                                  <p:childTnLst>
                                    <p:set>
                                      <p:cBhvr>
                                        <p:cTn id="414" dur="1" fill="hold">
                                          <p:stCondLst>
                                            <p:cond delay="0"/>
                                          </p:stCondLst>
                                        </p:cTn>
                                        <p:tgtEl>
                                          <p:spTgt spid="472">
                                            <p:txEl>
                                              <p:pRg st="6" end="6"/>
                                            </p:txEl>
                                          </p:spTgt>
                                        </p:tgtEl>
                                        <p:attrNameLst>
                                          <p:attrName>style.visibility</p:attrName>
                                        </p:attrNameLst>
                                      </p:cBhvr>
                                      <p:to>
                                        <p:strVal val="visible"/>
                                      </p:to>
                                    </p:set>
                                  </p:childTnLst>
                                </p:cTn>
                              </p:par>
                            </p:childTnLst>
                          </p:cTn>
                        </p:par>
                      </p:childTnLst>
                    </p:cTn>
                  </p:par>
                  <p:par>
                    <p:cTn id="415" nodeType="clickEffect" fill="hold">
                      <p:stCondLst>
                        <p:cond delay="indefinite"/>
                      </p:stCondLst>
                      <p:childTnLst>
                        <p:par>
                          <p:cTn id="416" nodeType="withEffect" fill="hold">
                            <p:stCondLst>
                              <p:cond delay="0"/>
                            </p:stCondLst>
                            <p:childTnLst>
                              <p:par>
                                <p:cTn id="417" nodeType="clickEffect" fill="hold" presetClass="entr" presetID="1">
                                  <p:stCondLst>
                                    <p:cond delay="0"/>
                                  </p:stCondLst>
                                  <p:childTnLst>
                                    <p:set>
                                      <p:cBhvr>
                                        <p:cTn id="418" dur="1" fill="hold">
                                          <p:stCondLst>
                                            <p:cond delay="0"/>
                                          </p:stCondLst>
                                        </p:cTn>
                                        <p:tgtEl>
                                          <p:spTgt spid="472">
                                            <p:txEl>
                                              <p:pRg st="7" end="7"/>
                                            </p:txEl>
                                          </p:spTgt>
                                        </p:tgtEl>
                                        <p:attrNameLst>
                                          <p:attrName>style.visibility</p:attrName>
                                        </p:attrNameLst>
                                      </p:cBhvr>
                                      <p:to>
                                        <p:strVal val="visible"/>
                                      </p:to>
                                    </p:set>
                                  </p:childTnLst>
                                </p:cTn>
                              </p:par>
                            </p:childTnLst>
                          </p:cTn>
                        </p:par>
                      </p:childTnLst>
                    </p:cTn>
                  </p:par>
                  <p:par>
                    <p:cTn id="419" nodeType="clickEffect" fill="hold">
                      <p:stCondLst>
                        <p:cond delay="indefinite"/>
                      </p:stCondLst>
                      <p:childTnLst>
                        <p:par>
                          <p:cTn id="420" nodeType="withEffect" fill="hold">
                            <p:stCondLst>
                              <p:cond delay="0"/>
                            </p:stCondLst>
                            <p:childTnLst>
                              <p:par>
                                <p:cTn id="421" nodeType="clickEffect" fill="hold" presetClass="entr" presetID="1">
                                  <p:stCondLst>
                                    <p:cond delay="0"/>
                                  </p:stCondLst>
                                  <p:childTnLst>
                                    <p:set>
                                      <p:cBhvr>
                                        <p:cTn id="422" dur="1" fill="hold">
                                          <p:stCondLst>
                                            <p:cond delay="0"/>
                                          </p:stCondLst>
                                        </p:cTn>
                                        <p:tgtEl>
                                          <p:spTgt spid="472">
                                            <p:txEl>
                                              <p:pRg st="8" end="8"/>
                                            </p:txEl>
                                          </p:spTgt>
                                        </p:tgtEl>
                                        <p:attrNameLst>
                                          <p:attrName>style.visibility</p:attrName>
                                        </p:attrNameLst>
                                      </p:cBhvr>
                                      <p:to>
                                        <p:strVal val="visible"/>
                                      </p:to>
                                    </p:set>
                                  </p:childTnLst>
                                </p:cTn>
                              </p:par>
                            </p:childTnLst>
                          </p:cTn>
                        </p:par>
                      </p:childTnLst>
                    </p:cTn>
                  </p:par>
                  <p:par>
                    <p:cTn id="423" nodeType="clickEffect" fill="hold">
                      <p:stCondLst>
                        <p:cond delay="indefinite"/>
                      </p:stCondLst>
                      <p:childTnLst>
                        <p:par>
                          <p:cTn id="424" nodeType="withEffect" fill="hold">
                            <p:stCondLst>
                              <p:cond delay="0"/>
                            </p:stCondLst>
                            <p:childTnLst>
                              <p:par>
                                <p:cTn id="425" nodeType="clickEffect" fill="hold" presetClass="entr" presetID="1">
                                  <p:stCondLst>
                                    <p:cond delay="0"/>
                                  </p:stCondLst>
                                  <p:childTnLst>
                                    <p:set>
                                      <p:cBhvr>
                                        <p:cTn id="426" dur="1" fill="hold">
                                          <p:stCondLst>
                                            <p:cond delay="0"/>
                                          </p:stCondLst>
                                        </p:cTn>
                                        <p:tgtEl>
                                          <p:spTgt spid="472">
                                            <p:txEl>
                                              <p:pRg st="9" end="9"/>
                                            </p:txEl>
                                          </p:spTgt>
                                        </p:tgtEl>
                                        <p:attrNameLst>
                                          <p:attrName>style.visibility</p:attrName>
                                        </p:attrNameLst>
                                      </p:cBhvr>
                                      <p:to>
                                        <p:strVal val="visible"/>
                                      </p:to>
                                    </p:set>
                                  </p:childTnLst>
                                </p:cTn>
                              </p:par>
                            </p:childTnLst>
                          </p:cTn>
                        </p:par>
                      </p:childTnLst>
                    </p:cTn>
                  </p:par>
                  <p:par>
                    <p:cTn id="427" nodeType="clickEffect" fill="hold">
                      <p:stCondLst>
                        <p:cond delay="indefinite"/>
                      </p:stCondLst>
                      <p:childTnLst>
                        <p:par>
                          <p:cTn id="428" nodeType="withEffect" fill="hold">
                            <p:stCondLst>
                              <p:cond delay="0"/>
                            </p:stCondLst>
                            <p:childTnLst>
                              <p:par>
                                <p:cTn id="429" nodeType="clickEffect" fill="hold" presetClass="entr" presetID="1">
                                  <p:stCondLst>
                                    <p:cond delay="0"/>
                                  </p:stCondLst>
                                  <p:childTnLst>
                                    <p:set>
                                      <p:cBhvr>
                                        <p:cTn id="430" dur="1" fill="hold">
                                          <p:stCondLst>
                                            <p:cond delay="0"/>
                                          </p:stCondLst>
                                        </p:cTn>
                                        <p:tgtEl>
                                          <p:spTgt spid="47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123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317" dur="indefinite" restart="never" nodeType="tmRoot">
          <p:childTnLst>
            <p:seq>
              <p:cTn id="2318" dur="indefinite" nodeType="mainSeq">
                <p:childTnLst>
                  <p:par>
                    <p:cTn id="2319" nodeType="clickEffect" fill="hold">
                      <p:stCondLst>
                        <p:cond delay="indefinite"/>
                      </p:stCondLst>
                      <p:childTnLst>
                        <p:par>
                          <p:cTn id="2320" nodeType="withEffect" fill="hold">
                            <p:stCondLst>
                              <p:cond delay="0"/>
                            </p:stCondLst>
                            <p:childTnLst>
                              <p:par>
                                <p:cTn id="2321" nodeType="clickEffect" fill="hold" presetClass="entr" presetID="1">
                                  <p:stCondLst>
                                    <p:cond delay="0"/>
                                  </p:stCondLst>
                                  <p:childTnLst>
                                    <p:set>
                                      <p:cBhvr>
                                        <p:cTn id="2322" dur="1" fill="hold">
                                          <p:stCondLst>
                                            <p:cond delay="0"/>
                                          </p:stCondLst>
                                        </p:cTn>
                                        <p:tgtEl>
                                          <p:spTgt spid="1236">
                                            <p:txEl>
                                              <p:pRg st="0" end="0"/>
                                            </p:txEl>
                                          </p:spTgt>
                                        </p:tgtEl>
                                        <p:attrNameLst>
                                          <p:attrName>style.visibility</p:attrName>
                                        </p:attrNameLst>
                                      </p:cBhvr>
                                      <p:to>
                                        <p:strVal val="visible"/>
                                      </p:to>
                                    </p:set>
                                  </p:childTnLst>
                                </p:cTn>
                              </p:par>
                              <p:par>
                                <p:cTn id="2323" nodeType="withEffect" fill="hold" presetClass="entr" presetID="1">
                                  <p:stCondLst>
                                    <p:cond delay="0"/>
                                  </p:stCondLst>
                                  <p:childTnLst>
                                    <p:set>
                                      <p:cBhvr>
                                        <p:cTn id="2324" dur="1" fill="hold">
                                          <p:stCondLst>
                                            <p:cond delay="0"/>
                                          </p:stCondLst>
                                        </p:cTn>
                                        <p:tgtEl>
                                          <p:spTgt spid="1236">
                                            <p:txEl>
                                              <p:pRg st="1" end="1"/>
                                            </p:txEl>
                                          </p:spTgt>
                                        </p:tgtEl>
                                        <p:attrNameLst>
                                          <p:attrName>style.visibility</p:attrName>
                                        </p:attrNameLst>
                                      </p:cBhvr>
                                      <p:to>
                                        <p:strVal val="visible"/>
                                      </p:to>
                                    </p:set>
                                  </p:childTnLst>
                                </p:cTn>
                              </p:par>
                              <p:par>
                                <p:cTn id="2325" nodeType="withEffect" fill="hold" presetClass="entr" presetID="1">
                                  <p:stCondLst>
                                    <p:cond delay="0"/>
                                  </p:stCondLst>
                                  <p:childTnLst>
                                    <p:set>
                                      <p:cBhvr>
                                        <p:cTn id="2326" dur="1" fill="hold">
                                          <p:stCondLst>
                                            <p:cond delay="0"/>
                                          </p:stCondLst>
                                        </p:cTn>
                                        <p:tgtEl>
                                          <p:spTgt spid="1236">
                                            <p:txEl>
                                              <p:pRg st="2" end="2"/>
                                            </p:txEl>
                                          </p:spTgt>
                                        </p:tgtEl>
                                        <p:attrNameLst>
                                          <p:attrName>style.visibility</p:attrName>
                                        </p:attrNameLst>
                                      </p:cBhvr>
                                      <p:to>
                                        <p:strVal val="visible"/>
                                      </p:to>
                                    </p:set>
                                  </p:childTnLst>
                                </p:cTn>
                              </p:par>
                              <p:par>
                                <p:cTn id="2327" nodeType="withEffect" fill="hold" presetClass="entr" presetID="1">
                                  <p:stCondLst>
                                    <p:cond delay="0"/>
                                  </p:stCondLst>
                                  <p:childTnLst>
                                    <p:set>
                                      <p:cBhvr>
                                        <p:cTn id="2328" dur="1" fill="hold">
                                          <p:stCondLst>
                                            <p:cond delay="0"/>
                                          </p:stCondLst>
                                        </p:cTn>
                                        <p:tgtEl>
                                          <p:spTgt spid="1236">
                                            <p:txEl>
                                              <p:pRg st="3" end="3"/>
                                            </p:txEl>
                                          </p:spTgt>
                                        </p:tgtEl>
                                        <p:attrNameLst>
                                          <p:attrName>style.visibility</p:attrName>
                                        </p:attrNameLst>
                                      </p:cBhvr>
                                      <p:to>
                                        <p:strVal val="visible"/>
                                      </p:to>
                                    </p:set>
                                  </p:childTnLst>
                                </p:cTn>
                              </p:par>
                              <p:par>
                                <p:cTn id="2329" nodeType="withEffect" fill="hold" presetClass="entr" presetID="1">
                                  <p:stCondLst>
                                    <p:cond delay="0"/>
                                  </p:stCondLst>
                                  <p:childTnLst>
                                    <p:set>
                                      <p:cBhvr>
                                        <p:cTn id="2330" dur="1" fill="hold">
                                          <p:stCondLst>
                                            <p:cond delay="0"/>
                                          </p:stCondLst>
                                        </p:cTn>
                                        <p:tgtEl>
                                          <p:spTgt spid="1236">
                                            <p:txEl>
                                              <p:pRg st="4" end="4"/>
                                            </p:txEl>
                                          </p:spTgt>
                                        </p:tgtEl>
                                        <p:attrNameLst>
                                          <p:attrName>style.visibility</p:attrName>
                                        </p:attrNameLst>
                                      </p:cBhvr>
                                      <p:to>
                                        <p:strVal val="visible"/>
                                      </p:to>
                                    </p:set>
                                  </p:childTnLst>
                                </p:cTn>
                              </p:par>
                              <p:par>
                                <p:cTn id="2331" nodeType="withEffect" fill="hold" presetClass="entr" presetID="1">
                                  <p:stCondLst>
                                    <p:cond delay="0"/>
                                  </p:stCondLst>
                                  <p:childTnLst>
                                    <p:set>
                                      <p:cBhvr>
                                        <p:cTn id="2332" dur="1" fill="hold">
                                          <p:stCondLst>
                                            <p:cond delay="0"/>
                                          </p:stCondLst>
                                        </p:cTn>
                                        <p:tgtEl>
                                          <p:spTgt spid="1236">
                                            <p:txEl>
                                              <p:pRg st="5" end="5"/>
                                            </p:txEl>
                                          </p:spTgt>
                                        </p:tgtEl>
                                        <p:attrNameLst>
                                          <p:attrName>style.visibility</p:attrName>
                                        </p:attrNameLst>
                                      </p:cBhvr>
                                      <p:to>
                                        <p:strVal val="visible"/>
                                      </p:to>
                                    </p:set>
                                  </p:childTnLst>
                                </p:cTn>
                              </p:par>
                              <p:par>
                                <p:cTn id="2333" nodeType="withEffect" fill="hold" presetClass="entr" presetID="1">
                                  <p:stCondLst>
                                    <p:cond delay="0"/>
                                  </p:stCondLst>
                                  <p:childTnLst>
                                    <p:set>
                                      <p:cBhvr>
                                        <p:cTn id="2334" dur="1" fill="hold">
                                          <p:stCondLst>
                                            <p:cond delay="0"/>
                                          </p:stCondLst>
                                        </p:cTn>
                                        <p:tgtEl>
                                          <p:spTgt spid="1236">
                                            <p:txEl>
                                              <p:pRg st="6" end="6"/>
                                            </p:txEl>
                                          </p:spTgt>
                                        </p:tgtEl>
                                        <p:attrNameLst>
                                          <p:attrName>style.visibility</p:attrName>
                                        </p:attrNameLst>
                                      </p:cBhvr>
                                      <p:to>
                                        <p:strVal val="visible"/>
                                      </p:to>
                                    </p:set>
                                  </p:childTnLst>
                                </p:cTn>
                              </p:par>
                              <p:par>
                                <p:cTn id="2335" nodeType="withEffect" fill="hold" presetClass="entr" presetID="1">
                                  <p:stCondLst>
                                    <p:cond delay="0"/>
                                  </p:stCondLst>
                                  <p:childTnLst>
                                    <p:set>
                                      <p:cBhvr>
                                        <p:cTn id="2336" dur="1" fill="hold">
                                          <p:stCondLst>
                                            <p:cond delay="0"/>
                                          </p:stCondLst>
                                        </p:cTn>
                                        <p:tgtEl>
                                          <p:spTgt spid="1236">
                                            <p:txEl>
                                              <p:pRg st="7" end="7"/>
                                            </p:txEl>
                                          </p:spTgt>
                                        </p:tgtEl>
                                        <p:attrNameLst>
                                          <p:attrName>style.visibility</p:attrName>
                                        </p:attrNameLst>
                                      </p:cBhvr>
                                      <p:to>
                                        <p:strVal val="visible"/>
                                      </p:to>
                                    </p:set>
                                  </p:childTnLst>
                                </p:cTn>
                              </p:par>
                              <p:par>
                                <p:cTn id="2337" nodeType="withEffect" fill="hold" presetClass="entr" presetID="1">
                                  <p:stCondLst>
                                    <p:cond delay="0"/>
                                  </p:stCondLst>
                                  <p:childTnLst>
                                    <p:set>
                                      <p:cBhvr>
                                        <p:cTn id="2338" dur="1" fill="hold">
                                          <p:stCondLst>
                                            <p:cond delay="0"/>
                                          </p:stCondLst>
                                        </p:cTn>
                                        <p:tgtEl>
                                          <p:spTgt spid="1236">
                                            <p:txEl>
                                              <p:pRg st="8" end="8"/>
                                            </p:txEl>
                                          </p:spTgt>
                                        </p:tgtEl>
                                        <p:attrNameLst>
                                          <p:attrName>style.visibility</p:attrName>
                                        </p:attrNameLst>
                                      </p:cBhvr>
                                      <p:to>
                                        <p:strVal val="visible"/>
                                      </p:to>
                                    </p:set>
                                  </p:childTnLst>
                                </p:cTn>
                              </p:par>
                              <p:par>
                                <p:cTn id="2339" nodeType="withEffect" fill="hold" presetClass="entr" presetID="1">
                                  <p:stCondLst>
                                    <p:cond delay="0"/>
                                  </p:stCondLst>
                                  <p:childTnLst>
                                    <p:set>
                                      <p:cBhvr>
                                        <p:cTn id="2340" dur="1" fill="hold">
                                          <p:stCondLst>
                                            <p:cond delay="0"/>
                                          </p:stCondLst>
                                        </p:cTn>
                                        <p:tgtEl>
                                          <p:spTgt spid="1236">
                                            <p:txEl>
                                              <p:pRg st="9" end="9"/>
                                            </p:txEl>
                                          </p:spTgt>
                                        </p:tgtEl>
                                        <p:attrNameLst>
                                          <p:attrName>style.visibility</p:attrName>
                                        </p:attrNameLst>
                                      </p:cBhvr>
                                      <p:to>
                                        <p:strVal val="visible"/>
                                      </p:to>
                                    </p:set>
                                  </p:childTnLst>
                                </p:cTn>
                              </p:par>
                            </p:childTnLst>
                          </p:cTn>
                        </p:par>
                      </p:childTnLst>
                    </p:cTn>
                  </p:par>
                  <p:par>
                    <p:cTn id="2341" nodeType="clickEffect" fill="hold">
                      <p:stCondLst>
                        <p:cond delay="indefinite"/>
                      </p:stCondLst>
                      <p:childTnLst>
                        <p:par>
                          <p:cTn id="2342" nodeType="withEffect" fill="hold">
                            <p:stCondLst>
                              <p:cond delay="0"/>
                            </p:stCondLst>
                            <p:childTnLst>
                              <p:par>
                                <p:cTn id="2343" nodeType="clickEffect" fill="hold" presetClass="entr" presetID="1">
                                  <p:stCondLst>
                                    <p:cond delay="0"/>
                                  </p:stCondLst>
                                  <p:childTnLst>
                                    <p:set>
                                      <p:cBhvr>
                                        <p:cTn id="2344" dur="1" fill="hold">
                                          <p:stCondLst>
                                            <p:cond delay="0"/>
                                          </p:stCondLst>
                                        </p:cTn>
                                        <p:tgtEl>
                                          <p:spTgt spid="1236">
                                            <p:txEl>
                                              <p:pRg st="10" end="10"/>
                                            </p:txEl>
                                          </p:spTgt>
                                        </p:tgtEl>
                                        <p:attrNameLst>
                                          <p:attrName>style.visibility</p:attrName>
                                        </p:attrNameLst>
                                      </p:cBhvr>
                                      <p:to>
                                        <p:strVal val="visible"/>
                                      </p:to>
                                    </p:set>
                                  </p:childTnLst>
                                </p:cTn>
                              </p:par>
                              <p:par>
                                <p:cTn id="2345" nodeType="withEffect" fill="hold" presetClass="entr" presetID="1">
                                  <p:stCondLst>
                                    <p:cond delay="0"/>
                                  </p:stCondLst>
                                  <p:childTnLst>
                                    <p:set>
                                      <p:cBhvr>
                                        <p:cTn id="2346" dur="1" fill="hold">
                                          <p:stCondLst>
                                            <p:cond delay="0"/>
                                          </p:stCondLst>
                                        </p:cTn>
                                        <p:tgtEl>
                                          <p:spTgt spid="1236">
                                            <p:txEl>
                                              <p:pRg st="11" end="11"/>
                                            </p:txEl>
                                          </p:spTgt>
                                        </p:tgtEl>
                                        <p:attrNameLst>
                                          <p:attrName>style.visibility</p:attrName>
                                        </p:attrNameLst>
                                      </p:cBhvr>
                                      <p:to>
                                        <p:strVal val="visible"/>
                                      </p:to>
                                    </p:set>
                                  </p:childTnLst>
                                </p:cTn>
                              </p:par>
                            </p:childTnLst>
                          </p:cTn>
                        </p:par>
                      </p:childTnLst>
                    </p:cTn>
                  </p:par>
                  <p:par>
                    <p:cTn id="2347" nodeType="clickEffect" fill="hold">
                      <p:stCondLst>
                        <p:cond delay="indefinite"/>
                      </p:stCondLst>
                      <p:childTnLst>
                        <p:par>
                          <p:cTn id="2348" nodeType="withEffect" fill="hold">
                            <p:stCondLst>
                              <p:cond delay="0"/>
                            </p:stCondLst>
                            <p:childTnLst>
                              <p:par>
                                <p:cTn id="2349" nodeType="clickEffect" fill="hold" presetClass="entr" presetID="1">
                                  <p:stCondLst>
                                    <p:cond delay="0"/>
                                  </p:stCondLst>
                                  <p:childTnLst>
                                    <p:set>
                                      <p:cBhvr>
                                        <p:cTn id="2350" dur="1" fill="hold">
                                          <p:stCondLst>
                                            <p:cond delay="0"/>
                                          </p:stCondLst>
                                        </p:cTn>
                                        <p:tgtEl>
                                          <p:spTgt spid="1236">
                                            <p:txEl>
                                              <p:pRg st="12" end="12"/>
                                            </p:txEl>
                                          </p:spTgt>
                                        </p:tgtEl>
                                        <p:attrNameLst>
                                          <p:attrName>style.visibility</p:attrName>
                                        </p:attrNameLst>
                                      </p:cBhvr>
                                      <p:to>
                                        <p:strVal val="visible"/>
                                      </p:to>
                                    </p:set>
                                  </p:childTnLst>
                                </p:cTn>
                              </p:par>
                              <p:par>
                                <p:cTn id="2351" nodeType="withEffect" fill="hold" presetClass="entr" presetID="1">
                                  <p:stCondLst>
                                    <p:cond delay="0"/>
                                  </p:stCondLst>
                                  <p:childTnLst>
                                    <p:set>
                                      <p:cBhvr>
                                        <p:cTn id="2352" dur="1" fill="hold">
                                          <p:stCondLst>
                                            <p:cond delay="0"/>
                                          </p:stCondLst>
                                        </p:cTn>
                                        <p:tgtEl>
                                          <p:spTgt spid="1236">
                                            <p:txEl>
                                              <p:pRg st="13" end="13"/>
                                            </p:txEl>
                                          </p:spTgt>
                                        </p:tgtEl>
                                        <p:attrNameLst>
                                          <p:attrName>style.visibility</p:attrName>
                                        </p:attrNameLst>
                                      </p:cBhvr>
                                      <p:to>
                                        <p:strVal val="visible"/>
                                      </p:to>
                                    </p:set>
                                  </p:childTnLst>
                                </p:cTn>
                              </p:par>
                              <p:par>
                                <p:cTn id="2353" nodeType="withEffect" fill="hold" presetClass="entr" presetID="1">
                                  <p:stCondLst>
                                    <p:cond delay="0"/>
                                  </p:stCondLst>
                                  <p:childTnLst>
                                    <p:set>
                                      <p:cBhvr>
                                        <p:cTn id="2354" dur="1" fill="hold">
                                          <p:stCondLst>
                                            <p:cond delay="0"/>
                                          </p:stCondLst>
                                        </p:cTn>
                                        <p:tgtEl>
                                          <p:spTgt spid="1236">
                                            <p:txEl>
                                              <p:pRg st="14" end="14"/>
                                            </p:txEl>
                                          </p:spTgt>
                                        </p:tgtEl>
                                        <p:attrNameLst>
                                          <p:attrName>style.visibility</p:attrName>
                                        </p:attrNameLst>
                                      </p:cBhvr>
                                      <p:to>
                                        <p:strVal val="visible"/>
                                      </p:to>
                                    </p:set>
                                  </p:childTnLst>
                                </p:cTn>
                              </p:par>
                              <p:par>
                                <p:cTn id="2355" nodeType="withEffect" fill="hold" presetClass="entr" presetID="1">
                                  <p:stCondLst>
                                    <p:cond delay="0"/>
                                  </p:stCondLst>
                                  <p:childTnLst>
                                    <p:set>
                                      <p:cBhvr>
                                        <p:cTn id="2356" dur="1" fill="hold">
                                          <p:stCondLst>
                                            <p:cond delay="0"/>
                                          </p:stCondLst>
                                        </p:cTn>
                                        <p:tgtEl>
                                          <p:spTgt spid="1236">
                                            <p:txEl>
                                              <p:pRg st="15" end="15"/>
                                            </p:txEl>
                                          </p:spTgt>
                                        </p:tgtEl>
                                        <p:attrNameLst>
                                          <p:attrName>style.visibility</p:attrName>
                                        </p:attrNameLst>
                                      </p:cBhvr>
                                      <p:to>
                                        <p:strVal val="visible"/>
                                      </p:to>
                                    </p:set>
                                  </p:childTnLst>
                                </p:cTn>
                              </p:par>
                              <p:par>
                                <p:cTn id="2357" nodeType="withEffect" fill="hold" presetClass="entr" presetID="1">
                                  <p:stCondLst>
                                    <p:cond delay="0"/>
                                  </p:stCondLst>
                                  <p:childTnLst>
                                    <p:set>
                                      <p:cBhvr>
                                        <p:cTn id="2358" dur="1" fill="hold">
                                          <p:stCondLst>
                                            <p:cond delay="0"/>
                                          </p:stCondLst>
                                        </p:cTn>
                                        <p:tgtEl>
                                          <p:spTgt spid="1236">
                                            <p:txEl>
                                              <p:pRg st="16" end="16"/>
                                            </p:txEl>
                                          </p:spTgt>
                                        </p:tgtEl>
                                        <p:attrNameLst>
                                          <p:attrName>style.visibility</p:attrName>
                                        </p:attrNameLst>
                                      </p:cBhvr>
                                      <p:to>
                                        <p:strVal val="visible"/>
                                      </p:to>
                                    </p:set>
                                  </p:childTnLst>
                                </p:cTn>
                              </p:par>
                              <p:par>
                                <p:cTn id="2359" nodeType="withEffect" fill="hold" presetClass="entr" presetID="1">
                                  <p:stCondLst>
                                    <p:cond delay="0"/>
                                  </p:stCondLst>
                                  <p:childTnLst>
                                    <p:set>
                                      <p:cBhvr>
                                        <p:cTn id="2360" dur="1" fill="hold">
                                          <p:stCondLst>
                                            <p:cond delay="0"/>
                                          </p:stCondLst>
                                        </p:cTn>
                                        <p:tgtEl>
                                          <p:spTgt spid="1236">
                                            <p:txEl>
                                              <p:pRg st="17" end="17"/>
                                            </p:txEl>
                                          </p:spTgt>
                                        </p:tgtEl>
                                        <p:attrNameLst>
                                          <p:attrName>style.visibility</p:attrName>
                                        </p:attrNameLst>
                                      </p:cBhvr>
                                      <p:to>
                                        <p:strVal val="visible"/>
                                      </p:to>
                                    </p:set>
                                  </p:childTnLst>
                                </p:cTn>
                              </p:par>
                              <p:par>
                                <p:cTn id="2361" nodeType="withEffect" fill="hold" presetClass="entr" presetID="1">
                                  <p:stCondLst>
                                    <p:cond delay="0"/>
                                  </p:stCondLst>
                                  <p:childTnLst>
                                    <p:set>
                                      <p:cBhvr>
                                        <p:cTn id="2362" dur="1" fill="hold">
                                          <p:stCondLst>
                                            <p:cond delay="0"/>
                                          </p:stCondLst>
                                        </p:cTn>
                                        <p:tgtEl>
                                          <p:spTgt spid="123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123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1239" name="Title 26"/>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363" dur="indefinite" restart="never" nodeType="tmRoot">
          <p:childTnLst>
            <p:seq>
              <p:cTn id="2364" dur="indefinite" nodeType="mainSeq">
                <p:childTnLst>
                  <p:par>
                    <p:cTn id="2365" nodeType="clickEffect" fill="hold">
                      <p:stCondLst>
                        <p:cond delay="indefinite"/>
                      </p:stCondLst>
                      <p:childTnLst>
                        <p:par>
                          <p:cTn id="2366" nodeType="withEffect" fill="hold">
                            <p:stCondLst>
                              <p:cond delay="0"/>
                            </p:stCondLst>
                            <p:childTnLst>
                              <p:par>
                                <p:cTn id="2367" nodeType="clickEffect" fill="hold" presetClass="entr" presetID="1">
                                  <p:stCondLst>
                                    <p:cond delay="0"/>
                                  </p:stCondLst>
                                  <p:childTnLst>
                                    <p:set>
                                      <p:cBhvr>
                                        <p:cTn id="2368" dur="1" fill="hold">
                                          <p:stCondLst>
                                            <p:cond delay="0"/>
                                          </p:stCondLst>
                                        </p:cTn>
                                        <p:tgtEl>
                                          <p:spTgt spid="1238">
                                            <p:txEl>
                                              <p:pRg st="0" end="0"/>
                                            </p:txEl>
                                          </p:spTgt>
                                        </p:tgtEl>
                                        <p:attrNameLst>
                                          <p:attrName>style.visibility</p:attrName>
                                        </p:attrNameLst>
                                      </p:cBhvr>
                                      <p:to>
                                        <p:strVal val="visible"/>
                                      </p:to>
                                    </p:set>
                                  </p:childTnLst>
                                </p:cTn>
                              </p:par>
                              <p:par>
                                <p:cTn id="2369" nodeType="withEffect" fill="hold" presetClass="entr" presetID="1">
                                  <p:stCondLst>
                                    <p:cond delay="0"/>
                                  </p:stCondLst>
                                  <p:childTnLst>
                                    <p:set>
                                      <p:cBhvr>
                                        <p:cTn id="2370" dur="1" fill="hold">
                                          <p:stCondLst>
                                            <p:cond delay="0"/>
                                          </p:stCondLst>
                                        </p:cTn>
                                        <p:tgtEl>
                                          <p:spTgt spid="1238">
                                            <p:txEl>
                                              <p:pRg st="1" end="1"/>
                                            </p:txEl>
                                          </p:spTgt>
                                        </p:tgtEl>
                                        <p:attrNameLst>
                                          <p:attrName>style.visibility</p:attrName>
                                        </p:attrNameLst>
                                      </p:cBhvr>
                                      <p:to>
                                        <p:strVal val="visible"/>
                                      </p:to>
                                    </p:set>
                                  </p:childTnLst>
                                </p:cTn>
                              </p:par>
                              <p:par>
                                <p:cTn id="2371" nodeType="withEffect" fill="hold" presetClass="entr" presetID="1">
                                  <p:stCondLst>
                                    <p:cond delay="0"/>
                                  </p:stCondLst>
                                  <p:childTnLst>
                                    <p:set>
                                      <p:cBhvr>
                                        <p:cTn id="2372" dur="1" fill="hold">
                                          <p:stCondLst>
                                            <p:cond delay="0"/>
                                          </p:stCondLst>
                                        </p:cTn>
                                        <p:tgtEl>
                                          <p:spTgt spid="1238">
                                            <p:txEl>
                                              <p:pRg st="2" end="2"/>
                                            </p:txEl>
                                          </p:spTgt>
                                        </p:tgtEl>
                                        <p:attrNameLst>
                                          <p:attrName>style.visibility</p:attrName>
                                        </p:attrNameLst>
                                      </p:cBhvr>
                                      <p:to>
                                        <p:strVal val="visible"/>
                                      </p:to>
                                    </p:set>
                                  </p:childTnLst>
                                </p:cTn>
                              </p:par>
                              <p:par>
                                <p:cTn id="2373" nodeType="withEffect" fill="hold" presetClass="entr" presetID="1">
                                  <p:stCondLst>
                                    <p:cond delay="0"/>
                                  </p:stCondLst>
                                  <p:childTnLst>
                                    <p:set>
                                      <p:cBhvr>
                                        <p:cTn id="2374" dur="1" fill="hold">
                                          <p:stCondLst>
                                            <p:cond delay="0"/>
                                          </p:stCondLst>
                                        </p:cTn>
                                        <p:tgtEl>
                                          <p:spTgt spid="1238">
                                            <p:txEl>
                                              <p:pRg st="3" end="3"/>
                                            </p:txEl>
                                          </p:spTgt>
                                        </p:tgtEl>
                                        <p:attrNameLst>
                                          <p:attrName>style.visibility</p:attrName>
                                        </p:attrNameLst>
                                      </p:cBhvr>
                                      <p:to>
                                        <p:strVal val="visible"/>
                                      </p:to>
                                    </p:set>
                                  </p:childTnLst>
                                </p:cTn>
                              </p:par>
                              <p:par>
                                <p:cTn id="2375" nodeType="withEffect" fill="hold" presetClass="entr" presetID="1">
                                  <p:stCondLst>
                                    <p:cond delay="0"/>
                                  </p:stCondLst>
                                  <p:childTnLst>
                                    <p:set>
                                      <p:cBhvr>
                                        <p:cTn id="2376" dur="1" fill="hold">
                                          <p:stCondLst>
                                            <p:cond delay="0"/>
                                          </p:stCondLst>
                                        </p:cTn>
                                        <p:tgtEl>
                                          <p:spTgt spid="1238">
                                            <p:txEl>
                                              <p:pRg st="4" end="4"/>
                                            </p:txEl>
                                          </p:spTgt>
                                        </p:tgtEl>
                                        <p:attrNameLst>
                                          <p:attrName>style.visibility</p:attrName>
                                        </p:attrNameLst>
                                      </p:cBhvr>
                                      <p:to>
                                        <p:strVal val="visible"/>
                                      </p:to>
                                    </p:set>
                                  </p:childTnLst>
                                </p:cTn>
                              </p:par>
                              <p:par>
                                <p:cTn id="2377" nodeType="withEffect" fill="hold" presetClass="entr" presetID="1">
                                  <p:stCondLst>
                                    <p:cond delay="0"/>
                                  </p:stCondLst>
                                  <p:childTnLst>
                                    <p:set>
                                      <p:cBhvr>
                                        <p:cTn id="2378" dur="1" fill="hold">
                                          <p:stCondLst>
                                            <p:cond delay="0"/>
                                          </p:stCondLst>
                                        </p:cTn>
                                        <p:tgtEl>
                                          <p:spTgt spid="1238">
                                            <p:txEl>
                                              <p:pRg st="5" end="5"/>
                                            </p:txEl>
                                          </p:spTgt>
                                        </p:tgtEl>
                                        <p:attrNameLst>
                                          <p:attrName>style.visibility</p:attrName>
                                        </p:attrNameLst>
                                      </p:cBhvr>
                                      <p:to>
                                        <p:strVal val="visible"/>
                                      </p:to>
                                    </p:set>
                                  </p:childTnLst>
                                </p:cTn>
                              </p:par>
                            </p:childTnLst>
                          </p:cTn>
                        </p:par>
                      </p:childTnLst>
                    </p:cTn>
                  </p:par>
                  <p:par>
                    <p:cTn id="2379" nodeType="clickEffect" fill="hold">
                      <p:stCondLst>
                        <p:cond delay="indefinite"/>
                      </p:stCondLst>
                      <p:childTnLst>
                        <p:par>
                          <p:cTn id="2380" nodeType="withEffect" fill="hold">
                            <p:stCondLst>
                              <p:cond delay="0"/>
                            </p:stCondLst>
                            <p:childTnLst>
                              <p:par>
                                <p:cTn id="2381" nodeType="clickEffect" fill="hold" presetClass="entr" presetID="1">
                                  <p:stCondLst>
                                    <p:cond delay="0"/>
                                  </p:stCondLst>
                                  <p:childTnLst>
                                    <p:set>
                                      <p:cBhvr>
                                        <p:cTn id="2382" dur="1" fill="hold">
                                          <p:stCondLst>
                                            <p:cond delay="0"/>
                                          </p:stCondLst>
                                        </p:cTn>
                                        <p:tgtEl>
                                          <p:spTgt spid="1238">
                                            <p:txEl>
                                              <p:pRg st="6" end="6"/>
                                            </p:txEl>
                                          </p:spTgt>
                                        </p:tgtEl>
                                        <p:attrNameLst>
                                          <p:attrName>style.visibility</p:attrName>
                                        </p:attrNameLst>
                                      </p:cBhvr>
                                      <p:to>
                                        <p:strVal val="visible"/>
                                      </p:to>
                                    </p:set>
                                  </p:childTnLst>
                                </p:cTn>
                              </p:par>
                              <p:par>
                                <p:cTn id="2383" nodeType="withEffect" fill="hold" presetClass="entr" presetID="1">
                                  <p:stCondLst>
                                    <p:cond delay="0"/>
                                  </p:stCondLst>
                                  <p:childTnLst>
                                    <p:set>
                                      <p:cBhvr>
                                        <p:cTn id="2384" dur="1" fill="hold">
                                          <p:stCondLst>
                                            <p:cond delay="0"/>
                                          </p:stCondLst>
                                        </p:cTn>
                                        <p:tgtEl>
                                          <p:spTgt spid="1238">
                                            <p:txEl>
                                              <p:pRg st="7" end="7"/>
                                            </p:txEl>
                                          </p:spTgt>
                                        </p:tgtEl>
                                        <p:attrNameLst>
                                          <p:attrName>style.visibility</p:attrName>
                                        </p:attrNameLst>
                                      </p:cBhvr>
                                      <p:to>
                                        <p:strVal val="visible"/>
                                      </p:to>
                                    </p:set>
                                  </p:childTnLst>
                                </p:cTn>
                              </p:par>
                              <p:par>
                                <p:cTn id="2385" nodeType="withEffect" fill="hold" presetClass="entr" presetID="1">
                                  <p:stCondLst>
                                    <p:cond delay="0"/>
                                  </p:stCondLst>
                                  <p:childTnLst>
                                    <p:set>
                                      <p:cBhvr>
                                        <p:cTn id="2386" dur="1" fill="hold">
                                          <p:stCondLst>
                                            <p:cond delay="0"/>
                                          </p:stCondLst>
                                        </p:cTn>
                                        <p:tgtEl>
                                          <p:spTgt spid="1238">
                                            <p:txEl>
                                              <p:pRg st="8" end="8"/>
                                            </p:txEl>
                                          </p:spTgt>
                                        </p:tgtEl>
                                        <p:attrNameLst>
                                          <p:attrName>style.visibility</p:attrName>
                                        </p:attrNameLst>
                                      </p:cBhvr>
                                      <p:to>
                                        <p:strVal val="visible"/>
                                      </p:to>
                                    </p:set>
                                  </p:childTnLst>
                                </p:cTn>
                              </p:par>
                              <p:par>
                                <p:cTn id="2387" nodeType="withEffect" fill="hold" presetClass="entr" presetID="1">
                                  <p:stCondLst>
                                    <p:cond delay="0"/>
                                  </p:stCondLst>
                                  <p:childTnLst>
                                    <p:set>
                                      <p:cBhvr>
                                        <p:cTn id="2388" dur="1" fill="hold">
                                          <p:stCondLst>
                                            <p:cond delay="0"/>
                                          </p:stCondLst>
                                        </p:cTn>
                                        <p:tgtEl>
                                          <p:spTgt spid="1238">
                                            <p:txEl>
                                              <p:pRg st="9" end="9"/>
                                            </p:txEl>
                                          </p:spTgt>
                                        </p:tgtEl>
                                        <p:attrNameLst>
                                          <p:attrName>style.visibility</p:attrName>
                                        </p:attrNameLst>
                                      </p:cBhvr>
                                      <p:to>
                                        <p:strVal val="visible"/>
                                      </p:to>
                                    </p:set>
                                  </p:childTnLst>
                                </p:cTn>
                              </p:par>
                              <p:par>
                                <p:cTn id="2389" nodeType="withEffect" fill="hold" presetClass="entr" presetID="1">
                                  <p:stCondLst>
                                    <p:cond delay="0"/>
                                  </p:stCondLst>
                                  <p:childTnLst>
                                    <p:set>
                                      <p:cBhvr>
                                        <p:cTn id="2390" dur="1" fill="hold">
                                          <p:stCondLst>
                                            <p:cond delay="0"/>
                                          </p:stCondLst>
                                        </p:cTn>
                                        <p:tgtEl>
                                          <p:spTgt spid="1238">
                                            <p:txEl>
                                              <p:pRg st="10" end="10"/>
                                            </p:txEl>
                                          </p:spTgt>
                                        </p:tgtEl>
                                        <p:attrNameLst>
                                          <p:attrName>style.visibility</p:attrName>
                                        </p:attrNameLst>
                                      </p:cBhvr>
                                      <p:to>
                                        <p:strVal val="visible"/>
                                      </p:to>
                                    </p:set>
                                  </p:childTnLst>
                                </p:cTn>
                              </p:par>
                            </p:childTnLst>
                          </p:cTn>
                        </p:par>
                      </p:childTnLst>
                    </p:cTn>
                  </p:par>
                  <p:par>
                    <p:cTn id="2391" nodeType="clickEffect" fill="hold">
                      <p:stCondLst>
                        <p:cond delay="indefinite"/>
                      </p:stCondLst>
                      <p:childTnLst>
                        <p:par>
                          <p:cTn id="2392" nodeType="withEffect" fill="hold">
                            <p:stCondLst>
                              <p:cond delay="0"/>
                            </p:stCondLst>
                            <p:childTnLst>
                              <p:par>
                                <p:cTn id="2393" nodeType="clickEffect" fill="hold" presetClass="entr" presetID="1">
                                  <p:stCondLst>
                                    <p:cond delay="0"/>
                                  </p:stCondLst>
                                  <p:childTnLst>
                                    <p:set>
                                      <p:cBhvr>
                                        <p:cTn id="2394" dur="1" fill="hold">
                                          <p:stCondLst>
                                            <p:cond delay="0"/>
                                          </p:stCondLst>
                                        </p:cTn>
                                        <p:tgtEl>
                                          <p:spTgt spid="1238">
                                            <p:txEl>
                                              <p:pRg st="11" end="11"/>
                                            </p:txEl>
                                          </p:spTgt>
                                        </p:tgtEl>
                                        <p:attrNameLst>
                                          <p:attrName>style.visibility</p:attrName>
                                        </p:attrNameLst>
                                      </p:cBhvr>
                                      <p:to>
                                        <p:strVal val="visible"/>
                                      </p:to>
                                    </p:set>
                                  </p:childTnLst>
                                </p:cTn>
                              </p:par>
                              <p:par>
                                <p:cTn id="2395" nodeType="withEffect" fill="hold" presetClass="entr" presetID="1">
                                  <p:stCondLst>
                                    <p:cond delay="0"/>
                                  </p:stCondLst>
                                  <p:childTnLst>
                                    <p:set>
                                      <p:cBhvr>
                                        <p:cTn id="2396" dur="1" fill="hold">
                                          <p:stCondLst>
                                            <p:cond delay="0"/>
                                          </p:stCondLst>
                                        </p:cTn>
                                        <p:tgtEl>
                                          <p:spTgt spid="1238">
                                            <p:txEl>
                                              <p:pRg st="12" end="12"/>
                                            </p:txEl>
                                          </p:spTgt>
                                        </p:tgtEl>
                                        <p:attrNameLst>
                                          <p:attrName>style.visibility</p:attrName>
                                        </p:attrNameLst>
                                      </p:cBhvr>
                                      <p:to>
                                        <p:strVal val="visible"/>
                                      </p:to>
                                    </p:set>
                                  </p:childTnLst>
                                </p:cTn>
                              </p:par>
                              <p:par>
                                <p:cTn id="2397" nodeType="withEffect" fill="hold" presetClass="entr" presetID="1">
                                  <p:stCondLst>
                                    <p:cond delay="0"/>
                                  </p:stCondLst>
                                  <p:childTnLst>
                                    <p:set>
                                      <p:cBhvr>
                                        <p:cTn id="2398" dur="1" fill="hold">
                                          <p:stCondLst>
                                            <p:cond delay="0"/>
                                          </p:stCondLst>
                                        </p:cTn>
                                        <p:tgtEl>
                                          <p:spTgt spid="1238">
                                            <p:txEl>
                                              <p:pRg st="13" end="13"/>
                                            </p:txEl>
                                          </p:spTgt>
                                        </p:tgtEl>
                                        <p:attrNameLst>
                                          <p:attrName>style.visibility</p:attrName>
                                        </p:attrNameLst>
                                      </p:cBhvr>
                                      <p:to>
                                        <p:strVal val="visible"/>
                                      </p:to>
                                    </p:set>
                                  </p:childTnLst>
                                </p:cTn>
                              </p:par>
                              <p:par>
                                <p:cTn id="2399" nodeType="withEffect" fill="hold" presetClass="entr" presetID="1">
                                  <p:stCondLst>
                                    <p:cond delay="0"/>
                                  </p:stCondLst>
                                  <p:childTnLst>
                                    <p:set>
                                      <p:cBhvr>
                                        <p:cTn id="2400" dur="1" fill="hold">
                                          <p:stCondLst>
                                            <p:cond delay="0"/>
                                          </p:stCondLst>
                                        </p:cTn>
                                        <p:tgtEl>
                                          <p:spTgt spid="1238">
                                            <p:txEl>
                                              <p:pRg st="14" end="14"/>
                                            </p:txEl>
                                          </p:spTgt>
                                        </p:tgtEl>
                                        <p:attrNameLst>
                                          <p:attrName>style.visibility</p:attrName>
                                        </p:attrNameLst>
                                      </p:cBhvr>
                                      <p:to>
                                        <p:strVal val="visible"/>
                                      </p:to>
                                    </p:set>
                                  </p:childTnLst>
                                </p:cTn>
                              </p:par>
                              <p:par>
                                <p:cTn id="2401" nodeType="withEffect" fill="hold" presetClass="entr" presetID="1">
                                  <p:stCondLst>
                                    <p:cond delay="0"/>
                                  </p:stCondLst>
                                  <p:childTnLst>
                                    <p:set>
                                      <p:cBhvr>
                                        <p:cTn id="2402" dur="1" fill="hold">
                                          <p:stCondLst>
                                            <p:cond delay="0"/>
                                          </p:stCondLst>
                                        </p:cTn>
                                        <p:tgtEl>
                                          <p:spTgt spid="1238">
                                            <p:txEl>
                                              <p:pRg st="15" end="15"/>
                                            </p:txEl>
                                          </p:spTgt>
                                        </p:tgtEl>
                                        <p:attrNameLst>
                                          <p:attrName>style.visibility</p:attrName>
                                        </p:attrNameLst>
                                      </p:cBhvr>
                                      <p:to>
                                        <p:strVal val="visible"/>
                                      </p:to>
                                    </p:set>
                                  </p:childTnLst>
                                </p:cTn>
                              </p:par>
                              <p:par>
                                <p:cTn id="2403" nodeType="withEffect" fill="hold" presetClass="entr" presetID="1">
                                  <p:stCondLst>
                                    <p:cond delay="0"/>
                                  </p:stCondLst>
                                  <p:childTnLst>
                                    <p:set>
                                      <p:cBhvr>
                                        <p:cTn id="2404" dur="1" fill="hold">
                                          <p:stCondLst>
                                            <p:cond delay="0"/>
                                          </p:stCondLst>
                                        </p:cTn>
                                        <p:tgtEl>
                                          <p:spTgt spid="1238">
                                            <p:txEl>
                                              <p:pRg st="16" end="16"/>
                                            </p:txEl>
                                          </p:spTgt>
                                        </p:tgtEl>
                                        <p:attrNameLst>
                                          <p:attrName>style.visibility</p:attrName>
                                        </p:attrNameLst>
                                      </p:cBhvr>
                                      <p:to>
                                        <p:strVal val="visible"/>
                                      </p:to>
                                    </p:set>
                                  </p:childTnLst>
                                </p:cTn>
                              </p:par>
                            </p:childTnLst>
                          </p:cTn>
                        </p:par>
                      </p:childTnLst>
                    </p:cTn>
                  </p:par>
                  <p:par>
                    <p:cTn id="2405" nodeType="clickEffect" fill="hold">
                      <p:stCondLst>
                        <p:cond delay="indefinite"/>
                      </p:stCondLst>
                      <p:childTnLst>
                        <p:par>
                          <p:cTn id="2406" nodeType="withEffect" fill="hold">
                            <p:stCondLst>
                              <p:cond delay="0"/>
                            </p:stCondLst>
                            <p:childTnLst>
                              <p:par>
                                <p:cTn id="2407" nodeType="clickEffect" fill="hold" presetClass="entr" presetID="1">
                                  <p:stCondLst>
                                    <p:cond delay="0"/>
                                  </p:stCondLst>
                                  <p:childTnLst>
                                    <p:set>
                                      <p:cBhvr>
                                        <p:cTn id="2408" dur="1" fill="hold">
                                          <p:stCondLst>
                                            <p:cond delay="0"/>
                                          </p:stCondLst>
                                        </p:cTn>
                                        <p:tgtEl>
                                          <p:spTgt spid="123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124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1242" name="Title 27"/>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409" dur="indefinite" restart="never" nodeType="tmRoot">
          <p:childTnLst>
            <p:seq>
              <p:cTn id="2410" dur="indefinite" nodeType="mainSeq">
                <p:childTnLst>
                  <p:par>
                    <p:cTn id="2411" nodeType="clickEffect" fill="hold">
                      <p:stCondLst>
                        <p:cond delay="indefinite"/>
                      </p:stCondLst>
                      <p:childTnLst>
                        <p:par>
                          <p:cTn id="2412" nodeType="withEffect" fill="hold">
                            <p:stCondLst>
                              <p:cond delay="0"/>
                            </p:stCondLst>
                            <p:childTnLst>
                              <p:par>
                                <p:cTn id="2413" nodeType="clickEffect" fill="hold" presetClass="entr" presetID="1">
                                  <p:stCondLst>
                                    <p:cond delay="0"/>
                                  </p:stCondLst>
                                  <p:childTnLst>
                                    <p:set>
                                      <p:cBhvr>
                                        <p:cTn id="2414" dur="1" fill="hold">
                                          <p:stCondLst>
                                            <p:cond delay="0"/>
                                          </p:stCondLst>
                                        </p:cTn>
                                        <p:tgtEl>
                                          <p:spTgt spid="1241">
                                            <p:txEl>
                                              <p:pRg st="0" end="0"/>
                                            </p:txEl>
                                          </p:spTgt>
                                        </p:tgtEl>
                                        <p:attrNameLst>
                                          <p:attrName>style.visibility</p:attrName>
                                        </p:attrNameLst>
                                      </p:cBhvr>
                                      <p:to>
                                        <p:strVal val="visible"/>
                                      </p:to>
                                    </p:set>
                                  </p:childTnLst>
                                </p:cTn>
                              </p:par>
                            </p:childTnLst>
                          </p:cTn>
                        </p:par>
                      </p:childTnLst>
                    </p:cTn>
                  </p:par>
                  <p:par>
                    <p:cTn id="2415" nodeType="clickEffect" fill="hold">
                      <p:stCondLst>
                        <p:cond delay="indefinite"/>
                      </p:stCondLst>
                      <p:childTnLst>
                        <p:par>
                          <p:cTn id="2416" nodeType="withEffect" fill="hold">
                            <p:stCondLst>
                              <p:cond delay="0"/>
                            </p:stCondLst>
                            <p:childTnLst>
                              <p:par>
                                <p:cTn id="2417" nodeType="clickEffect" fill="hold" presetClass="entr" presetID="1">
                                  <p:stCondLst>
                                    <p:cond delay="0"/>
                                  </p:stCondLst>
                                  <p:childTnLst>
                                    <p:set>
                                      <p:cBhvr>
                                        <p:cTn id="2418" dur="1" fill="hold">
                                          <p:stCondLst>
                                            <p:cond delay="0"/>
                                          </p:stCondLst>
                                        </p:cTn>
                                        <p:tgtEl>
                                          <p:spTgt spid="1241">
                                            <p:txEl>
                                              <p:pRg st="1" end="1"/>
                                            </p:txEl>
                                          </p:spTgt>
                                        </p:tgtEl>
                                        <p:attrNameLst>
                                          <p:attrName>style.visibility</p:attrName>
                                        </p:attrNameLst>
                                      </p:cBhvr>
                                      <p:to>
                                        <p:strVal val="visible"/>
                                      </p:to>
                                    </p:set>
                                  </p:childTnLst>
                                </p:cTn>
                              </p:par>
                            </p:childTnLst>
                          </p:cTn>
                        </p:par>
                      </p:childTnLst>
                    </p:cTn>
                  </p:par>
                  <p:par>
                    <p:cTn id="2419" nodeType="clickEffect" fill="hold">
                      <p:stCondLst>
                        <p:cond delay="indefinite"/>
                      </p:stCondLst>
                      <p:childTnLst>
                        <p:par>
                          <p:cTn id="2420" nodeType="withEffect" fill="hold">
                            <p:stCondLst>
                              <p:cond delay="0"/>
                            </p:stCondLst>
                            <p:childTnLst>
                              <p:par>
                                <p:cTn id="2421" nodeType="clickEffect" fill="hold" presetClass="entr" presetID="1">
                                  <p:stCondLst>
                                    <p:cond delay="0"/>
                                  </p:stCondLst>
                                  <p:childTnLst>
                                    <p:set>
                                      <p:cBhvr>
                                        <p:cTn id="2422" dur="1" fill="hold">
                                          <p:stCondLst>
                                            <p:cond delay="0"/>
                                          </p:stCondLst>
                                        </p:cTn>
                                        <p:tgtEl>
                                          <p:spTgt spid="1241">
                                            <p:txEl>
                                              <p:pRg st="2" end="2"/>
                                            </p:txEl>
                                          </p:spTgt>
                                        </p:tgtEl>
                                        <p:attrNameLst>
                                          <p:attrName>style.visibility</p:attrName>
                                        </p:attrNameLst>
                                      </p:cBhvr>
                                      <p:to>
                                        <p:strVal val="visible"/>
                                      </p:to>
                                    </p:set>
                                  </p:childTnLst>
                                </p:cTn>
                              </p:par>
                              <p:par>
                                <p:cTn id="2423" nodeType="withEffect" fill="hold" presetClass="entr" presetID="1">
                                  <p:stCondLst>
                                    <p:cond delay="0"/>
                                  </p:stCondLst>
                                  <p:childTnLst>
                                    <p:set>
                                      <p:cBhvr>
                                        <p:cTn id="2424" dur="1" fill="hold">
                                          <p:stCondLst>
                                            <p:cond delay="0"/>
                                          </p:stCondLst>
                                        </p:cTn>
                                        <p:tgtEl>
                                          <p:spTgt spid="1241">
                                            <p:txEl>
                                              <p:pRg st="3" end="3"/>
                                            </p:txEl>
                                          </p:spTgt>
                                        </p:tgtEl>
                                        <p:attrNameLst>
                                          <p:attrName>style.visibility</p:attrName>
                                        </p:attrNameLst>
                                      </p:cBhvr>
                                      <p:to>
                                        <p:strVal val="visible"/>
                                      </p:to>
                                    </p:set>
                                  </p:childTnLst>
                                </p:cTn>
                              </p:par>
                              <p:par>
                                <p:cTn id="2425" nodeType="withEffect" fill="hold" presetClass="entr" presetID="1">
                                  <p:stCondLst>
                                    <p:cond delay="0"/>
                                  </p:stCondLst>
                                  <p:childTnLst>
                                    <p:set>
                                      <p:cBhvr>
                                        <p:cTn id="2426" dur="1" fill="hold">
                                          <p:stCondLst>
                                            <p:cond delay="0"/>
                                          </p:stCondLst>
                                        </p:cTn>
                                        <p:tgtEl>
                                          <p:spTgt spid="1241">
                                            <p:txEl>
                                              <p:pRg st="4" end="4"/>
                                            </p:txEl>
                                          </p:spTgt>
                                        </p:tgtEl>
                                        <p:attrNameLst>
                                          <p:attrName>style.visibility</p:attrName>
                                        </p:attrNameLst>
                                      </p:cBhvr>
                                      <p:to>
                                        <p:strVal val="visible"/>
                                      </p:to>
                                    </p:set>
                                  </p:childTnLst>
                                </p:cTn>
                              </p:par>
                              <p:par>
                                <p:cTn id="2427" nodeType="withEffect" fill="hold" presetClass="entr" presetID="1">
                                  <p:stCondLst>
                                    <p:cond delay="0"/>
                                  </p:stCondLst>
                                  <p:childTnLst>
                                    <p:set>
                                      <p:cBhvr>
                                        <p:cTn id="2428" dur="1" fill="hold">
                                          <p:stCondLst>
                                            <p:cond delay="0"/>
                                          </p:stCondLst>
                                        </p:cTn>
                                        <p:tgtEl>
                                          <p:spTgt spid="1241">
                                            <p:txEl>
                                              <p:pRg st="5" end="5"/>
                                            </p:txEl>
                                          </p:spTgt>
                                        </p:tgtEl>
                                        <p:attrNameLst>
                                          <p:attrName>style.visibility</p:attrName>
                                        </p:attrNameLst>
                                      </p:cBhvr>
                                      <p:to>
                                        <p:strVal val="visible"/>
                                      </p:to>
                                    </p:set>
                                  </p:childTnLst>
                                </p:cTn>
                              </p:par>
                              <p:par>
                                <p:cTn id="2429" nodeType="withEffect" fill="hold" presetClass="entr" presetID="1">
                                  <p:stCondLst>
                                    <p:cond delay="0"/>
                                  </p:stCondLst>
                                  <p:childTnLst>
                                    <p:set>
                                      <p:cBhvr>
                                        <p:cTn id="2430" dur="1" fill="hold">
                                          <p:stCondLst>
                                            <p:cond delay="0"/>
                                          </p:stCondLst>
                                        </p:cTn>
                                        <p:tgtEl>
                                          <p:spTgt spid="1241">
                                            <p:txEl>
                                              <p:pRg st="6" end="6"/>
                                            </p:txEl>
                                          </p:spTgt>
                                        </p:tgtEl>
                                        <p:attrNameLst>
                                          <p:attrName>style.visibility</p:attrName>
                                        </p:attrNameLst>
                                      </p:cBhvr>
                                      <p:to>
                                        <p:strVal val="visible"/>
                                      </p:to>
                                    </p:set>
                                  </p:childTnLst>
                                </p:cTn>
                              </p:par>
                              <p:par>
                                <p:cTn id="2431" nodeType="withEffect" fill="hold" presetClass="entr" presetID="1">
                                  <p:stCondLst>
                                    <p:cond delay="0"/>
                                  </p:stCondLst>
                                  <p:childTnLst>
                                    <p:set>
                                      <p:cBhvr>
                                        <p:cTn id="2432" dur="1" fill="hold">
                                          <p:stCondLst>
                                            <p:cond delay="0"/>
                                          </p:stCondLst>
                                        </p:cTn>
                                        <p:tgtEl>
                                          <p:spTgt spid="1241">
                                            <p:txEl>
                                              <p:pRg st="7" end="7"/>
                                            </p:txEl>
                                          </p:spTgt>
                                        </p:tgtEl>
                                        <p:attrNameLst>
                                          <p:attrName>style.visibility</p:attrName>
                                        </p:attrNameLst>
                                      </p:cBhvr>
                                      <p:to>
                                        <p:strVal val="visible"/>
                                      </p:to>
                                    </p:set>
                                  </p:childTnLst>
                                </p:cTn>
                              </p:par>
                            </p:childTnLst>
                          </p:cTn>
                        </p:par>
                      </p:childTnLst>
                    </p:cTn>
                  </p:par>
                  <p:par>
                    <p:cTn id="2433" nodeType="clickEffect" fill="hold">
                      <p:stCondLst>
                        <p:cond delay="indefinite"/>
                      </p:stCondLst>
                      <p:childTnLst>
                        <p:par>
                          <p:cTn id="2434" nodeType="withEffect" fill="hold">
                            <p:stCondLst>
                              <p:cond delay="0"/>
                            </p:stCondLst>
                            <p:childTnLst>
                              <p:par>
                                <p:cTn id="2435" nodeType="clickEffect" fill="hold" presetClass="entr" presetID="1">
                                  <p:stCondLst>
                                    <p:cond delay="0"/>
                                  </p:stCondLst>
                                  <p:childTnLst>
                                    <p:set>
                                      <p:cBhvr>
                                        <p:cTn id="2436" dur="1" fill="hold">
                                          <p:stCondLst>
                                            <p:cond delay="0"/>
                                          </p:stCondLst>
                                        </p:cTn>
                                        <p:tgtEl>
                                          <p:spTgt spid="1241">
                                            <p:txEl>
                                              <p:pRg st="8" end="8"/>
                                            </p:txEl>
                                          </p:spTgt>
                                        </p:tgtEl>
                                        <p:attrNameLst>
                                          <p:attrName>style.visibility</p:attrName>
                                        </p:attrNameLst>
                                      </p:cBhvr>
                                      <p:to>
                                        <p:strVal val="visible"/>
                                      </p:to>
                                    </p:set>
                                  </p:childTnLst>
                                </p:cTn>
                              </p:par>
                              <p:par>
                                <p:cTn id="2437" nodeType="withEffect" fill="hold" presetClass="entr" presetID="1">
                                  <p:stCondLst>
                                    <p:cond delay="0"/>
                                  </p:stCondLst>
                                  <p:childTnLst>
                                    <p:set>
                                      <p:cBhvr>
                                        <p:cTn id="2438" dur="1" fill="hold">
                                          <p:stCondLst>
                                            <p:cond delay="0"/>
                                          </p:stCondLst>
                                        </p:cTn>
                                        <p:tgtEl>
                                          <p:spTgt spid="1241">
                                            <p:txEl>
                                              <p:pRg st="9" end="9"/>
                                            </p:txEl>
                                          </p:spTgt>
                                        </p:tgtEl>
                                        <p:attrNameLst>
                                          <p:attrName>style.visibility</p:attrName>
                                        </p:attrNameLst>
                                      </p:cBhvr>
                                      <p:to>
                                        <p:strVal val="visible"/>
                                      </p:to>
                                    </p:set>
                                  </p:childTnLst>
                                </p:cTn>
                              </p:par>
                            </p:childTnLst>
                          </p:cTn>
                        </p:par>
                      </p:childTnLst>
                    </p:cTn>
                  </p:par>
                  <p:par>
                    <p:cTn id="2439" nodeType="clickEffect" fill="hold">
                      <p:stCondLst>
                        <p:cond delay="indefinite"/>
                      </p:stCondLst>
                      <p:childTnLst>
                        <p:par>
                          <p:cTn id="2440" nodeType="withEffect" fill="hold">
                            <p:stCondLst>
                              <p:cond delay="0"/>
                            </p:stCondLst>
                            <p:childTnLst>
                              <p:par>
                                <p:cTn id="2441" nodeType="clickEffect" fill="hold" presetClass="entr" presetID="1">
                                  <p:stCondLst>
                                    <p:cond delay="0"/>
                                  </p:stCondLst>
                                  <p:childTnLst>
                                    <p:set>
                                      <p:cBhvr>
                                        <p:cTn id="2442" dur="1" fill="hold">
                                          <p:stCondLst>
                                            <p:cond delay="0"/>
                                          </p:stCondLst>
                                        </p:cTn>
                                        <p:tgtEl>
                                          <p:spTgt spid="1241">
                                            <p:txEl>
                                              <p:pRg st="10" end="10"/>
                                            </p:txEl>
                                          </p:spTgt>
                                        </p:tgtEl>
                                        <p:attrNameLst>
                                          <p:attrName>style.visibility</p:attrName>
                                        </p:attrNameLst>
                                      </p:cBhvr>
                                      <p:to>
                                        <p:strVal val="visible"/>
                                      </p:to>
                                    </p:set>
                                  </p:childTnLst>
                                </p:cTn>
                              </p:par>
                              <p:par>
                                <p:cTn id="2443" nodeType="withEffect" fill="hold" presetClass="entr" presetID="1">
                                  <p:stCondLst>
                                    <p:cond delay="0"/>
                                  </p:stCondLst>
                                  <p:childTnLst>
                                    <p:set>
                                      <p:cBhvr>
                                        <p:cTn id="2444" dur="1" fill="hold">
                                          <p:stCondLst>
                                            <p:cond delay="0"/>
                                          </p:stCondLst>
                                        </p:cTn>
                                        <p:tgtEl>
                                          <p:spTgt spid="1241">
                                            <p:txEl>
                                              <p:pRg st="11" end="11"/>
                                            </p:txEl>
                                          </p:spTgt>
                                        </p:tgtEl>
                                        <p:attrNameLst>
                                          <p:attrName>style.visibility</p:attrName>
                                        </p:attrNameLst>
                                      </p:cBhvr>
                                      <p:to>
                                        <p:strVal val="visible"/>
                                      </p:to>
                                    </p:set>
                                  </p:childTnLst>
                                </p:cTn>
                              </p:par>
                            </p:childTnLst>
                          </p:cTn>
                        </p:par>
                      </p:childTnLst>
                    </p:cTn>
                  </p:par>
                  <p:par>
                    <p:cTn id="2445" nodeType="clickEffect" fill="hold">
                      <p:stCondLst>
                        <p:cond delay="indefinite"/>
                      </p:stCondLst>
                      <p:childTnLst>
                        <p:par>
                          <p:cTn id="2446" nodeType="withEffect" fill="hold">
                            <p:stCondLst>
                              <p:cond delay="0"/>
                            </p:stCondLst>
                            <p:childTnLst>
                              <p:par>
                                <p:cTn id="2447" nodeType="clickEffect" fill="hold" presetClass="entr" presetID="1">
                                  <p:stCondLst>
                                    <p:cond delay="0"/>
                                  </p:stCondLst>
                                  <p:childTnLst>
                                    <p:set>
                                      <p:cBhvr>
                                        <p:cTn id="2448" dur="1" fill="hold">
                                          <p:stCondLst>
                                            <p:cond delay="0"/>
                                          </p:stCondLst>
                                        </p:cTn>
                                        <p:tgtEl>
                                          <p:spTgt spid="1241">
                                            <p:txEl>
                                              <p:pRg st="12" end="12"/>
                                            </p:txEl>
                                          </p:spTgt>
                                        </p:tgtEl>
                                        <p:attrNameLst>
                                          <p:attrName>style.visibility</p:attrName>
                                        </p:attrNameLst>
                                      </p:cBhvr>
                                      <p:to>
                                        <p:strVal val="visible"/>
                                      </p:to>
                                    </p:set>
                                  </p:childTnLst>
                                </p:cTn>
                              </p:par>
                            </p:childTnLst>
                          </p:cTn>
                        </p:par>
                      </p:childTnLst>
                    </p:cTn>
                  </p:par>
                  <p:par>
                    <p:cTn id="2449" nodeType="clickEffect" fill="hold">
                      <p:stCondLst>
                        <p:cond delay="indefinite"/>
                      </p:stCondLst>
                      <p:childTnLst>
                        <p:par>
                          <p:cTn id="2450" nodeType="withEffect" fill="hold">
                            <p:stCondLst>
                              <p:cond delay="0"/>
                            </p:stCondLst>
                            <p:childTnLst>
                              <p:par>
                                <p:cTn id="2451" nodeType="clickEffect" fill="hold" presetClass="entr" presetID="1">
                                  <p:stCondLst>
                                    <p:cond delay="0"/>
                                  </p:stCondLst>
                                  <p:childTnLst>
                                    <p:set>
                                      <p:cBhvr>
                                        <p:cTn id="2452" dur="1" fill="hold">
                                          <p:stCondLst>
                                            <p:cond delay="0"/>
                                          </p:stCondLst>
                                        </p:cTn>
                                        <p:tgtEl>
                                          <p:spTgt spid="1241">
                                            <p:txEl>
                                              <p:pRg st="13" end="13"/>
                                            </p:txEl>
                                          </p:spTgt>
                                        </p:tgtEl>
                                        <p:attrNameLst>
                                          <p:attrName>style.visibility</p:attrName>
                                        </p:attrNameLst>
                                      </p:cBhvr>
                                      <p:to>
                                        <p:strVal val="visible"/>
                                      </p:to>
                                    </p:set>
                                  </p:childTnLst>
                                </p:cTn>
                              </p:par>
                            </p:childTnLst>
                          </p:cTn>
                        </p:par>
                      </p:childTnLst>
                    </p:cTn>
                  </p:par>
                  <p:par>
                    <p:cTn id="2453" nodeType="clickEffect" fill="hold">
                      <p:stCondLst>
                        <p:cond delay="indefinite"/>
                      </p:stCondLst>
                      <p:childTnLst>
                        <p:par>
                          <p:cTn id="2454" nodeType="withEffect" fill="hold">
                            <p:stCondLst>
                              <p:cond delay="0"/>
                            </p:stCondLst>
                            <p:childTnLst>
                              <p:par>
                                <p:cTn id="2455" nodeType="clickEffect" fill="hold" presetClass="entr" presetID="1">
                                  <p:stCondLst>
                                    <p:cond delay="0"/>
                                  </p:stCondLst>
                                  <p:childTnLst>
                                    <p:set>
                                      <p:cBhvr>
                                        <p:cTn id="2456" dur="1" fill="hold">
                                          <p:stCondLst>
                                            <p:cond delay="0"/>
                                          </p:stCondLst>
                                        </p:cTn>
                                        <p:tgtEl>
                                          <p:spTgt spid="1241">
                                            <p:txEl>
                                              <p:pRg st="14" end="14"/>
                                            </p:txEl>
                                          </p:spTgt>
                                        </p:tgtEl>
                                        <p:attrNameLst>
                                          <p:attrName>style.visibility</p:attrName>
                                        </p:attrNameLst>
                                      </p:cBhvr>
                                      <p:to>
                                        <p:strVal val="visible"/>
                                      </p:to>
                                    </p:set>
                                  </p:childTnLst>
                                </p:cTn>
                              </p:par>
                            </p:childTnLst>
                          </p:cTn>
                        </p:par>
                      </p:childTnLst>
                    </p:cTn>
                  </p:par>
                  <p:par>
                    <p:cTn id="2457" nodeType="clickEffect" fill="hold">
                      <p:stCondLst>
                        <p:cond delay="indefinite"/>
                      </p:stCondLst>
                      <p:childTnLst>
                        <p:par>
                          <p:cTn id="2458" nodeType="withEffect" fill="hold">
                            <p:stCondLst>
                              <p:cond delay="0"/>
                            </p:stCondLst>
                            <p:childTnLst>
                              <p:par>
                                <p:cTn id="2459" nodeType="clickEffect" fill="hold" presetClass="entr" presetID="1">
                                  <p:stCondLst>
                                    <p:cond delay="0"/>
                                  </p:stCondLst>
                                  <p:childTnLst>
                                    <p:set>
                                      <p:cBhvr>
                                        <p:cTn id="2460" dur="1" fill="hold">
                                          <p:stCondLst>
                                            <p:cond delay="0"/>
                                          </p:stCondLst>
                                        </p:cTn>
                                        <p:tgtEl>
                                          <p:spTgt spid="124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124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1245" name="Title 28"/>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461" dur="indefinite" restart="never" nodeType="tmRoot">
          <p:childTnLst>
            <p:seq>
              <p:cTn id="2462" dur="indefinite" nodeType="mainSeq">
                <p:childTnLst>
                  <p:par>
                    <p:cTn id="2463" nodeType="clickEffect" fill="hold">
                      <p:stCondLst>
                        <p:cond delay="indefinite"/>
                      </p:stCondLst>
                      <p:childTnLst>
                        <p:par>
                          <p:cTn id="2464" nodeType="withEffect" fill="hold">
                            <p:stCondLst>
                              <p:cond delay="0"/>
                            </p:stCondLst>
                            <p:childTnLst>
                              <p:par>
                                <p:cTn id="2465" nodeType="clickEffect" fill="hold" presetClass="entr" presetID="1">
                                  <p:stCondLst>
                                    <p:cond delay="0"/>
                                  </p:stCondLst>
                                  <p:childTnLst>
                                    <p:set>
                                      <p:cBhvr>
                                        <p:cTn id="2466" dur="1" fill="hold">
                                          <p:stCondLst>
                                            <p:cond delay="0"/>
                                          </p:stCondLst>
                                        </p:cTn>
                                        <p:tgtEl>
                                          <p:spTgt spid="1244">
                                            <p:txEl>
                                              <p:pRg st="1" end="1"/>
                                            </p:txEl>
                                          </p:spTgt>
                                        </p:tgtEl>
                                        <p:attrNameLst>
                                          <p:attrName>style.visibility</p:attrName>
                                        </p:attrNameLst>
                                      </p:cBhvr>
                                      <p:to>
                                        <p:strVal val="visible"/>
                                      </p:to>
                                    </p:set>
                                  </p:childTnLst>
                                </p:cTn>
                              </p:par>
                              <p:par>
                                <p:cTn id="2467" nodeType="withEffect" fill="hold" presetClass="entr" presetID="1">
                                  <p:stCondLst>
                                    <p:cond delay="0"/>
                                  </p:stCondLst>
                                  <p:childTnLst>
                                    <p:set>
                                      <p:cBhvr>
                                        <p:cTn id="2468" dur="1" fill="hold">
                                          <p:stCondLst>
                                            <p:cond delay="0"/>
                                          </p:stCondLst>
                                        </p:cTn>
                                        <p:tgtEl>
                                          <p:spTgt spid="1244">
                                            <p:txEl>
                                              <p:pRg st="2" end="2"/>
                                            </p:txEl>
                                          </p:spTgt>
                                        </p:tgtEl>
                                        <p:attrNameLst>
                                          <p:attrName>style.visibility</p:attrName>
                                        </p:attrNameLst>
                                      </p:cBhvr>
                                      <p:to>
                                        <p:strVal val="visible"/>
                                      </p:to>
                                    </p:set>
                                  </p:childTnLst>
                                </p:cTn>
                              </p:par>
                              <p:par>
                                <p:cTn id="2469" nodeType="withEffect" fill="hold" presetClass="entr" presetID="1">
                                  <p:stCondLst>
                                    <p:cond delay="0"/>
                                  </p:stCondLst>
                                  <p:childTnLst>
                                    <p:set>
                                      <p:cBhvr>
                                        <p:cTn id="2470" dur="1" fill="hold">
                                          <p:stCondLst>
                                            <p:cond delay="0"/>
                                          </p:stCondLst>
                                        </p:cTn>
                                        <p:tgtEl>
                                          <p:spTgt spid="1244">
                                            <p:txEl>
                                              <p:pRg st="3" end="3"/>
                                            </p:txEl>
                                          </p:spTgt>
                                        </p:tgtEl>
                                        <p:attrNameLst>
                                          <p:attrName>style.visibility</p:attrName>
                                        </p:attrNameLst>
                                      </p:cBhvr>
                                      <p:to>
                                        <p:strVal val="visible"/>
                                      </p:to>
                                    </p:set>
                                  </p:childTnLst>
                                </p:cTn>
                              </p:par>
                            </p:childTnLst>
                          </p:cTn>
                        </p:par>
                      </p:childTnLst>
                    </p:cTn>
                  </p:par>
                  <p:par>
                    <p:cTn id="2471" nodeType="clickEffect" fill="hold">
                      <p:stCondLst>
                        <p:cond delay="indefinite"/>
                      </p:stCondLst>
                      <p:childTnLst>
                        <p:par>
                          <p:cTn id="2472" nodeType="withEffect" fill="hold">
                            <p:stCondLst>
                              <p:cond delay="0"/>
                            </p:stCondLst>
                            <p:childTnLst>
                              <p:par>
                                <p:cTn id="2473" nodeType="clickEffect" fill="hold" presetClass="entr" presetID="1">
                                  <p:stCondLst>
                                    <p:cond delay="0"/>
                                  </p:stCondLst>
                                  <p:childTnLst>
                                    <p:set>
                                      <p:cBhvr>
                                        <p:cTn id="2474" dur="1" fill="hold">
                                          <p:stCondLst>
                                            <p:cond delay="0"/>
                                          </p:stCondLst>
                                        </p:cTn>
                                        <p:tgtEl>
                                          <p:spTgt spid="1244">
                                            <p:txEl>
                                              <p:pRg st="4" end="4"/>
                                            </p:txEl>
                                          </p:spTgt>
                                        </p:tgtEl>
                                        <p:attrNameLst>
                                          <p:attrName>style.visibility</p:attrName>
                                        </p:attrNameLst>
                                      </p:cBhvr>
                                      <p:to>
                                        <p:strVal val="visible"/>
                                      </p:to>
                                    </p:set>
                                  </p:childTnLst>
                                </p:cTn>
                              </p:par>
                              <p:par>
                                <p:cTn id="2475" nodeType="withEffect" fill="hold" presetClass="entr" presetID="1">
                                  <p:stCondLst>
                                    <p:cond delay="0"/>
                                  </p:stCondLst>
                                  <p:childTnLst>
                                    <p:set>
                                      <p:cBhvr>
                                        <p:cTn id="2476" dur="1" fill="hold">
                                          <p:stCondLst>
                                            <p:cond delay="0"/>
                                          </p:stCondLst>
                                        </p:cTn>
                                        <p:tgtEl>
                                          <p:spTgt spid="1244">
                                            <p:txEl>
                                              <p:pRg st="5" end="5"/>
                                            </p:txEl>
                                          </p:spTgt>
                                        </p:tgtEl>
                                        <p:attrNameLst>
                                          <p:attrName>style.visibility</p:attrName>
                                        </p:attrNameLst>
                                      </p:cBhvr>
                                      <p:to>
                                        <p:strVal val="visible"/>
                                      </p:to>
                                    </p:set>
                                  </p:childTnLst>
                                </p:cTn>
                              </p:par>
                              <p:par>
                                <p:cTn id="2477" nodeType="withEffect" fill="hold" presetClass="entr" presetID="1">
                                  <p:stCondLst>
                                    <p:cond delay="0"/>
                                  </p:stCondLst>
                                  <p:childTnLst>
                                    <p:set>
                                      <p:cBhvr>
                                        <p:cTn id="2478" dur="1" fill="hold">
                                          <p:stCondLst>
                                            <p:cond delay="0"/>
                                          </p:stCondLst>
                                        </p:cTn>
                                        <p:tgtEl>
                                          <p:spTgt spid="1244">
                                            <p:txEl>
                                              <p:pRg st="6" end="6"/>
                                            </p:txEl>
                                          </p:spTgt>
                                        </p:tgtEl>
                                        <p:attrNameLst>
                                          <p:attrName>style.visibility</p:attrName>
                                        </p:attrNameLst>
                                      </p:cBhvr>
                                      <p:to>
                                        <p:strVal val="visible"/>
                                      </p:to>
                                    </p:set>
                                  </p:childTnLst>
                                </p:cTn>
                              </p:par>
                              <p:par>
                                <p:cTn id="2479" nodeType="withEffect" fill="hold" presetClass="entr" presetID="1">
                                  <p:stCondLst>
                                    <p:cond delay="0"/>
                                  </p:stCondLst>
                                  <p:childTnLst>
                                    <p:set>
                                      <p:cBhvr>
                                        <p:cTn id="2480" dur="1" fill="hold">
                                          <p:stCondLst>
                                            <p:cond delay="0"/>
                                          </p:stCondLst>
                                        </p:cTn>
                                        <p:tgtEl>
                                          <p:spTgt spid="1244">
                                            <p:txEl>
                                              <p:pRg st="7" end="7"/>
                                            </p:txEl>
                                          </p:spTgt>
                                        </p:tgtEl>
                                        <p:attrNameLst>
                                          <p:attrName>style.visibility</p:attrName>
                                        </p:attrNameLst>
                                      </p:cBhvr>
                                      <p:to>
                                        <p:strVal val="visible"/>
                                      </p:to>
                                    </p:set>
                                  </p:childTnLst>
                                </p:cTn>
                              </p:par>
                              <p:par>
                                <p:cTn id="2481" nodeType="withEffect" fill="hold" presetClass="entr" presetID="1">
                                  <p:stCondLst>
                                    <p:cond delay="0"/>
                                  </p:stCondLst>
                                  <p:childTnLst>
                                    <p:set>
                                      <p:cBhvr>
                                        <p:cTn id="2482" dur="1" fill="hold">
                                          <p:stCondLst>
                                            <p:cond delay="0"/>
                                          </p:stCondLst>
                                        </p:cTn>
                                        <p:tgtEl>
                                          <p:spTgt spid="1244">
                                            <p:txEl>
                                              <p:pRg st="8" end="8"/>
                                            </p:txEl>
                                          </p:spTgt>
                                        </p:tgtEl>
                                        <p:attrNameLst>
                                          <p:attrName>style.visibility</p:attrName>
                                        </p:attrNameLst>
                                      </p:cBhvr>
                                      <p:to>
                                        <p:strVal val="visible"/>
                                      </p:to>
                                    </p:set>
                                  </p:childTnLst>
                                </p:cTn>
                              </p:par>
                              <p:par>
                                <p:cTn id="2483" nodeType="withEffect" fill="hold" presetClass="entr" presetID="1">
                                  <p:stCondLst>
                                    <p:cond delay="0"/>
                                  </p:stCondLst>
                                  <p:childTnLst>
                                    <p:set>
                                      <p:cBhvr>
                                        <p:cTn id="2484" dur="1" fill="hold">
                                          <p:stCondLst>
                                            <p:cond delay="0"/>
                                          </p:stCondLst>
                                        </p:cTn>
                                        <p:tgtEl>
                                          <p:spTgt spid="1244">
                                            <p:txEl>
                                              <p:pRg st="9" end="9"/>
                                            </p:txEl>
                                          </p:spTgt>
                                        </p:tgtEl>
                                        <p:attrNameLst>
                                          <p:attrName>style.visibility</p:attrName>
                                        </p:attrNameLst>
                                      </p:cBhvr>
                                      <p:to>
                                        <p:strVal val="visible"/>
                                      </p:to>
                                    </p:set>
                                  </p:childTnLst>
                                </p:cTn>
                              </p:par>
                              <p:par>
                                <p:cTn id="2485" nodeType="withEffect" fill="hold" presetClass="entr" presetID="1">
                                  <p:stCondLst>
                                    <p:cond delay="0"/>
                                  </p:stCondLst>
                                  <p:childTnLst>
                                    <p:set>
                                      <p:cBhvr>
                                        <p:cTn id="2486" dur="1" fill="hold">
                                          <p:stCondLst>
                                            <p:cond delay="0"/>
                                          </p:stCondLst>
                                        </p:cTn>
                                        <p:tgtEl>
                                          <p:spTgt spid="124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124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1248" name="Title 29"/>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487" dur="indefinite" restart="never" nodeType="tmRoot">
          <p:childTnLst>
            <p:seq>
              <p:cTn id="2488" dur="indefinite" nodeType="mainSeq">
                <p:childTnLst>
                  <p:par>
                    <p:cTn id="2489" nodeType="clickEffect" fill="hold">
                      <p:stCondLst>
                        <p:cond delay="indefinite"/>
                      </p:stCondLst>
                      <p:childTnLst>
                        <p:par>
                          <p:cTn id="2490" nodeType="withEffect" fill="hold">
                            <p:stCondLst>
                              <p:cond delay="0"/>
                            </p:stCondLst>
                            <p:childTnLst>
                              <p:par>
                                <p:cTn id="2491" nodeType="clickEffect" fill="hold" presetClass="entr" presetID="1">
                                  <p:stCondLst>
                                    <p:cond delay="0"/>
                                  </p:stCondLst>
                                  <p:childTnLst>
                                    <p:set>
                                      <p:cBhvr>
                                        <p:cTn id="2492" dur="1" fill="hold">
                                          <p:stCondLst>
                                            <p:cond delay="0"/>
                                          </p:stCondLst>
                                        </p:cTn>
                                        <p:tgtEl>
                                          <p:spTgt spid="1247">
                                            <p:txEl>
                                              <p:pRg st="0" end="0"/>
                                            </p:txEl>
                                          </p:spTgt>
                                        </p:tgtEl>
                                        <p:attrNameLst>
                                          <p:attrName>style.visibility</p:attrName>
                                        </p:attrNameLst>
                                      </p:cBhvr>
                                      <p:to>
                                        <p:strVal val="visible"/>
                                      </p:to>
                                    </p:set>
                                  </p:childTnLst>
                                </p:cTn>
                              </p:par>
                            </p:childTnLst>
                          </p:cTn>
                        </p:par>
                      </p:childTnLst>
                    </p:cTn>
                  </p:par>
                  <p:par>
                    <p:cTn id="2493" nodeType="clickEffect" fill="hold">
                      <p:stCondLst>
                        <p:cond delay="indefinite"/>
                      </p:stCondLst>
                      <p:childTnLst>
                        <p:par>
                          <p:cTn id="2494" nodeType="withEffect" fill="hold">
                            <p:stCondLst>
                              <p:cond delay="0"/>
                            </p:stCondLst>
                            <p:childTnLst>
                              <p:par>
                                <p:cTn id="2495" nodeType="clickEffect" fill="hold" presetClass="entr" presetID="1">
                                  <p:stCondLst>
                                    <p:cond delay="0"/>
                                  </p:stCondLst>
                                  <p:childTnLst>
                                    <p:set>
                                      <p:cBhvr>
                                        <p:cTn id="2496" dur="1" fill="hold">
                                          <p:stCondLst>
                                            <p:cond delay="0"/>
                                          </p:stCondLst>
                                        </p:cTn>
                                        <p:tgtEl>
                                          <p:spTgt spid="1247">
                                            <p:txEl>
                                              <p:pRg st="1" end="1"/>
                                            </p:txEl>
                                          </p:spTgt>
                                        </p:tgtEl>
                                        <p:attrNameLst>
                                          <p:attrName>style.visibility</p:attrName>
                                        </p:attrNameLst>
                                      </p:cBhvr>
                                      <p:to>
                                        <p:strVal val="visible"/>
                                      </p:to>
                                    </p:set>
                                  </p:childTnLst>
                                </p:cTn>
                              </p:par>
                            </p:childTnLst>
                          </p:cTn>
                        </p:par>
                      </p:childTnLst>
                    </p:cTn>
                  </p:par>
                  <p:par>
                    <p:cTn id="2497" nodeType="clickEffect" fill="hold">
                      <p:stCondLst>
                        <p:cond delay="indefinite"/>
                      </p:stCondLst>
                      <p:childTnLst>
                        <p:par>
                          <p:cTn id="2498" nodeType="withEffect" fill="hold">
                            <p:stCondLst>
                              <p:cond delay="0"/>
                            </p:stCondLst>
                            <p:childTnLst>
                              <p:par>
                                <p:cTn id="2499" nodeType="clickEffect" fill="hold" presetClass="entr" presetID="1">
                                  <p:stCondLst>
                                    <p:cond delay="0"/>
                                  </p:stCondLst>
                                  <p:childTnLst>
                                    <p:set>
                                      <p:cBhvr>
                                        <p:cTn id="2500" dur="1" fill="hold">
                                          <p:stCondLst>
                                            <p:cond delay="0"/>
                                          </p:stCondLst>
                                        </p:cTn>
                                        <p:tgtEl>
                                          <p:spTgt spid="1247">
                                            <p:txEl>
                                              <p:pRg st="2" end="2"/>
                                            </p:txEl>
                                          </p:spTgt>
                                        </p:tgtEl>
                                        <p:attrNameLst>
                                          <p:attrName>style.visibility</p:attrName>
                                        </p:attrNameLst>
                                      </p:cBhvr>
                                      <p:to>
                                        <p:strVal val="visible"/>
                                      </p:to>
                                    </p:set>
                                  </p:childTnLst>
                                </p:cTn>
                              </p:par>
                            </p:childTnLst>
                          </p:cTn>
                        </p:par>
                      </p:childTnLst>
                    </p:cTn>
                  </p:par>
                  <p:par>
                    <p:cTn id="2501" nodeType="clickEffect" fill="hold">
                      <p:stCondLst>
                        <p:cond delay="indefinite"/>
                      </p:stCondLst>
                      <p:childTnLst>
                        <p:par>
                          <p:cTn id="2502" nodeType="withEffect" fill="hold">
                            <p:stCondLst>
                              <p:cond delay="0"/>
                            </p:stCondLst>
                            <p:childTnLst>
                              <p:par>
                                <p:cTn id="2503" nodeType="clickEffect" fill="hold" presetClass="entr" presetID="1">
                                  <p:stCondLst>
                                    <p:cond delay="0"/>
                                  </p:stCondLst>
                                  <p:childTnLst>
                                    <p:set>
                                      <p:cBhvr>
                                        <p:cTn id="2504" dur="1" fill="hold">
                                          <p:stCondLst>
                                            <p:cond delay="0"/>
                                          </p:stCondLst>
                                        </p:cTn>
                                        <p:tgtEl>
                                          <p:spTgt spid="1247">
                                            <p:txEl>
                                              <p:pRg st="3" end="3"/>
                                            </p:txEl>
                                          </p:spTgt>
                                        </p:tgtEl>
                                        <p:attrNameLst>
                                          <p:attrName>style.visibility</p:attrName>
                                        </p:attrNameLst>
                                      </p:cBhvr>
                                      <p:to>
                                        <p:strVal val="visible"/>
                                      </p:to>
                                    </p:set>
                                  </p:childTnLst>
                                </p:cTn>
                              </p:par>
                            </p:childTnLst>
                          </p:cTn>
                        </p:par>
                      </p:childTnLst>
                    </p:cTn>
                  </p:par>
                  <p:par>
                    <p:cTn id="2505" nodeType="clickEffect" fill="hold">
                      <p:stCondLst>
                        <p:cond delay="indefinite"/>
                      </p:stCondLst>
                      <p:childTnLst>
                        <p:par>
                          <p:cTn id="2506" nodeType="withEffect" fill="hold">
                            <p:stCondLst>
                              <p:cond delay="0"/>
                            </p:stCondLst>
                            <p:childTnLst>
                              <p:par>
                                <p:cTn id="2507" nodeType="clickEffect" fill="hold" presetClass="entr" presetID="1">
                                  <p:stCondLst>
                                    <p:cond delay="0"/>
                                  </p:stCondLst>
                                  <p:childTnLst>
                                    <p:set>
                                      <p:cBhvr>
                                        <p:cTn id="2508" dur="1" fill="hold">
                                          <p:stCondLst>
                                            <p:cond delay="0"/>
                                          </p:stCondLst>
                                        </p:cTn>
                                        <p:tgtEl>
                                          <p:spTgt spid="1247">
                                            <p:txEl>
                                              <p:pRg st="4" end="4"/>
                                            </p:txEl>
                                          </p:spTgt>
                                        </p:tgtEl>
                                        <p:attrNameLst>
                                          <p:attrName>style.visibility</p:attrName>
                                        </p:attrNameLst>
                                      </p:cBhvr>
                                      <p:to>
                                        <p:strVal val="visible"/>
                                      </p:to>
                                    </p:set>
                                  </p:childTnLst>
                                </p:cTn>
                              </p:par>
                            </p:childTnLst>
                          </p:cTn>
                        </p:par>
                      </p:childTnLst>
                    </p:cTn>
                  </p:par>
                  <p:par>
                    <p:cTn id="2509" nodeType="clickEffect" fill="hold">
                      <p:stCondLst>
                        <p:cond delay="indefinite"/>
                      </p:stCondLst>
                      <p:childTnLst>
                        <p:par>
                          <p:cTn id="2510" nodeType="withEffect" fill="hold">
                            <p:stCondLst>
                              <p:cond delay="0"/>
                            </p:stCondLst>
                            <p:childTnLst>
                              <p:par>
                                <p:cTn id="2511" nodeType="clickEffect" fill="hold" presetClass="entr" presetID="1">
                                  <p:stCondLst>
                                    <p:cond delay="0"/>
                                  </p:stCondLst>
                                  <p:childTnLst>
                                    <p:set>
                                      <p:cBhvr>
                                        <p:cTn id="2512" dur="1" fill="hold">
                                          <p:stCondLst>
                                            <p:cond delay="0"/>
                                          </p:stCondLst>
                                        </p:cTn>
                                        <p:tgtEl>
                                          <p:spTgt spid="1247">
                                            <p:txEl>
                                              <p:pRg st="5" end="5"/>
                                            </p:txEl>
                                          </p:spTgt>
                                        </p:tgtEl>
                                        <p:attrNameLst>
                                          <p:attrName>style.visibility</p:attrName>
                                        </p:attrNameLst>
                                      </p:cBhvr>
                                      <p:to>
                                        <p:strVal val="visible"/>
                                      </p:to>
                                    </p:set>
                                  </p:childTnLst>
                                </p:cTn>
                              </p:par>
                            </p:childTnLst>
                          </p:cTn>
                        </p:par>
                      </p:childTnLst>
                    </p:cTn>
                  </p:par>
                  <p:par>
                    <p:cTn id="2513" nodeType="clickEffect" fill="hold">
                      <p:stCondLst>
                        <p:cond delay="indefinite"/>
                      </p:stCondLst>
                      <p:childTnLst>
                        <p:par>
                          <p:cTn id="2514" nodeType="withEffect" fill="hold">
                            <p:stCondLst>
                              <p:cond delay="0"/>
                            </p:stCondLst>
                            <p:childTnLst>
                              <p:par>
                                <p:cTn id="2515" nodeType="clickEffect" fill="hold" presetClass="entr" presetID="1">
                                  <p:stCondLst>
                                    <p:cond delay="0"/>
                                  </p:stCondLst>
                                  <p:childTnLst>
                                    <p:set>
                                      <p:cBhvr>
                                        <p:cTn id="2516" dur="1" fill="hold">
                                          <p:stCondLst>
                                            <p:cond delay="0"/>
                                          </p:stCondLst>
                                        </p:cTn>
                                        <p:tgtEl>
                                          <p:spTgt spid="1247">
                                            <p:txEl>
                                              <p:pRg st="6" end="6"/>
                                            </p:txEl>
                                          </p:spTgt>
                                        </p:tgtEl>
                                        <p:attrNameLst>
                                          <p:attrName>style.visibility</p:attrName>
                                        </p:attrNameLst>
                                      </p:cBhvr>
                                      <p:to>
                                        <p:strVal val="visible"/>
                                      </p:to>
                                    </p:set>
                                  </p:childTnLst>
                                </p:cTn>
                              </p:par>
                              <p:par>
                                <p:cTn id="2517" nodeType="withEffect" fill="hold" presetClass="entr" presetID="1">
                                  <p:stCondLst>
                                    <p:cond delay="0"/>
                                  </p:stCondLst>
                                  <p:childTnLst>
                                    <p:set>
                                      <p:cBhvr>
                                        <p:cTn id="2518" dur="1" fill="hold">
                                          <p:stCondLst>
                                            <p:cond delay="0"/>
                                          </p:stCondLst>
                                        </p:cTn>
                                        <p:tgtEl>
                                          <p:spTgt spid="1247">
                                            <p:txEl>
                                              <p:pRg st="7" end="7"/>
                                            </p:txEl>
                                          </p:spTgt>
                                        </p:tgtEl>
                                        <p:attrNameLst>
                                          <p:attrName>style.visibility</p:attrName>
                                        </p:attrNameLst>
                                      </p:cBhvr>
                                      <p:to>
                                        <p:strVal val="visible"/>
                                      </p:to>
                                    </p:set>
                                  </p:childTnLst>
                                </p:cTn>
                              </p:par>
                              <p:par>
                                <p:cTn id="2519" nodeType="withEffect" fill="hold" presetClass="entr" presetID="1">
                                  <p:stCondLst>
                                    <p:cond delay="0"/>
                                  </p:stCondLst>
                                  <p:childTnLst>
                                    <p:set>
                                      <p:cBhvr>
                                        <p:cTn id="2520" dur="1" fill="hold">
                                          <p:stCondLst>
                                            <p:cond delay="0"/>
                                          </p:stCondLst>
                                        </p:cTn>
                                        <p:tgtEl>
                                          <p:spTgt spid="1247">
                                            <p:txEl>
                                              <p:pRg st="8" end="8"/>
                                            </p:txEl>
                                          </p:spTgt>
                                        </p:tgtEl>
                                        <p:attrNameLst>
                                          <p:attrName>style.visibility</p:attrName>
                                        </p:attrNameLst>
                                      </p:cBhvr>
                                      <p:to>
                                        <p:strVal val="visible"/>
                                      </p:to>
                                    </p:set>
                                  </p:childTnLst>
                                </p:cTn>
                              </p:par>
                              <p:par>
                                <p:cTn id="2521" nodeType="withEffect" fill="hold" presetClass="entr" presetID="1">
                                  <p:stCondLst>
                                    <p:cond delay="0"/>
                                  </p:stCondLst>
                                  <p:childTnLst>
                                    <p:set>
                                      <p:cBhvr>
                                        <p:cTn id="2522" dur="1" fill="hold">
                                          <p:stCondLst>
                                            <p:cond delay="0"/>
                                          </p:stCondLst>
                                        </p:cTn>
                                        <p:tgtEl>
                                          <p:spTgt spid="1247">
                                            <p:txEl>
                                              <p:pRg st="9" end="9"/>
                                            </p:txEl>
                                          </p:spTgt>
                                        </p:tgtEl>
                                        <p:attrNameLst>
                                          <p:attrName>style.visibility</p:attrName>
                                        </p:attrNameLst>
                                      </p:cBhvr>
                                      <p:to>
                                        <p:strVal val="visible"/>
                                      </p:to>
                                    </p:set>
                                  </p:childTnLst>
                                </p:cTn>
                              </p:par>
                              <p:par>
                                <p:cTn id="2523" nodeType="withEffect" fill="hold" presetClass="entr" presetID="1">
                                  <p:stCondLst>
                                    <p:cond delay="0"/>
                                  </p:stCondLst>
                                  <p:childTnLst>
                                    <p:set>
                                      <p:cBhvr>
                                        <p:cTn id="2524" dur="1" fill="hold">
                                          <p:stCondLst>
                                            <p:cond delay="0"/>
                                          </p:stCondLst>
                                        </p:cTn>
                                        <p:tgtEl>
                                          <p:spTgt spid="1247">
                                            <p:txEl>
                                              <p:pRg st="10" end="10"/>
                                            </p:txEl>
                                          </p:spTgt>
                                        </p:tgtEl>
                                        <p:attrNameLst>
                                          <p:attrName>style.visibility</p:attrName>
                                        </p:attrNameLst>
                                      </p:cBhvr>
                                      <p:to>
                                        <p:strVal val="visible"/>
                                      </p:to>
                                    </p:set>
                                  </p:childTnLst>
                                </p:cTn>
                              </p:par>
                              <p:par>
                                <p:cTn id="2525" nodeType="withEffect" fill="hold" presetClass="entr" presetID="1">
                                  <p:stCondLst>
                                    <p:cond delay="0"/>
                                  </p:stCondLst>
                                  <p:childTnLst>
                                    <p:set>
                                      <p:cBhvr>
                                        <p:cTn id="2526" dur="1" fill="hold">
                                          <p:stCondLst>
                                            <p:cond delay="0"/>
                                          </p:stCondLst>
                                        </p:cTn>
                                        <p:tgtEl>
                                          <p:spTgt spid="124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1250" name="Title 30"/>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527" dur="indefinite" restart="never" nodeType="tmRoot">
          <p:childTnLst>
            <p:seq>
              <p:cTn id="2528" dur="indefinite" nodeType="mainSeq">
                <p:childTnLst>
                  <p:par>
                    <p:cTn id="2529" nodeType="clickEffect" fill="hold">
                      <p:stCondLst>
                        <p:cond delay="indefinite"/>
                      </p:stCondLst>
                      <p:childTnLst>
                        <p:par>
                          <p:cTn id="2530" nodeType="withEffect" fill="hold">
                            <p:stCondLst>
                              <p:cond delay="0"/>
                            </p:stCondLst>
                            <p:childTnLst>
                              <p:par>
                                <p:cTn id="2531" nodeType="clickEffect" fill="hold" presetClass="entr" presetID="1">
                                  <p:stCondLst>
                                    <p:cond delay="0"/>
                                  </p:stCondLst>
                                  <p:childTnLst>
                                    <p:set>
                                      <p:cBhvr>
                                        <p:cTn id="2532" dur="1" fill="hold">
                                          <p:stCondLst>
                                            <p:cond delay="0"/>
                                          </p:stCondLst>
                                        </p:cTn>
                                        <p:tgtEl>
                                          <p:spTgt spid="1249">
                                            <p:txEl>
                                              <p:pRg st="0" end="0"/>
                                            </p:txEl>
                                          </p:spTgt>
                                        </p:tgtEl>
                                        <p:attrNameLst>
                                          <p:attrName>style.visibility</p:attrName>
                                        </p:attrNameLst>
                                      </p:cBhvr>
                                      <p:to>
                                        <p:strVal val="visible"/>
                                      </p:to>
                                    </p:set>
                                  </p:childTnLst>
                                </p:cTn>
                              </p:par>
                              <p:par>
                                <p:cTn id="2533" nodeType="withEffect" fill="hold" presetClass="entr" presetID="1">
                                  <p:stCondLst>
                                    <p:cond delay="0"/>
                                  </p:stCondLst>
                                  <p:childTnLst>
                                    <p:set>
                                      <p:cBhvr>
                                        <p:cTn id="2534" dur="1" fill="hold">
                                          <p:stCondLst>
                                            <p:cond delay="0"/>
                                          </p:stCondLst>
                                        </p:cTn>
                                        <p:tgtEl>
                                          <p:spTgt spid="1249">
                                            <p:txEl>
                                              <p:pRg st="1" end="1"/>
                                            </p:txEl>
                                          </p:spTgt>
                                        </p:tgtEl>
                                        <p:attrNameLst>
                                          <p:attrName>style.visibility</p:attrName>
                                        </p:attrNameLst>
                                      </p:cBhvr>
                                      <p:to>
                                        <p:strVal val="visible"/>
                                      </p:to>
                                    </p:set>
                                  </p:childTnLst>
                                </p:cTn>
                              </p:par>
                              <p:par>
                                <p:cTn id="2535" nodeType="withEffect" fill="hold" presetClass="entr" presetID="1">
                                  <p:stCondLst>
                                    <p:cond delay="0"/>
                                  </p:stCondLst>
                                  <p:childTnLst>
                                    <p:set>
                                      <p:cBhvr>
                                        <p:cTn id="2536" dur="1" fill="hold">
                                          <p:stCondLst>
                                            <p:cond delay="0"/>
                                          </p:stCondLst>
                                        </p:cTn>
                                        <p:tgtEl>
                                          <p:spTgt spid="1249">
                                            <p:txEl>
                                              <p:pRg st="2" end="2"/>
                                            </p:txEl>
                                          </p:spTgt>
                                        </p:tgtEl>
                                        <p:attrNameLst>
                                          <p:attrName>style.visibility</p:attrName>
                                        </p:attrNameLst>
                                      </p:cBhvr>
                                      <p:to>
                                        <p:strVal val="visible"/>
                                      </p:to>
                                    </p:set>
                                  </p:childTnLst>
                                </p:cTn>
                              </p:par>
                              <p:par>
                                <p:cTn id="2537" nodeType="withEffect" fill="hold" presetClass="entr" presetID="1">
                                  <p:stCondLst>
                                    <p:cond delay="0"/>
                                  </p:stCondLst>
                                  <p:childTnLst>
                                    <p:set>
                                      <p:cBhvr>
                                        <p:cTn id="2538" dur="1" fill="hold">
                                          <p:stCondLst>
                                            <p:cond delay="0"/>
                                          </p:stCondLst>
                                        </p:cTn>
                                        <p:tgtEl>
                                          <p:spTgt spid="1249">
                                            <p:txEl>
                                              <p:pRg st="3" end="3"/>
                                            </p:txEl>
                                          </p:spTgt>
                                        </p:tgtEl>
                                        <p:attrNameLst>
                                          <p:attrName>style.visibility</p:attrName>
                                        </p:attrNameLst>
                                      </p:cBhvr>
                                      <p:to>
                                        <p:strVal val="visible"/>
                                      </p:to>
                                    </p:set>
                                  </p:childTnLst>
                                </p:cTn>
                              </p:par>
                            </p:childTnLst>
                          </p:cTn>
                        </p:par>
                      </p:childTnLst>
                    </p:cTn>
                  </p:par>
                  <p:par>
                    <p:cTn id="2539" nodeType="clickEffect" fill="hold">
                      <p:stCondLst>
                        <p:cond delay="indefinite"/>
                      </p:stCondLst>
                      <p:childTnLst>
                        <p:par>
                          <p:cTn id="2540" nodeType="withEffect" fill="hold">
                            <p:stCondLst>
                              <p:cond delay="0"/>
                            </p:stCondLst>
                            <p:childTnLst>
                              <p:par>
                                <p:cTn id="2541" nodeType="clickEffect" fill="hold" presetClass="entr" presetID="1">
                                  <p:stCondLst>
                                    <p:cond delay="0"/>
                                  </p:stCondLst>
                                  <p:childTnLst>
                                    <p:set>
                                      <p:cBhvr>
                                        <p:cTn id="2542" dur="1" fill="hold">
                                          <p:stCondLst>
                                            <p:cond delay="0"/>
                                          </p:stCondLst>
                                        </p:cTn>
                                        <p:tgtEl>
                                          <p:spTgt spid="1249">
                                            <p:txEl>
                                              <p:pRg st="5" end="5"/>
                                            </p:txEl>
                                          </p:spTgt>
                                        </p:tgtEl>
                                        <p:attrNameLst>
                                          <p:attrName>style.visibility</p:attrName>
                                        </p:attrNameLst>
                                      </p:cBhvr>
                                      <p:to>
                                        <p:strVal val="visible"/>
                                      </p:to>
                                    </p:set>
                                  </p:childTnLst>
                                </p:cTn>
                              </p:par>
                              <p:par>
                                <p:cTn id="2543" nodeType="withEffect" fill="hold" presetClass="entr" presetID="1">
                                  <p:stCondLst>
                                    <p:cond delay="0"/>
                                  </p:stCondLst>
                                  <p:childTnLst>
                                    <p:set>
                                      <p:cBhvr>
                                        <p:cTn id="2544" dur="1" fill="hold">
                                          <p:stCondLst>
                                            <p:cond delay="0"/>
                                          </p:stCondLst>
                                        </p:cTn>
                                        <p:tgtEl>
                                          <p:spTgt spid="1249">
                                            <p:txEl>
                                              <p:pRg st="6" end="6"/>
                                            </p:txEl>
                                          </p:spTgt>
                                        </p:tgtEl>
                                        <p:attrNameLst>
                                          <p:attrName>style.visibility</p:attrName>
                                        </p:attrNameLst>
                                      </p:cBhvr>
                                      <p:to>
                                        <p:strVal val="visible"/>
                                      </p:to>
                                    </p:set>
                                  </p:childTnLst>
                                </p:cTn>
                              </p:par>
                              <p:par>
                                <p:cTn id="2545" nodeType="withEffect" fill="hold" presetClass="entr" presetID="1">
                                  <p:stCondLst>
                                    <p:cond delay="0"/>
                                  </p:stCondLst>
                                  <p:childTnLst>
                                    <p:set>
                                      <p:cBhvr>
                                        <p:cTn id="2546" dur="1" fill="hold">
                                          <p:stCondLst>
                                            <p:cond delay="0"/>
                                          </p:stCondLst>
                                        </p:cTn>
                                        <p:tgtEl>
                                          <p:spTgt spid="1249">
                                            <p:txEl>
                                              <p:pRg st="7" end="7"/>
                                            </p:txEl>
                                          </p:spTgt>
                                        </p:tgtEl>
                                        <p:attrNameLst>
                                          <p:attrName>style.visibility</p:attrName>
                                        </p:attrNameLst>
                                      </p:cBhvr>
                                      <p:to>
                                        <p:strVal val="visible"/>
                                      </p:to>
                                    </p:set>
                                  </p:childTnLst>
                                </p:cTn>
                              </p:par>
                              <p:par>
                                <p:cTn id="2547" nodeType="withEffect" fill="hold" presetClass="entr" presetID="1">
                                  <p:stCondLst>
                                    <p:cond delay="0"/>
                                  </p:stCondLst>
                                  <p:childTnLst>
                                    <p:set>
                                      <p:cBhvr>
                                        <p:cTn id="2548" dur="1" fill="hold">
                                          <p:stCondLst>
                                            <p:cond delay="0"/>
                                          </p:stCondLst>
                                        </p:cTn>
                                        <p:tgtEl>
                                          <p:spTgt spid="1249">
                                            <p:txEl>
                                              <p:pRg st="8" end="8"/>
                                            </p:txEl>
                                          </p:spTgt>
                                        </p:tgtEl>
                                        <p:attrNameLst>
                                          <p:attrName>style.visibility</p:attrName>
                                        </p:attrNameLst>
                                      </p:cBhvr>
                                      <p:to>
                                        <p:strVal val="visible"/>
                                      </p:to>
                                    </p:set>
                                  </p:childTnLst>
                                </p:cTn>
                              </p:par>
                              <p:par>
                                <p:cTn id="2549" nodeType="withEffect" fill="hold" presetClass="entr" presetID="1">
                                  <p:stCondLst>
                                    <p:cond delay="0"/>
                                  </p:stCondLst>
                                  <p:childTnLst>
                                    <p:set>
                                      <p:cBhvr>
                                        <p:cTn id="2550" dur="1" fill="hold">
                                          <p:stCondLst>
                                            <p:cond delay="0"/>
                                          </p:stCondLst>
                                        </p:cTn>
                                        <p:tgtEl>
                                          <p:spTgt spid="1249">
                                            <p:txEl>
                                              <p:pRg st="9" end="9"/>
                                            </p:txEl>
                                          </p:spTgt>
                                        </p:tgtEl>
                                        <p:attrNameLst>
                                          <p:attrName>style.visibility</p:attrName>
                                        </p:attrNameLst>
                                      </p:cBhvr>
                                      <p:to>
                                        <p:strVal val="visible"/>
                                      </p:to>
                                    </p:set>
                                  </p:childTnLst>
                                </p:cTn>
                              </p:par>
                              <p:par>
                                <p:cTn id="2551" nodeType="withEffect" fill="hold" presetClass="entr" presetID="1">
                                  <p:stCondLst>
                                    <p:cond delay="0"/>
                                  </p:stCondLst>
                                  <p:childTnLst>
                                    <p:set>
                                      <p:cBhvr>
                                        <p:cTn id="2552" dur="1" fill="hold">
                                          <p:stCondLst>
                                            <p:cond delay="0"/>
                                          </p:stCondLst>
                                        </p:cTn>
                                        <p:tgtEl>
                                          <p:spTgt spid="124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125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553" dur="indefinite" restart="never" nodeType="tmRoot">
          <p:childTnLst>
            <p:seq>
              <p:cTn id="2554" dur="indefinite" nodeType="mainSeq">
                <p:childTnLst>
                  <p:par>
                    <p:cTn id="2555" nodeType="clickEffect" fill="hold">
                      <p:stCondLst>
                        <p:cond delay="indefinite"/>
                      </p:stCondLst>
                      <p:childTnLst>
                        <p:par>
                          <p:cTn id="2556" nodeType="withEffect" fill="hold">
                            <p:stCondLst>
                              <p:cond delay="0"/>
                            </p:stCondLst>
                            <p:childTnLst>
                              <p:par>
                                <p:cTn id="2557" nodeType="clickEffect" fill="hold" presetClass="entr" presetID="1">
                                  <p:stCondLst>
                                    <p:cond delay="0"/>
                                  </p:stCondLst>
                                  <p:childTnLst>
                                    <p:set>
                                      <p:cBhvr>
                                        <p:cTn id="2558" dur="1" fill="hold">
                                          <p:stCondLst>
                                            <p:cond delay="0"/>
                                          </p:stCondLst>
                                        </p:cTn>
                                        <p:tgtEl>
                                          <p:spTgt spid="1252">
                                            <p:txEl>
                                              <p:pRg st="0" end="0"/>
                                            </p:txEl>
                                          </p:spTgt>
                                        </p:tgtEl>
                                        <p:attrNameLst>
                                          <p:attrName>style.visibility</p:attrName>
                                        </p:attrNameLst>
                                      </p:cBhvr>
                                      <p:to>
                                        <p:strVal val="visible"/>
                                      </p:to>
                                    </p:set>
                                  </p:childTnLst>
                                </p:cTn>
                              </p:par>
                              <p:par>
                                <p:cTn id="2559" nodeType="withEffect" fill="hold" presetClass="entr" presetID="1">
                                  <p:stCondLst>
                                    <p:cond delay="0"/>
                                  </p:stCondLst>
                                  <p:childTnLst>
                                    <p:set>
                                      <p:cBhvr>
                                        <p:cTn id="2560" dur="1" fill="hold">
                                          <p:stCondLst>
                                            <p:cond delay="0"/>
                                          </p:stCondLst>
                                        </p:cTn>
                                        <p:tgtEl>
                                          <p:spTgt spid="1252">
                                            <p:txEl>
                                              <p:pRg st="1" end="1"/>
                                            </p:txEl>
                                          </p:spTgt>
                                        </p:tgtEl>
                                        <p:attrNameLst>
                                          <p:attrName>style.visibility</p:attrName>
                                        </p:attrNameLst>
                                      </p:cBhvr>
                                      <p:to>
                                        <p:strVal val="visible"/>
                                      </p:to>
                                    </p:set>
                                  </p:childTnLst>
                                </p:cTn>
                              </p:par>
                              <p:par>
                                <p:cTn id="2561" nodeType="withEffect" fill="hold" presetClass="entr" presetID="1">
                                  <p:stCondLst>
                                    <p:cond delay="0"/>
                                  </p:stCondLst>
                                  <p:childTnLst>
                                    <p:set>
                                      <p:cBhvr>
                                        <p:cTn id="2562" dur="1" fill="hold">
                                          <p:stCondLst>
                                            <p:cond delay="0"/>
                                          </p:stCondLst>
                                        </p:cTn>
                                        <p:tgtEl>
                                          <p:spTgt spid="1252">
                                            <p:txEl>
                                              <p:pRg st="2" end="2"/>
                                            </p:txEl>
                                          </p:spTgt>
                                        </p:tgtEl>
                                        <p:attrNameLst>
                                          <p:attrName>style.visibility</p:attrName>
                                        </p:attrNameLst>
                                      </p:cBhvr>
                                      <p:to>
                                        <p:strVal val="visible"/>
                                      </p:to>
                                    </p:set>
                                  </p:childTnLst>
                                </p:cTn>
                              </p:par>
                              <p:par>
                                <p:cTn id="2563" nodeType="withEffect" fill="hold" presetClass="entr" presetID="1">
                                  <p:stCondLst>
                                    <p:cond delay="0"/>
                                  </p:stCondLst>
                                  <p:childTnLst>
                                    <p:set>
                                      <p:cBhvr>
                                        <p:cTn id="2564" dur="1" fill="hold">
                                          <p:stCondLst>
                                            <p:cond delay="0"/>
                                          </p:stCondLst>
                                        </p:cTn>
                                        <p:tgtEl>
                                          <p:spTgt spid="1252">
                                            <p:txEl>
                                              <p:pRg st="3" end="3"/>
                                            </p:txEl>
                                          </p:spTgt>
                                        </p:tgtEl>
                                        <p:attrNameLst>
                                          <p:attrName>style.visibility</p:attrName>
                                        </p:attrNameLst>
                                      </p:cBhvr>
                                      <p:to>
                                        <p:strVal val="visible"/>
                                      </p:to>
                                    </p:set>
                                  </p:childTnLst>
                                </p:cTn>
                              </p:par>
                            </p:childTnLst>
                          </p:cTn>
                        </p:par>
                      </p:childTnLst>
                    </p:cTn>
                  </p:par>
                  <p:par>
                    <p:cTn id="2565" nodeType="clickEffect" fill="hold">
                      <p:stCondLst>
                        <p:cond delay="indefinite"/>
                      </p:stCondLst>
                      <p:childTnLst>
                        <p:par>
                          <p:cTn id="2566" nodeType="withEffect" fill="hold">
                            <p:stCondLst>
                              <p:cond delay="0"/>
                            </p:stCondLst>
                            <p:childTnLst>
                              <p:par>
                                <p:cTn id="2567" nodeType="clickEffect" fill="hold" presetClass="entr" presetID="1">
                                  <p:stCondLst>
                                    <p:cond delay="0"/>
                                  </p:stCondLst>
                                  <p:childTnLst>
                                    <p:set>
                                      <p:cBhvr>
                                        <p:cTn id="2568" dur="1" fill="hold">
                                          <p:stCondLst>
                                            <p:cond delay="0"/>
                                          </p:stCondLst>
                                        </p:cTn>
                                        <p:tgtEl>
                                          <p:spTgt spid="1252">
                                            <p:txEl>
                                              <p:pRg st="4" end="4"/>
                                            </p:txEl>
                                          </p:spTgt>
                                        </p:tgtEl>
                                        <p:attrNameLst>
                                          <p:attrName>style.visibility</p:attrName>
                                        </p:attrNameLst>
                                      </p:cBhvr>
                                      <p:to>
                                        <p:strVal val="visible"/>
                                      </p:to>
                                    </p:set>
                                  </p:childTnLst>
                                </p:cTn>
                              </p:par>
                              <p:par>
                                <p:cTn id="2569" nodeType="withEffect" fill="hold" presetClass="entr" presetID="1">
                                  <p:stCondLst>
                                    <p:cond delay="0"/>
                                  </p:stCondLst>
                                  <p:childTnLst>
                                    <p:set>
                                      <p:cBhvr>
                                        <p:cTn id="2570" dur="1" fill="hold">
                                          <p:stCondLst>
                                            <p:cond delay="0"/>
                                          </p:stCondLst>
                                        </p:cTn>
                                        <p:tgtEl>
                                          <p:spTgt spid="1252">
                                            <p:txEl>
                                              <p:pRg st="5" end="5"/>
                                            </p:txEl>
                                          </p:spTgt>
                                        </p:tgtEl>
                                        <p:attrNameLst>
                                          <p:attrName>style.visibility</p:attrName>
                                        </p:attrNameLst>
                                      </p:cBhvr>
                                      <p:to>
                                        <p:strVal val="visible"/>
                                      </p:to>
                                    </p:set>
                                  </p:childTnLst>
                                </p:cTn>
                              </p:par>
                            </p:childTnLst>
                          </p:cTn>
                        </p:par>
                      </p:childTnLst>
                    </p:cTn>
                  </p:par>
                  <p:par>
                    <p:cTn id="2571" nodeType="clickEffect" fill="hold">
                      <p:stCondLst>
                        <p:cond delay="indefinite"/>
                      </p:stCondLst>
                      <p:childTnLst>
                        <p:par>
                          <p:cTn id="2572" nodeType="withEffect" fill="hold">
                            <p:stCondLst>
                              <p:cond delay="0"/>
                            </p:stCondLst>
                            <p:childTnLst>
                              <p:par>
                                <p:cTn id="2573" nodeType="clickEffect" fill="hold" presetClass="entr" presetID="1">
                                  <p:stCondLst>
                                    <p:cond delay="0"/>
                                  </p:stCondLst>
                                  <p:childTnLst>
                                    <p:set>
                                      <p:cBhvr>
                                        <p:cTn id="2574" dur="1" fill="hold">
                                          <p:stCondLst>
                                            <p:cond delay="0"/>
                                          </p:stCondLst>
                                        </p:cTn>
                                        <p:tgtEl>
                                          <p:spTgt spid="1252">
                                            <p:txEl>
                                              <p:pRg st="6" end="6"/>
                                            </p:txEl>
                                          </p:spTgt>
                                        </p:tgtEl>
                                        <p:attrNameLst>
                                          <p:attrName>style.visibility</p:attrName>
                                        </p:attrNameLst>
                                      </p:cBhvr>
                                      <p:to>
                                        <p:strVal val="visible"/>
                                      </p:to>
                                    </p:set>
                                  </p:childTnLst>
                                </p:cTn>
                              </p:par>
                            </p:childTnLst>
                          </p:cTn>
                        </p:par>
                      </p:childTnLst>
                    </p:cTn>
                  </p:par>
                  <p:par>
                    <p:cTn id="2575" nodeType="clickEffect" fill="hold">
                      <p:stCondLst>
                        <p:cond delay="indefinite"/>
                      </p:stCondLst>
                      <p:childTnLst>
                        <p:par>
                          <p:cTn id="2576" nodeType="withEffect" fill="hold">
                            <p:stCondLst>
                              <p:cond delay="0"/>
                            </p:stCondLst>
                            <p:childTnLst>
                              <p:par>
                                <p:cTn id="2577" nodeType="clickEffect" fill="hold" presetClass="entr" presetID="1">
                                  <p:stCondLst>
                                    <p:cond delay="0"/>
                                  </p:stCondLst>
                                  <p:childTnLst>
                                    <p:set>
                                      <p:cBhvr>
                                        <p:cTn id="2578" dur="1" fill="hold">
                                          <p:stCondLst>
                                            <p:cond delay="0"/>
                                          </p:stCondLst>
                                        </p:cTn>
                                        <p:tgtEl>
                                          <p:spTgt spid="1252">
                                            <p:txEl>
                                              <p:pRg st="7" end="7"/>
                                            </p:txEl>
                                          </p:spTgt>
                                        </p:tgtEl>
                                        <p:attrNameLst>
                                          <p:attrName>style.visibility</p:attrName>
                                        </p:attrNameLst>
                                      </p:cBhvr>
                                      <p:to>
                                        <p:strVal val="visible"/>
                                      </p:to>
                                    </p:set>
                                  </p:childTnLst>
                                </p:cTn>
                              </p:par>
                            </p:childTnLst>
                          </p:cTn>
                        </p:par>
                      </p:childTnLst>
                    </p:cTn>
                  </p:par>
                  <p:par>
                    <p:cTn id="2579" nodeType="clickEffect" fill="hold">
                      <p:stCondLst>
                        <p:cond delay="indefinite"/>
                      </p:stCondLst>
                      <p:childTnLst>
                        <p:par>
                          <p:cTn id="2580" nodeType="withEffect" fill="hold">
                            <p:stCondLst>
                              <p:cond delay="0"/>
                            </p:stCondLst>
                            <p:childTnLst>
                              <p:par>
                                <p:cTn id="2581" nodeType="clickEffect" fill="hold" presetClass="entr" presetID="1">
                                  <p:stCondLst>
                                    <p:cond delay="0"/>
                                  </p:stCondLst>
                                  <p:childTnLst>
                                    <p:set>
                                      <p:cBhvr>
                                        <p:cTn id="2582" dur="1" fill="hold">
                                          <p:stCondLst>
                                            <p:cond delay="0"/>
                                          </p:stCondLst>
                                        </p:cTn>
                                        <p:tgtEl>
                                          <p:spTgt spid="1252">
                                            <p:txEl>
                                              <p:pRg st="8" end="8"/>
                                            </p:txEl>
                                          </p:spTgt>
                                        </p:tgtEl>
                                        <p:attrNameLst>
                                          <p:attrName>style.visibility</p:attrName>
                                        </p:attrNameLst>
                                      </p:cBhvr>
                                      <p:to>
                                        <p:strVal val="visible"/>
                                      </p:to>
                                    </p:set>
                                  </p:childTnLst>
                                </p:cTn>
                              </p:par>
                            </p:childTnLst>
                          </p:cTn>
                        </p:par>
                      </p:childTnLst>
                    </p:cTn>
                  </p:par>
                  <p:par>
                    <p:cTn id="2583" nodeType="clickEffect" fill="hold">
                      <p:stCondLst>
                        <p:cond delay="indefinite"/>
                      </p:stCondLst>
                      <p:childTnLst>
                        <p:par>
                          <p:cTn id="2584" nodeType="withEffect" fill="hold">
                            <p:stCondLst>
                              <p:cond delay="0"/>
                            </p:stCondLst>
                            <p:childTnLst>
                              <p:par>
                                <p:cTn id="2585" nodeType="clickEffect" fill="hold" presetClass="entr" presetID="1">
                                  <p:stCondLst>
                                    <p:cond delay="0"/>
                                  </p:stCondLst>
                                  <p:childTnLst>
                                    <p:set>
                                      <p:cBhvr>
                                        <p:cTn id="2586" dur="1" fill="hold">
                                          <p:stCondLst>
                                            <p:cond delay="0"/>
                                          </p:stCondLst>
                                        </p:cTn>
                                        <p:tgtEl>
                                          <p:spTgt spid="1252">
                                            <p:txEl>
                                              <p:pRg st="9" end="9"/>
                                            </p:txEl>
                                          </p:spTgt>
                                        </p:tgtEl>
                                        <p:attrNameLst>
                                          <p:attrName>style.visibility</p:attrName>
                                        </p:attrNameLst>
                                      </p:cBhvr>
                                      <p:to>
                                        <p:strVal val="visible"/>
                                      </p:to>
                                    </p:set>
                                  </p:childTnLst>
                                </p:cTn>
                              </p:par>
                            </p:childTnLst>
                          </p:cTn>
                        </p:par>
                      </p:childTnLst>
                    </p:cTn>
                  </p:par>
                  <p:par>
                    <p:cTn id="2587" nodeType="clickEffect" fill="hold">
                      <p:stCondLst>
                        <p:cond delay="indefinite"/>
                      </p:stCondLst>
                      <p:childTnLst>
                        <p:par>
                          <p:cTn id="2588" nodeType="withEffect" fill="hold">
                            <p:stCondLst>
                              <p:cond delay="0"/>
                            </p:stCondLst>
                            <p:childTnLst>
                              <p:par>
                                <p:cTn id="2589" nodeType="clickEffect" fill="hold" presetClass="entr" presetID="1">
                                  <p:stCondLst>
                                    <p:cond delay="0"/>
                                  </p:stCondLst>
                                  <p:childTnLst>
                                    <p:set>
                                      <p:cBhvr>
                                        <p:cTn id="2590" dur="1" fill="hold">
                                          <p:stCondLst>
                                            <p:cond delay="0"/>
                                          </p:stCondLst>
                                        </p:cTn>
                                        <p:tgtEl>
                                          <p:spTgt spid="125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125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591" dur="indefinite" restart="never" nodeType="tmRoot">
          <p:childTnLst>
            <p:seq>
              <p:cTn id="2592" dur="indefinite" nodeType="mainSeq">
                <p:childTnLst>
                  <p:par>
                    <p:cTn id="2593" nodeType="clickEffect" fill="hold">
                      <p:stCondLst>
                        <p:cond delay="indefinite"/>
                      </p:stCondLst>
                      <p:childTnLst>
                        <p:par>
                          <p:cTn id="2594" nodeType="withEffect" fill="hold">
                            <p:stCondLst>
                              <p:cond delay="0"/>
                            </p:stCondLst>
                            <p:childTnLst>
                              <p:par>
                                <p:cTn id="2595" nodeType="clickEffect" fill="hold" presetClass="entr" presetID="1">
                                  <p:stCondLst>
                                    <p:cond delay="0"/>
                                  </p:stCondLst>
                                  <p:childTnLst>
                                    <p:set>
                                      <p:cBhvr>
                                        <p:cTn id="2596" dur="1" fill="hold">
                                          <p:stCondLst>
                                            <p:cond delay="0"/>
                                          </p:stCondLst>
                                        </p:cTn>
                                        <p:tgtEl>
                                          <p:spTgt spid="1254">
                                            <p:txEl>
                                              <p:pRg st="0" end="0"/>
                                            </p:txEl>
                                          </p:spTgt>
                                        </p:tgtEl>
                                        <p:attrNameLst>
                                          <p:attrName>style.visibility</p:attrName>
                                        </p:attrNameLst>
                                      </p:cBhvr>
                                      <p:to>
                                        <p:strVal val="visible"/>
                                      </p:to>
                                    </p:set>
                                  </p:childTnLst>
                                </p:cTn>
                              </p:par>
                            </p:childTnLst>
                          </p:cTn>
                        </p:par>
                      </p:childTnLst>
                    </p:cTn>
                  </p:par>
                  <p:par>
                    <p:cTn id="2597" nodeType="clickEffect" fill="hold">
                      <p:stCondLst>
                        <p:cond delay="indefinite"/>
                      </p:stCondLst>
                      <p:childTnLst>
                        <p:par>
                          <p:cTn id="2598" nodeType="withEffect" fill="hold">
                            <p:stCondLst>
                              <p:cond delay="0"/>
                            </p:stCondLst>
                            <p:childTnLst>
                              <p:par>
                                <p:cTn id="2599" nodeType="clickEffect" fill="hold" presetClass="entr" presetID="1">
                                  <p:stCondLst>
                                    <p:cond delay="0"/>
                                  </p:stCondLst>
                                  <p:childTnLst>
                                    <p:set>
                                      <p:cBhvr>
                                        <p:cTn id="2600" dur="1" fill="hold">
                                          <p:stCondLst>
                                            <p:cond delay="0"/>
                                          </p:stCondLst>
                                        </p:cTn>
                                        <p:tgtEl>
                                          <p:spTgt spid="1254">
                                            <p:txEl>
                                              <p:pRg st="1" end="1"/>
                                            </p:txEl>
                                          </p:spTgt>
                                        </p:tgtEl>
                                        <p:attrNameLst>
                                          <p:attrName>style.visibility</p:attrName>
                                        </p:attrNameLst>
                                      </p:cBhvr>
                                      <p:to>
                                        <p:strVal val="visible"/>
                                      </p:to>
                                    </p:set>
                                  </p:childTnLst>
                                </p:cTn>
                              </p:par>
                            </p:childTnLst>
                          </p:cTn>
                        </p:par>
                      </p:childTnLst>
                    </p:cTn>
                  </p:par>
                  <p:par>
                    <p:cTn id="2601" nodeType="clickEffect" fill="hold">
                      <p:stCondLst>
                        <p:cond delay="indefinite"/>
                      </p:stCondLst>
                      <p:childTnLst>
                        <p:par>
                          <p:cTn id="2602" nodeType="withEffect" fill="hold">
                            <p:stCondLst>
                              <p:cond delay="0"/>
                            </p:stCondLst>
                            <p:childTnLst>
                              <p:par>
                                <p:cTn id="2603" nodeType="clickEffect" fill="hold" presetClass="entr" presetID="1">
                                  <p:stCondLst>
                                    <p:cond delay="0"/>
                                  </p:stCondLst>
                                  <p:childTnLst>
                                    <p:set>
                                      <p:cBhvr>
                                        <p:cTn id="2604" dur="1" fill="hold">
                                          <p:stCondLst>
                                            <p:cond delay="0"/>
                                          </p:stCondLst>
                                        </p:cTn>
                                        <p:tgtEl>
                                          <p:spTgt spid="1254">
                                            <p:txEl>
                                              <p:pRg st="2" end="2"/>
                                            </p:txEl>
                                          </p:spTgt>
                                        </p:tgtEl>
                                        <p:attrNameLst>
                                          <p:attrName>style.visibility</p:attrName>
                                        </p:attrNameLst>
                                      </p:cBhvr>
                                      <p:to>
                                        <p:strVal val="visible"/>
                                      </p:to>
                                    </p:set>
                                  </p:childTnLst>
                                </p:cTn>
                              </p:par>
                            </p:childTnLst>
                          </p:cTn>
                        </p:par>
                      </p:childTnLst>
                    </p:cTn>
                  </p:par>
                  <p:par>
                    <p:cTn id="2605" nodeType="clickEffect" fill="hold">
                      <p:stCondLst>
                        <p:cond delay="indefinite"/>
                      </p:stCondLst>
                      <p:childTnLst>
                        <p:par>
                          <p:cTn id="2606" nodeType="withEffect" fill="hold">
                            <p:stCondLst>
                              <p:cond delay="0"/>
                            </p:stCondLst>
                            <p:childTnLst>
                              <p:par>
                                <p:cTn id="2607" nodeType="clickEffect" fill="hold" presetClass="entr" presetID="1">
                                  <p:stCondLst>
                                    <p:cond delay="0"/>
                                  </p:stCondLst>
                                  <p:childTnLst>
                                    <p:set>
                                      <p:cBhvr>
                                        <p:cTn id="2608" dur="1" fill="hold">
                                          <p:stCondLst>
                                            <p:cond delay="0"/>
                                          </p:stCondLst>
                                        </p:cTn>
                                        <p:tgtEl>
                                          <p:spTgt spid="12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1256" name="Picture 48"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1257" name="Picture 49"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1258" name="Title 31"/>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609" dur="indefinite" restart="never" nodeType="tmRoot">
          <p:childTnLst>
            <p:seq>
              <p:cTn id="2610" dur="indefinite" nodeType="mainSeq">
                <p:childTnLst>
                  <p:par>
                    <p:cTn id="2611" nodeType="clickEffect" fill="hold">
                      <p:stCondLst>
                        <p:cond delay="indefinite"/>
                      </p:stCondLst>
                      <p:childTnLst>
                        <p:par>
                          <p:cTn id="2612" nodeType="withEffect" fill="hold">
                            <p:stCondLst>
                              <p:cond delay="0"/>
                            </p:stCondLst>
                            <p:childTnLst>
                              <p:par>
                                <p:cTn id="2613" nodeType="clickEffect" fill="hold" presetClass="entr" presetID="1">
                                  <p:stCondLst>
                                    <p:cond delay="0"/>
                                  </p:stCondLst>
                                  <p:childTnLst>
                                    <p:set>
                                      <p:cBhvr>
                                        <p:cTn id="2614" dur="1" fill="hold">
                                          <p:stCondLst>
                                            <p:cond delay="0"/>
                                          </p:stCondLst>
                                        </p:cTn>
                                        <p:tgtEl>
                                          <p:spTgt spid="1255">
                                            <p:txEl>
                                              <p:pRg st="0" end="0"/>
                                            </p:txEl>
                                          </p:spTgt>
                                        </p:tgtEl>
                                        <p:attrNameLst>
                                          <p:attrName>style.visibility</p:attrName>
                                        </p:attrNameLst>
                                      </p:cBhvr>
                                      <p:to>
                                        <p:strVal val="visible"/>
                                      </p:to>
                                    </p:set>
                                  </p:childTnLst>
                                </p:cTn>
                              </p:par>
                            </p:childTnLst>
                          </p:cTn>
                        </p:par>
                      </p:childTnLst>
                    </p:cTn>
                  </p:par>
                  <p:par>
                    <p:cTn id="2615" nodeType="clickEffect" fill="hold">
                      <p:stCondLst>
                        <p:cond delay="indefinite"/>
                      </p:stCondLst>
                      <p:childTnLst>
                        <p:par>
                          <p:cTn id="2616" nodeType="withEffect" fill="hold">
                            <p:stCondLst>
                              <p:cond delay="0"/>
                            </p:stCondLst>
                            <p:childTnLst>
                              <p:par>
                                <p:cTn id="2617" nodeType="clickEffect" fill="hold" presetClass="entr" presetID="1">
                                  <p:stCondLst>
                                    <p:cond delay="0"/>
                                  </p:stCondLst>
                                  <p:childTnLst>
                                    <p:set>
                                      <p:cBhvr>
                                        <p:cTn id="2618" dur="1" fill="hold">
                                          <p:stCondLst>
                                            <p:cond delay="0"/>
                                          </p:stCondLst>
                                        </p:cTn>
                                        <p:tgtEl>
                                          <p:spTgt spid="125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9" name="Rectangle 315"/>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1260" name="Rectangle 316"/>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1261" name="Picture 50"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2619" dur="indefinite" restart="never" nodeType="tmRoot">
          <p:childTnLst>
            <p:seq>
              <p:cTn id="2620" dur="indefinite" nodeType="mainSeq">
                <p:childTnLst>
                  <p:par>
                    <p:cTn id="2621" nodeType="clickEffect" fill="hold">
                      <p:stCondLst>
                        <p:cond delay="indefinite"/>
                      </p:stCondLst>
                      <p:childTnLst>
                        <p:par>
                          <p:cTn id="2622" nodeType="withEffect" fill="hold">
                            <p:stCondLst>
                              <p:cond delay="0"/>
                            </p:stCondLst>
                            <p:childTnLst>
                              <p:par>
                                <p:cTn id="2623" nodeType="clickEffect" fill="hold" presetClass="entr" presetID="1">
                                  <p:stCondLst>
                                    <p:cond delay="0"/>
                                  </p:stCondLst>
                                  <p:childTnLst>
                                    <p:set>
                                      <p:cBhvr>
                                        <p:cTn id="2624" dur="1" fill="hold">
                                          <p:stCondLst>
                                            <p:cond delay="0"/>
                                          </p:stCondLst>
                                        </p:cTn>
                                        <p:tgtEl>
                                          <p:spTgt spid="1259">
                                            <p:txEl>
                                              <p:pRg st="0" end="0"/>
                                            </p:txEl>
                                          </p:spTgt>
                                        </p:tgtEl>
                                        <p:attrNameLst>
                                          <p:attrName>style.visibility</p:attrName>
                                        </p:attrNameLst>
                                      </p:cBhvr>
                                      <p:to>
                                        <p:strVal val="visible"/>
                                      </p:to>
                                    </p:set>
                                  </p:childTnLst>
                                </p:cTn>
                              </p:par>
                            </p:childTnLst>
                          </p:cTn>
                        </p:par>
                      </p:childTnLst>
                    </p:cTn>
                  </p:par>
                  <p:par>
                    <p:cTn id="2625" nodeType="clickEffect" fill="hold">
                      <p:stCondLst>
                        <p:cond delay="indefinite"/>
                      </p:stCondLst>
                      <p:childTnLst>
                        <p:par>
                          <p:cTn id="2626" nodeType="withEffect" fill="hold">
                            <p:stCondLst>
                              <p:cond delay="0"/>
                            </p:stCondLst>
                            <p:childTnLst>
                              <p:par>
                                <p:cTn id="2627" nodeType="clickEffect" fill="hold" presetClass="entr" presetID="1">
                                  <p:stCondLst>
                                    <p:cond delay="0"/>
                                  </p:stCondLst>
                                  <p:childTnLst>
                                    <p:set>
                                      <p:cBhvr>
                                        <p:cTn id="2628" dur="1" fill="hold">
                                          <p:stCondLst>
                                            <p:cond delay="0"/>
                                          </p:stCondLst>
                                        </p:cTn>
                                        <p:tgtEl>
                                          <p:spTgt spid="1259">
                                            <p:txEl>
                                              <p:pRg st="1" end="1"/>
                                            </p:txEl>
                                          </p:spTgt>
                                        </p:tgtEl>
                                        <p:attrNameLst>
                                          <p:attrName>style.visibility</p:attrName>
                                        </p:attrNameLst>
                                      </p:cBhvr>
                                      <p:to>
                                        <p:strVal val="visible"/>
                                      </p:to>
                                    </p:set>
                                  </p:childTnLst>
                                </p:cTn>
                              </p:par>
                            </p:childTnLst>
                          </p:cTn>
                        </p:par>
                      </p:childTnLst>
                    </p:cTn>
                  </p:par>
                  <p:par>
                    <p:cTn id="2629" nodeType="clickEffect" fill="hold">
                      <p:stCondLst>
                        <p:cond delay="indefinite"/>
                      </p:stCondLst>
                      <p:childTnLst>
                        <p:par>
                          <p:cTn id="2630" nodeType="withEffect" fill="hold">
                            <p:stCondLst>
                              <p:cond delay="0"/>
                            </p:stCondLst>
                            <p:childTnLst>
                              <p:par>
                                <p:cTn id="2631" nodeType="clickEffect" fill="hold" presetClass="entr" presetID="1">
                                  <p:stCondLst>
                                    <p:cond delay="0"/>
                                  </p:stCondLst>
                                  <p:childTnLst>
                                    <p:set>
                                      <p:cBhvr>
                                        <p:cTn id="2632" dur="1" fill="hold">
                                          <p:stCondLst>
                                            <p:cond delay="0"/>
                                          </p:stCondLst>
                                        </p:cTn>
                                        <p:tgtEl>
                                          <p:spTgt spid="1259">
                                            <p:txEl>
                                              <p:pRg st="2" end="2"/>
                                            </p:txEl>
                                          </p:spTgt>
                                        </p:tgtEl>
                                        <p:attrNameLst>
                                          <p:attrName>style.visibility</p:attrName>
                                        </p:attrNameLst>
                                      </p:cBhvr>
                                      <p:to>
                                        <p:strVal val="visible"/>
                                      </p:to>
                                    </p:set>
                                  </p:childTnLst>
                                </p:cTn>
                              </p:par>
                            </p:childTnLst>
                          </p:cTn>
                        </p:par>
                      </p:childTnLst>
                    </p:cTn>
                  </p:par>
                  <p:par>
                    <p:cTn id="2633" nodeType="clickEffect" fill="hold">
                      <p:stCondLst>
                        <p:cond delay="indefinite"/>
                      </p:stCondLst>
                      <p:childTnLst>
                        <p:par>
                          <p:cTn id="2634" nodeType="withEffect" fill="hold">
                            <p:stCondLst>
                              <p:cond delay="0"/>
                            </p:stCondLst>
                            <p:childTnLst>
                              <p:par>
                                <p:cTn id="2635" nodeType="clickEffect" fill="hold" presetClass="entr" presetID="1">
                                  <p:stCondLst>
                                    <p:cond delay="0"/>
                                  </p:stCondLst>
                                  <p:childTnLst>
                                    <p:set>
                                      <p:cBhvr>
                                        <p:cTn id="2636" dur="1" fill="hold">
                                          <p:stCondLst>
                                            <p:cond delay="0"/>
                                          </p:stCondLst>
                                        </p:cTn>
                                        <p:tgtEl>
                                          <p:spTgt spid="1259">
                                            <p:txEl>
                                              <p:pRg st="3" end="3"/>
                                            </p:txEl>
                                          </p:spTgt>
                                        </p:tgtEl>
                                        <p:attrNameLst>
                                          <p:attrName>style.visibility</p:attrName>
                                        </p:attrNameLst>
                                      </p:cBhvr>
                                      <p:to>
                                        <p:strVal val="visible"/>
                                      </p:to>
                                    </p:set>
                                  </p:childTnLst>
                                </p:cTn>
                              </p:par>
                            </p:childTnLst>
                          </p:cTn>
                        </p:par>
                      </p:childTnLst>
                    </p:cTn>
                  </p:par>
                  <p:par>
                    <p:cTn id="2637" nodeType="clickEffect" fill="hold">
                      <p:stCondLst>
                        <p:cond delay="indefinite"/>
                      </p:stCondLst>
                      <p:childTnLst>
                        <p:par>
                          <p:cTn id="2638" nodeType="withEffect" fill="hold">
                            <p:stCondLst>
                              <p:cond delay="0"/>
                            </p:stCondLst>
                            <p:childTnLst>
                              <p:par>
                                <p:cTn id="2639" nodeType="clickEffect" fill="hold" presetClass="entr" presetID="1">
                                  <p:stCondLst>
                                    <p:cond delay="0"/>
                                  </p:stCondLst>
                                  <p:childTnLst>
                                    <p:set>
                                      <p:cBhvr>
                                        <p:cTn id="2640" dur="1" fill="hold">
                                          <p:stCondLst>
                                            <p:cond delay="0"/>
                                          </p:stCondLst>
                                        </p:cTn>
                                        <p:tgtEl>
                                          <p:spTgt spid="125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47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31" dur="indefinite" restart="never" nodeType="tmRoot">
          <p:childTnLst>
            <p:seq>
              <p:cTn id="432" dur="indefinite" nodeType="mainSeq">
                <p:childTnLst>
                  <p:par>
                    <p:cTn id="433" nodeType="clickEffect" fill="hold">
                      <p:stCondLst>
                        <p:cond delay="indefinite"/>
                      </p:stCondLst>
                      <p:childTnLst>
                        <p:par>
                          <p:cTn id="434" nodeType="withEffect" fill="hold">
                            <p:stCondLst>
                              <p:cond delay="0"/>
                            </p:stCondLst>
                            <p:childTnLst>
                              <p:par>
                                <p:cTn id="435" nodeType="clickEffect" fill="hold" presetClass="entr" presetID="1">
                                  <p:stCondLst>
                                    <p:cond delay="0"/>
                                  </p:stCondLst>
                                  <p:childTnLst>
                                    <p:set>
                                      <p:cBhvr>
                                        <p:cTn id="436" dur="1" fill="hold">
                                          <p:stCondLst>
                                            <p:cond delay="0"/>
                                          </p:stCondLst>
                                        </p:cTn>
                                        <p:tgtEl>
                                          <p:spTgt spid="474">
                                            <p:txEl>
                                              <p:pRg st="0" end="0"/>
                                            </p:txEl>
                                          </p:spTgt>
                                        </p:tgtEl>
                                        <p:attrNameLst>
                                          <p:attrName>style.visibility</p:attrName>
                                        </p:attrNameLst>
                                      </p:cBhvr>
                                      <p:to>
                                        <p:strVal val="visible"/>
                                      </p:to>
                                    </p:set>
                                  </p:childTnLst>
                                </p:cTn>
                              </p:par>
                            </p:childTnLst>
                          </p:cTn>
                        </p:par>
                      </p:childTnLst>
                    </p:cTn>
                  </p:par>
                  <p:par>
                    <p:cTn id="437" nodeType="clickEffect" fill="hold">
                      <p:stCondLst>
                        <p:cond delay="indefinite"/>
                      </p:stCondLst>
                      <p:childTnLst>
                        <p:par>
                          <p:cTn id="438" nodeType="withEffect" fill="hold">
                            <p:stCondLst>
                              <p:cond delay="0"/>
                            </p:stCondLst>
                            <p:childTnLst>
                              <p:par>
                                <p:cTn id="439" nodeType="clickEffect" fill="hold" presetClass="entr" presetID="1">
                                  <p:stCondLst>
                                    <p:cond delay="0"/>
                                  </p:stCondLst>
                                  <p:childTnLst>
                                    <p:set>
                                      <p:cBhvr>
                                        <p:cTn id="440" dur="1" fill="hold">
                                          <p:stCondLst>
                                            <p:cond delay="0"/>
                                          </p:stCondLst>
                                        </p:cTn>
                                        <p:tgtEl>
                                          <p:spTgt spid="474">
                                            <p:txEl>
                                              <p:pRg st="1" end="1"/>
                                            </p:txEl>
                                          </p:spTgt>
                                        </p:tgtEl>
                                        <p:attrNameLst>
                                          <p:attrName>style.visibility</p:attrName>
                                        </p:attrNameLst>
                                      </p:cBhvr>
                                      <p:to>
                                        <p:strVal val="visible"/>
                                      </p:to>
                                    </p:set>
                                  </p:childTnLst>
                                </p:cTn>
                              </p:par>
                            </p:childTnLst>
                          </p:cTn>
                        </p:par>
                      </p:childTnLst>
                    </p:cTn>
                  </p:par>
                  <p:par>
                    <p:cTn id="441" nodeType="clickEffect" fill="hold">
                      <p:stCondLst>
                        <p:cond delay="indefinite"/>
                      </p:stCondLst>
                      <p:childTnLst>
                        <p:par>
                          <p:cTn id="442" nodeType="withEffect" fill="hold">
                            <p:stCondLst>
                              <p:cond delay="0"/>
                            </p:stCondLst>
                            <p:childTnLst>
                              <p:par>
                                <p:cTn id="443" nodeType="clickEffect" fill="hold" presetClass="entr" presetID="1">
                                  <p:stCondLst>
                                    <p:cond delay="0"/>
                                  </p:stCondLst>
                                  <p:childTnLst>
                                    <p:set>
                                      <p:cBhvr>
                                        <p:cTn id="444" dur="1" fill="hold">
                                          <p:stCondLst>
                                            <p:cond delay="0"/>
                                          </p:stCondLst>
                                        </p:cTn>
                                        <p:tgtEl>
                                          <p:spTgt spid="474">
                                            <p:txEl>
                                              <p:pRg st="2" end="2"/>
                                            </p:txEl>
                                          </p:spTgt>
                                        </p:tgtEl>
                                        <p:attrNameLst>
                                          <p:attrName>style.visibility</p:attrName>
                                        </p:attrNameLst>
                                      </p:cBhvr>
                                      <p:to>
                                        <p:strVal val="visible"/>
                                      </p:to>
                                    </p:set>
                                  </p:childTnLst>
                                </p:cTn>
                              </p:par>
                            </p:childTnLst>
                          </p:cTn>
                        </p:par>
                      </p:childTnLst>
                    </p:cTn>
                  </p:par>
                  <p:par>
                    <p:cTn id="445" nodeType="clickEffect" fill="hold">
                      <p:stCondLst>
                        <p:cond delay="indefinite"/>
                      </p:stCondLst>
                      <p:childTnLst>
                        <p:par>
                          <p:cTn id="446" nodeType="withEffect" fill="hold">
                            <p:stCondLst>
                              <p:cond delay="0"/>
                            </p:stCondLst>
                            <p:childTnLst>
                              <p:par>
                                <p:cTn id="447" nodeType="clickEffect" fill="hold" presetClass="entr" presetID="1">
                                  <p:stCondLst>
                                    <p:cond delay="0"/>
                                  </p:stCondLst>
                                  <p:childTnLst>
                                    <p:set>
                                      <p:cBhvr>
                                        <p:cTn id="448" dur="1" fill="hold">
                                          <p:stCondLst>
                                            <p:cond delay="0"/>
                                          </p:stCondLst>
                                        </p:cTn>
                                        <p:tgtEl>
                                          <p:spTgt spid="47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2" name="Picture 51"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1263" name="Rectangle 317"/>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4" name="Picture 52" descr="SEDVME-Layout-09012009.png"/>
          <p:cNvPicPr/>
          <p:nvPr/>
        </p:nvPicPr>
        <p:blipFill>
          <a:blip r:embed="rId1"/>
          <a:stretch/>
        </p:blipFill>
        <p:spPr>
          <a:xfrm>
            <a:off x="0" y="1184400"/>
            <a:ext cx="9142920" cy="5672520"/>
          </a:xfrm>
          <a:prstGeom prst="rect">
            <a:avLst/>
          </a:prstGeom>
          <a:ln w="0">
            <a:noFill/>
          </a:ln>
        </p:spPr>
      </p:pic>
      <p:sp>
        <p:nvSpPr>
          <p:cNvPr id="1265" name="Rectangle 318"/>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6" name="Picture 53" descr="Diagram depicting SEDVME network topology"/>
          <p:cNvPicPr/>
          <p:nvPr/>
        </p:nvPicPr>
        <p:blipFill>
          <a:blip r:embed="rId1"/>
          <a:stretch/>
        </p:blipFill>
        <p:spPr>
          <a:xfrm>
            <a:off x="135000" y="1165320"/>
            <a:ext cx="8872920" cy="5790240"/>
          </a:xfrm>
          <a:prstGeom prst="rect">
            <a:avLst/>
          </a:prstGeom>
          <a:ln w="0">
            <a:noFill/>
          </a:ln>
        </p:spPr>
      </p:pic>
      <p:sp>
        <p:nvSpPr>
          <p:cNvPr id="1267" name="Rectangle 319"/>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1269" name="TextBox 82"/>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1270" name="Straight Arrow Connector 46"/>
          <p:cNvCxnSpPr/>
          <p:nvPr/>
        </p:nvCxnSpPr>
        <p:spPr>
          <a:xfrm>
            <a:off x="74520" y="3989160"/>
            <a:ext cx="198000" cy="745560"/>
          </a:xfrm>
          <a:prstGeom prst="straightConnector1">
            <a:avLst/>
          </a:prstGeom>
          <a:ln w="25400">
            <a:solidFill>
              <a:srgbClr val="4f81bd"/>
            </a:solidFill>
            <a:round/>
            <a:tailEnd len="med" type="arrow" w="med"/>
          </a:ln>
        </p:spPr>
      </p:cxnSp>
      <p:cxnSp>
        <p:nvCxnSpPr>
          <p:cNvPr id="1271" name="Straight Arrow Connector 47"/>
          <p:cNvCxnSpPr>
            <a:endCxn id="1272" idx="0"/>
          </p:cNvCxnSpPr>
          <p:nvPr/>
        </p:nvCxnSpPr>
        <p:spPr>
          <a:xfrm flipH="1">
            <a:off x="1178280" y="3989160"/>
            <a:ext cx="2160" cy="2225520"/>
          </a:xfrm>
          <a:prstGeom prst="straightConnector1">
            <a:avLst/>
          </a:prstGeom>
          <a:ln w="25400">
            <a:solidFill>
              <a:srgbClr val="4f81bd"/>
            </a:solidFill>
            <a:round/>
            <a:tailEnd len="med" type="arrow" w="med"/>
          </a:ln>
        </p:spPr>
      </p:cxnSp>
      <p:cxnSp>
        <p:nvCxnSpPr>
          <p:cNvPr id="1273" name="Straight Arrow Connector 48"/>
          <p:cNvCxnSpPr/>
          <p:nvPr/>
        </p:nvCxnSpPr>
        <p:spPr>
          <a:xfrm>
            <a:off x="1425240" y="3989160"/>
            <a:ext cx="129960" cy="745560"/>
          </a:xfrm>
          <a:prstGeom prst="straightConnector1">
            <a:avLst/>
          </a:prstGeom>
          <a:ln w="25400">
            <a:solidFill>
              <a:srgbClr val="4f81bd"/>
            </a:solidFill>
            <a:round/>
            <a:tailEnd len="med" type="arrow" w="med"/>
          </a:ln>
        </p:spPr>
      </p:cxnSp>
      <p:sp>
        <p:nvSpPr>
          <p:cNvPr id="1272" name="TextBox 83"/>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1274" name="TextBox 84"/>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1275" name="TextBox 85"/>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1276" name="Straight Arrow Connector 49"/>
          <p:cNvCxnSpPr/>
          <p:nvPr/>
        </p:nvCxnSpPr>
        <p:spPr>
          <a:xfrm>
            <a:off x="1831680" y="3939840"/>
            <a:ext cx="642600" cy="2422080"/>
          </a:xfrm>
          <a:prstGeom prst="straightConnector1">
            <a:avLst/>
          </a:prstGeom>
          <a:ln w="25400">
            <a:solidFill>
              <a:srgbClr val="4f81bd"/>
            </a:solidFill>
            <a:round/>
            <a:tailEnd len="med" type="arrow" w="med"/>
          </a:ln>
        </p:spPr>
      </p:cxnSp>
      <p:sp>
        <p:nvSpPr>
          <p:cNvPr id="1277" name="TextBox 86"/>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1278" name="Straight Arrow Connector 50"/>
          <p:cNvCxnSpPr/>
          <p:nvPr/>
        </p:nvCxnSpPr>
        <p:spPr>
          <a:xfrm>
            <a:off x="6867360" y="4012920"/>
            <a:ext cx="839160" cy="2003040"/>
          </a:xfrm>
          <a:prstGeom prst="straightConnector1">
            <a:avLst/>
          </a:prstGeom>
          <a:ln w="25400">
            <a:solidFill>
              <a:srgbClr val="4f81bd"/>
            </a:solidFill>
            <a:round/>
            <a:tailEnd len="med" type="arrow" w="med"/>
          </a:ln>
        </p:spPr>
      </p:cxnSp>
      <p:sp>
        <p:nvSpPr>
          <p:cNvPr id="1279" name="TextBox 87"/>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1280" name="TextBox 88"/>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1281" name="TextBox 89"/>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1282" name="TextBox 90"/>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1283" name="Straight Arrow Connector 51"/>
          <p:cNvCxnSpPr>
            <a:endCxn id="1279" idx="0"/>
          </p:cNvCxnSpPr>
          <p:nvPr/>
        </p:nvCxnSpPr>
        <p:spPr>
          <a:xfrm flipH="1">
            <a:off x="4273920" y="3963960"/>
            <a:ext cx="68760" cy="745560"/>
          </a:xfrm>
          <a:prstGeom prst="straightConnector1">
            <a:avLst/>
          </a:prstGeom>
          <a:ln w="25400">
            <a:solidFill>
              <a:srgbClr val="4f81bd"/>
            </a:solidFill>
            <a:round/>
            <a:tailEnd len="med" type="arrow" w="med"/>
          </a:ln>
        </p:spPr>
      </p:cxnSp>
      <p:cxnSp>
        <p:nvCxnSpPr>
          <p:cNvPr id="1284" name="Straight Connector 21"/>
          <p:cNvCxnSpPr/>
          <p:nvPr/>
        </p:nvCxnSpPr>
        <p:spPr>
          <a:xfrm>
            <a:off x="3406680" y="3989160"/>
            <a:ext cx="1059840" cy="1080"/>
          </a:xfrm>
          <a:prstGeom prst="straightConnector1">
            <a:avLst/>
          </a:prstGeom>
          <a:ln w="25400">
            <a:solidFill>
              <a:srgbClr val="1f497d"/>
            </a:solidFill>
            <a:round/>
          </a:ln>
        </p:spPr>
      </p:cxnSp>
      <p:cxnSp>
        <p:nvCxnSpPr>
          <p:cNvPr id="1285" name="Straight Arrow Connector 52"/>
          <p:cNvCxnSpPr/>
          <p:nvPr/>
        </p:nvCxnSpPr>
        <p:spPr>
          <a:xfrm>
            <a:off x="3501720" y="3989160"/>
            <a:ext cx="482040" cy="2090160"/>
          </a:xfrm>
          <a:prstGeom prst="straightConnector1">
            <a:avLst/>
          </a:prstGeom>
          <a:ln w="25400">
            <a:solidFill>
              <a:srgbClr val="4f81bd"/>
            </a:solidFill>
            <a:round/>
            <a:tailEnd len="med" type="arrow" w="med"/>
          </a:ln>
        </p:spPr>
      </p:cxnSp>
      <p:cxnSp>
        <p:nvCxnSpPr>
          <p:cNvPr id="1286" name="Straight Connector 22"/>
          <p:cNvCxnSpPr/>
          <p:nvPr/>
        </p:nvCxnSpPr>
        <p:spPr>
          <a:xfrm>
            <a:off x="2323800" y="3989160"/>
            <a:ext cx="1083960" cy="1080"/>
          </a:xfrm>
          <a:prstGeom prst="straightConnector1">
            <a:avLst/>
          </a:prstGeom>
          <a:ln w="25400">
            <a:solidFill>
              <a:srgbClr val="c0504d"/>
            </a:solidFill>
            <a:round/>
          </a:ln>
        </p:spPr>
      </p:cxnSp>
      <p:cxnSp>
        <p:nvCxnSpPr>
          <p:cNvPr id="1287" name="Straight Arrow Connector 53"/>
          <p:cNvCxnSpPr/>
          <p:nvPr/>
        </p:nvCxnSpPr>
        <p:spPr>
          <a:xfrm flipH="1">
            <a:off x="2206440" y="3992400"/>
            <a:ext cx="118440" cy="361440"/>
          </a:xfrm>
          <a:prstGeom prst="straightConnector1">
            <a:avLst/>
          </a:prstGeom>
          <a:ln w="25400">
            <a:solidFill>
              <a:srgbClr val="c0504d"/>
            </a:solidFill>
            <a:round/>
            <a:tailEnd len="med" type="arrow" w="med"/>
          </a:ln>
        </p:spPr>
      </p:cxnSp>
      <p:sp>
        <p:nvSpPr>
          <p:cNvPr id="1288" name="TextBox 91"/>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1289" name="TextBox 92"/>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1290" name="TextBox 93"/>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1291" name="Straight Arrow Connector 54"/>
          <p:cNvCxnSpPr/>
          <p:nvPr/>
        </p:nvCxnSpPr>
        <p:spPr>
          <a:xfrm>
            <a:off x="5760720" y="3927240"/>
            <a:ext cx="1080" cy="499680"/>
          </a:xfrm>
          <a:prstGeom prst="straightConnector1">
            <a:avLst/>
          </a:prstGeom>
          <a:ln w="25400">
            <a:solidFill>
              <a:srgbClr val="4f81bd"/>
            </a:solidFill>
            <a:round/>
            <a:tailEnd len="med" type="arrow" w="med"/>
          </a:ln>
        </p:spPr>
      </p:cxnSp>
      <p:cxnSp>
        <p:nvCxnSpPr>
          <p:cNvPr id="1292" name="Straight Arrow Connector 55"/>
          <p:cNvCxnSpPr/>
          <p:nvPr/>
        </p:nvCxnSpPr>
        <p:spPr>
          <a:xfrm>
            <a:off x="6024240" y="3927240"/>
            <a:ext cx="228240" cy="1140840"/>
          </a:xfrm>
          <a:prstGeom prst="straightConnector1">
            <a:avLst/>
          </a:prstGeom>
          <a:ln w="25400">
            <a:solidFill>
              <a:srgbClr val="4f81bd"/>
            </a:solidFill>
            <a:round/>
            <a:tailEnd len="med" type="arrow" w="med"/>
          </a:ln>
        </p:spPr>
      </p:cxnSp>
      <p:cxnSp>
        <p:nvCxnSpPr>
          <p:cNvPr id="1293" name="Straight Arrow Connector 56"/>
          <p:cNvCxnSpPr/>
          <p:nvPr/>
        </p:nvCxnSpPr>
        <p:spPr>
          <a:xfrm>
            <a:off x="3233520" y="3976560"/>
            <a:ext cx="1080" cy="364680"/>
          </a:xfrm>
          <a:prstGeom prst="straightConnector1">
            <a:avLst/>
          </a:prstGeom>
          <a:ln w="25400">
            <a:solidFill>
              <a:srgbClr val="4f81bd"/>
            </a:solidFill>
            <a:round/>
            <a:tailEnd len="med" type="arrow" w="med"/>
          </a:ln>
        </p:spPr>
      </p:cxnSp>
      <p:cxnSp>
        <p:nvCxnSpPr>
          <p:cNvPr id="1294" name="Straight Arrow Connector 57"/>
          <p:cNvCxnSpPr/>
          <p:nvPr/>
        </p:nvCxnSpPr>
        <p:spPr>
          <a:xfrm>
            <a:off x="5203800" y="3993840"/>
            <a:ext cx="332640" cy="2085480"/>
          </a:xfrm>
          <a:prstGeom prst="straightConnector1">
            <a:avLst/>
          </a:prstGeom>
          <a:ln w="25400">
            <a:solidFill>
              <a:srgbClr val="4f81bd"/>
            </a:solidFill>
            <a:round/>
            <a:tailEnd len="med" type="arrow" w="med"/>
          </a:ln>
        </p:spPr>
      </p:cxnSp>
      <p:sp>
        <p:nvSpPr>
          <p:cNvPr id="1295" name="TextBox 94"/>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1296" name="Straight Arrow Connector 58"/>
          <p:cNvCxnSpPr>
            <a:endCxn id="1295" idx="0"/>
          </p:cNvCxnSpPr>
          <p:nvPr/>
        </p:nvCxnSpPr>
        <p:spPr>
          <a:xfrm flipH="1">
            <a:off x="8812800" y="3927240"/>
            <a:ext cx="332280" cy="953640"/>
          </a:xfrm>
          <a:prstGeom prst="straightConnector1">
            <a:avLst/>
          </a:prstGeom>
          <a:ln w="25400">
            <a:solidFill>
              <a:srgbClr val="4f81bd"/>
            </a:solidFill>
            <a:round/>
            <a:tailEnd len="med" type="arrow" w="med"/>
          </a:ln>
        </p:spPr>
      </p:cxnSp>
      <p:sp>
        <p:nvSpPr>
          <p:cNvPr id="1297" name="TextBox 95"/>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1298" name="Straight Connector 23"/>
          <p:cNvCxnSpPr/>
          <p:nvPr/>
        </p:nvCxnSpPr>
        <p:spPr>
          <a:xfrm flipV="1">
            <a:off x="4572000" y="3976560"/>
            <a:ext cx="2296440" cy="13680"/>
          </a:xfrm>
          <a:prstGeom prst="straightConnector1">
            <a:avLst/>
          </a:prstGeom>
          <a:ln w="25400">
            <a:solidFill>
              <a:srgbClr val="ffff00"/>
            </a:solidFill>
            <a:round/>
          </a:ln>
        </p:spPr>
      </p:cxnSp>
      <p:cxnSp>
        <p:nvCxnSpPr>
          <p:cNvPr id="1299" name="Straight Connector 24"/>
          <p:cNvCxnSpPr/>
          <p:nvPr/>
        </p:nvCxnSpPr>
        <p:spPr>
          <a:xfrm>
            <a:off x="6941880" y="4001760"/>
            <a:ext cx="2166480" cy="1080"/>
          </a:xfrm>
          <a:prstGeom prst="straightConnector1">
            <a:avLst/>
          </a:prstGeom>
          <a:ln w="25400">
            <a:solidFill>
              <a:srgbClr val="008000"/>
            </a:solidFill>
            <a:round/>
          </a:ln>
        </p:spPr>
      </p:cxnSp>
      <p:sp>
        <p:nvSpPr>
          <p:cNvPr id="1300" name="TextBox 96"/>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1301" name="Straight Arrow Connector 59"/>
          <p:cNvCxnSpPr/>
          <p:nvPr/>
        </p:nvCxnSpPr>
        <p:spPr>
          <a:xfrm>
            <a:off x="4829040" y="4030560"/>
            <a:ext cx="1080" cy="323280"/>
          </a:xfrm>
          <a:prstGeom prst="straightConnector1">
            <a:avLst/>
          </a:prstGeom>
          <a:ln w="25400">
            <a:solidFill>
              <a:srgbClr val="4f81bd"/>
            </a:solidFill>
            <a:round/>
            <a:tailEnd len="med" type="arrow" w="med"/>
          </a:ln>
        </p:spPr>
      </p:cxnSp>
      <p:cxnSp>
        <p:nvCxnSpPr>
          <p:cNvPr id="1302" name="Straight Arrow Connector 60"/>
          <p:cNvCxnSpPr/>
          <p:nvPr/>
        </p:nvCxnSpPr>
        <p:spPr>
          <a:xfrm>
            <a:off x="6399000" y="4012920"/>
            <a:ext cx="342360" cy="1645920"/>
          </a:xfrm>
          <a:prstGeom prst="straightConnector1">
            <a:avLst/>
          </a:prstGeom>
          <a:ln w="25400">
            <a:solidFill>
              <a:srgbClr val="4f81bd"/>
            </a:solidFill>
            <a:round/>
            <a:tailEnd len="med" type="arrow" w="med"/>
          </a:ln>
        </p:spPr>
      </p:cxnSp>
      <p:sp>
        <p:nvSpPr>
          <p:cNvPr id="1303" name="TextBox 97"/>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1304" name="TextBox 98"/>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1305" name="Picture 54"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2641" dur="indefinite" restart="never" nodeType="tmRoot">
          <p:childTnLst>
            <p:seq>
              <p:cTn id="2642" dur="indefinite" nodeType="mainSeq">
                <p:childTnLst>
                  <p:par>
                    <p:cTn id="2643" nodeType="clickEffect" fill="hold">
                      <p:stCondLst>
                        <p:cond delay="indefinite"/>
                      </p:stCondLst>
                      <p:childTnLst>
                        <p:par>
                          <p:cTn id="2644" nodeType="withEffect" fill="hold">
                            <p:stCondLst>
                              <p:cond delay="0"/>
                            </p:stCondLst>
                            <p:childTnLst>
                              <p:par>
                                <p:cTn id="2645" nodeType="clickEffect" fill="hold" presetClass="entr" presetID="1">
                                  <p:stCondLst>
                                    <p:cond delay="0"/>
                                  </p:stCondLst>
                                  <p:childTnLst>
                                    <p:set>
                                      <p:cBhvr>
                                        <p:cTn id="2646" dur="1" fill="hold">
                                          <p:stCondLst>
                                            <p:cond delay="0"/>
                                          </p:stCondLst>
                                        </p:cTn>
                                        <p:tgtEl>
                                          <p:spTgt spid="1269"/>
                                        </p:tgtEl>
                                        <p:attrNameLst>
                                          <p:attrName>style.visibility</p:attrName>
                                        </p:attrNameLst>
                                      </p:cBhvr>
                                      <p:to>
                                        <p:strVal val="visible"/>
                                      </p:to>
                                    </p:set>
                                  </p:childTnLst>
                                </p:cTn>
                              </p:par>
                              <p:par>
                                <p:cTn id="2647" nodeType="withEffect" fill="hold" presetClass="entr" presetID="1">
                                  <p:stCondLst>
                                    <p:cond delay="0"/>
                                  </p:stCondLst>
                                  <p:childTnLst>
                                    <p:set>
                                      <p:cBhvr>
                                        <p:cTn id="2648" dur="1" fill="hold">
                                          <p:stCondLst>
                                            <p:cond delay="0"/>
                                          </p:stCondLst>
                                        </p:cTn>
                                        <p:tgtEl>
                                          <p:spTgt spid="1270"/>
                                        </p:tgtEl>
                                        <p:attrNameLst>
                                          <p:attrName>style.visibility</p:attrName>
                                        </p:attrNameLst>
                                      </p:cBhvr>
                                      <p:to>
                                        <p:strVal val="visible"/>
                                      </p:to>
                                    </p:set>
                                  </p:childTnLst>
                                </p:cTn>
                              </p:par>
                            </p:childTnLst>
                          </p:cTn>
                        </p:par>
                      </p:childTnLst>
                    </p:cTn>
                  </p:par>
                  <p:par>
                    <p:cTn id="2649" nodeType="clickEffect" fill="hold">
                      <p:stCondLst>
                        <p:cond delay="indefinite"/>
                      </p:stCondLst>
                      <p:childTnLst>
                        <p:par>
                          <p:cTn id="2650" nodeType="withEffect" fill="hold">
                            <p:stCondLst>
                              <p:cond delay="0"/>
                            </p:stCondLst>
                            <p:childTnLst>
                              <p:par>
                                <p:cTn id="2651" nodeType="clickEffect" fill="hold" presetClass="entr" presetID="1">
                                  <p:stCondLst>
                                    <p:cond delay="0"/>
                                  </p:stCondLst>
                                  <p:childTnLst>
                                    <p:set>
                                      <p:cBhvr>
                                        <p:cTn id="2652" dur="1" fill="hold">
                                          <p:stCondLst>
                                            <p:cond delay="0"/>
                                          </p:stCondLst>
                                        </p:cTn>
                                        <p:tgtEl>
                                          <p:spTgt spid="1278"/>
                                        </p:tgtEl>
                                        <p:attrNameLst>
                                          <p:attrName>style.visibility</p:attrName>
                                        </p:attrNameLst>
                                      </p:cBhvr>
                                      <p:to>
                                        <p:strVal val="visible"/>
                                      </p:to>
                                    </p:set>
                                  </p:childTnLst>
                                </p:cTn>
                              </p:par>
                              <p:par>
                                <p:cTn id="2653" nodeType="withEffect" fill="hold" presetClass="entr" presetID="1">
                                  <p:stCondLst>
                                    <p:cond delay="0"/>
                                  </p:stCondLst>
                                  <p:childTnLst>
                                    <p:set>
                                      <p:cBhvr>
                                        <p:cTn id="2654" dur="1" fill="hold">
                                          <p:stCondLst>
                                            <p:cond delay="0"/>
                                          </p:stCondLst>
                                        </p:cTn>
                                        <p:tgtEl>
                                          <p:spTgt spid="1277"/>
                                        </p:tgtEl>
                                        <p:attrNameLst>
                                          <p:attrName>style.visibility</p:attrName>
                                        </p:attrNameLst>
                                      </p:cBhvr>
                                      <p:to>
                                        <p:strVal val="visible"/>
                                      </p:to>
                                    </p:set>
                                  </p:childTnLst>
                                </p:cTn>
                              </p:par>
                            </p:childTnLst>
                          </p:cTn>
                        </p:par>
                      </p:childTnLst>
                    </p:cTn>
                  </p:par>
                  <p:par>
                    <p:cTn id="2655" nodeType="clickEffect" fill="hold">
                      <p:stCondLst>
                        <p:cond delay="indefinite"/>
                      </p:stCondLst>
                      <p:childTnLst>
                        <p:par>
                          <p:cTn id="2656" nodeType="withEffect" fill="hold">
                            <p:stCondLst>
                              <p:cond delay="0"/>
                            </p:stCondLst>
                            <p:childTnLst>
                              <p:par>
                                <p:cTn id="2657" nodeType="clickEffect" fill="hold" presetClass="entr" presetID="1">
                                  <p:stCondLst>
                                    <p:cond delay="0"/>
                                  </p:stCondLst>
                                  <p:childTnLst>
                                    <p:set>
                                      <p:cBhvr>
                                        <p:cTn id="2658" dur="1" fill="hold">
                                          <p:stCondLst>
                                            <p:cond delay="0"/>
                                          </p:stCondLst>
                                        </p:cTn>
                                        <p:tgtEl>
                                          <p:spTgt spid="1271"/>
                                        </p:tgtEl>
                                        <p:attrNameLst>
                                          <p:attrName>style.visibility</p:attrName>
                                        </p:attrNameLst>
                                      </p:cBhvr>
                                      <p:to>
                                        <p:strVal val="visible"/>
                                      </p:to>
                                    </p:set>
                                  </p:childTnLst>
                                </p:cTn>
                              </p:par>
                              <p:par>
                                <p:cTn id="2659" nodeType="withEffect" fill="hold" presetClass="entr" presetID="1">
                                  <p:stCondLst>
                                    <p:cond delay="0"/>
                                  </p:stCondLst>
                                  <p:childTnLst>
                                    <p:set>
                                      <p:cBhvr>
                                        <p:cTn id="2660" dur="1" fill="hold">
                                          <p:stCondLst>
                                            <p:cond delay="0"/>
                                          </p:stCondLst>
                                        </p:cTn>
                                        <p:tgtEl>
                                          <p:spTgt spid="1272"/>
                                        </p:tgtEl>
                                        <p:attrNameLst>
                                          <p:attrName>style.visibility</p:attrName>
                                        </p:attrNameLst>
                                      </p:cBhvr>
                                      <p:to>
                                        <p:strVal val="visible"/>
                                      </p:to>
                                    </p:set>
                                  </p:childTnLst>
                                </p:cTn>
                              </p:par>
                            </p:childTnLst>
                          </p:cTn>
                        </p:par>
                      </p:childTnLst>
                    </p:cTn>
                  </p:par>
                  <p:par>
                    <p:cTn id="2661" nodeType="clickEffect" fill="hold">
                      <p:stCondLst>
                        <p:cond delay="indefinite"/>
                      </p:stCondLst>
                      <p:childTnLst>
                        <p:par>
                          <p:cTn id="2662" nodeType="withEffect" fill="hold">
                            <p:stCondLst>
                              <p:cond delay="0"/>
                            </p:stCondLst>
                            <p:childTnLst>
                              <p:par>
                                <p:cTn id="2663" nodeType="clickEffect" fill="hold" presetClass="entr" presetID="1">
                                  <p:stCondLst>
                                    <p:cond delay="0"/>
                                  </p:stCondLst>
                                  <p:childTnLst>
                                    <p:set>
                                      <p:cBhvr>
                                        <p:cTn id="2664" dur="1" fill="hold">
                                          <p:stCondLst>
                                            <p:cond delay="0"/>
                                          </p:stCondLst>
                                        </p:cTn>
                                        <p:tgtEl>
                                          <p:spTgt spid="1273"/>
                                        </p:tgtEl>
                                        <p:attrNameLst>
                                          <p:attrName>style.visibility</p:attrName>
                                        </p:attrNameLst>
                                      </p:cBhvr>
                                      <p:to>
                                        <p:strVal val="visible"/>
                                      </p:to>
                                    </p:set>
                                  </p:childTnLst>
                                </p:cTn>
                              </p:par>
                              <p:par>
                                <p:cTn id="2665" nodeType="withEffect" fill="hold" presetClass="entr" presetID="1">
                                  <p:stCondLst>
                                    <p:cond delay="0"/>
                                  </p:stCondLst>
                                  <p:childTnLst>
                                    <p:set>
                                      <p:cBhvr>
                                        <p:cTn id="2666" dur="1" fill="hold">
                                          <p:stCondLst>
                                            <p:cond delay="0"/>
                                          </p:stCondLst>
                                        </p:cTn>
                                        <p:tgtEl>
                                          <p:spTgt spid="1274"/>
                                        </p:tgtEl>
                                        <p:attrNameLst>
                                          <p:attrName>style.visibility</p:attrName>
                                        </p:attrNameLst>
                                      </p:cBhvr>
                                      <p:to>
                                        <p:strVal val="visible"/>
                                      </p:to>
                                    </p:set>
                                  </p:childTnLst>
                                </p:cTn>
                              </p:par>
                            </p:childTnLst>
                          </p:cTn>
                        </p:par>
                      </p:childTnLst>
                    </p:cTn>
                  </p:par>
                  <p:par>
                    <p:cTn id="2667" nodeType="clickEffect" fill="hold">
                      <p:stCondLst>
                        <p:cond delay="indefinite"/>
                      </p:stCondLst>
                      <p:childTnLst>
                        <p:par>
                          <p:cTn id="2668" nodeType="withEffect" fill="hold">
                            <p:stCondLst>
                              <p:cond delay="0"/>
                            </p:stCondLst>
                            <p:childTnLst>
                              <p:par>
                                <p:cTn id="2669" nodeType="clickEffect" fill="hold" presetClass="entr" presetID="1">
                                  <p:stCondLst>
                                    <p:cond delay="0"/>
                                  </p:stCondLst>
                                  <p:childTnLst>
                                    <p:set>
                                      <p:cBhvr>
                                        <p:cTn id="2670" dur="1" fill="hold">
                                          <p:stCondLst>
                                            <p:cond delay="0"/>
                                          </p:stCondLst>
                                        </p:cTn>
                                        <p:tgtEl>
                                          <p:spTgt spid="1276"/>
                                        </p:tgtEl>
                                        <p:attrNameLst>
                                          <p:attrName>style.visibility</p:attrName>
                                        </p:attrNameLst>
                                      </p:cBhvr>
                                      <p:to>
                                        <p:strVal val="visible"/>
                                      </p:to>
                                    </p:set>
                                  </p:childTnLst>
                                </p:cTn>
                              </p:par>
                              <p:par>
                                <p:cTn id="2671" nodeType="withEffect" fill="hold" presetClass="entr" presetID="1">
                                  <p:stCondLst>
                                    <p:cond delay="0"/>
                                  </p:stCondLst>
                                  <p:childTnLst>
                                    <p:set>
                                      <p:cBhvr>
                                        <p:cTn id="2672" dur="1" fill="hold">
                                          <p:stCondLst>
                                            <p:cond delay="0"/>
                                          </p:stCondLst>
                                        </p:cTn>
                                        <p:tgtEl>
                                          <p:spTgt spid="1275"/>
                                        </p:tgtEl>
                                        <p:attrNameLst>
                                          <p:attrName>style.visibility</p:attrName>
                                        </p:attrNameLst>
                                      </p:cBhvr>
                                      <p:to>
                                        <p:strVal val="visible"/>
                                      </p:to>
                                    </p:set>
                                  </p:childTnLst>
                                </p:cTn>
                              </p:par>
                            </p:childTnLst>
                          </p:cTn>
                        </p:par>
                      </p:childTnLst>
                    </p:cTn>
                  </p:par>
                  <p:par>
                    <p:cTn id="2673" nodeType="clickEffect" fill="hold">
                      <p:stCondLst>
                        <p:cond delay="indefinite"/>
                      </p:stCondLst>
                      <p:childTnLst>
                        <p:par>
                          <p:cTn id="2674" nodeType="withEffect" fill="hold">
                            <p:stCondLst>
                              <p:cond delay="0"/>
                            </p:stCondLst>
                            <p:childTnLst>
                              <p:par>
                                <p:cTn id="2675" nodeType="clickEffect" fill="hold" presetClass="entr" presetID="1">
                                  <p:stCondLst>
                                    <p:cond delay="0"/>
                                  </p:stCondLst>
                                  <p:childTnLst>
                                    <p:set>
                                      <p:cBhvr>
                                        <p:cTn id="2676" dur="1" fill="hold">
                                          <p:stCondLst>
                                            <p:cond delay="0"/>
                                          </p:stCondLst>
                                        </p:cTn>
                                        <p:tgtEl>
                                          <p:spTgt spid="1276"/>
                                        </p:tgtEl>
                                        <p:attrNameLst>
                                          <p:attrName>style.visibility</p:attrName>
                                        </p:attrNameLst>
                                      </p:cBhvr>
                                      <p:to>
                                        <p:strVal val="visible"/>
                                      </p:to>
                                    </p:set>
                                  </p:childTnLst>
                                </p:cTn>
                              </p:par>
                              <p:par>
                                <p:cTn id="2677" nodeType="withEffect" fill="hold" presetClass="entr" presetID="1">
                                  <p:stCondLst>
                                    <p:cond delay="0"/>
                                  </p:stCondLst>
                                  <p:childTnLst>
                                    <p:set>
                                      <p:cBhvr>
                                        <p:cTn id="2678" dur="1" fill="hold">
                                          <p:stCondLst>
                                            <p:cond delay="0"/>
                                          </p:stCondLst>
                                        </p:cTn>
                                        <p:tgtEl>
                                          <p:spTgt spid="1275"/>
                                        </p:tgtEl>
                                        <p:attrNameLst>
                                          <p:attrName>style.visibility</p:attrName>
                                        </p:attrNameLst>
                                      </p:cBhvr>
                                      <p:to>
                                        <p:strVal val="visible"/>
                                      </p:to>
                                    </p:set>
                                  </p:childTnLst>
                                </p:cTn>
                              </p:par>
                            </p:childTnLst>
                          </p:cTn>
                        </p:par>
                      </p:childTnLst>
                    </p:cTn>
                  </p:par>
                  <p:par>
                    <p:cTn id="2679" nodeType="clickEffect" fill="hold">
                      <p:stCondLst>
                        <p:cond delay="indefinite"/>
                      </p:stCondLst>
                      <p:childTnLst>
                        <p:par>
                          <p:cTn id="2680" nodeType="withEffect" fill="hold">
                            <p:stCondLst>
                              <p:cond delay="0"/>
                            </p:stCondLst>
                            <p:childTnLst>
                              <p:par>
                                <p:cTn id="2681" nodeType="clickEffect" fill="hold" presetClass="entr" presetID="1">
                                  <p:stCondLst>
                                    <p:cond delay="0"/>
                                  </p:stCondLst>
                                  <p:childTnLst>
                                    <p:set>
                                      <p:cBhvr>
                                        <p:cTn id="2682" dur="1" fill="hold">
                                          <p:stCondLst>
                                            <p:cond delay="0"/>
                                          </p:stCondLst>
                                        </p:cTn>
                                        <p:tgtEl>
                                          <p:spTgt spid="1287"/>
                                        </p:tgtEl>
                                        <p:attrNameLst>
                                          <p:attrName>style.visibility</p:attrName>
                                        </p:attrNameLst>
                                      </p:cBhvr>
                                      <p:to>
                                        <p:strVal val="visible"/>
                                      </p:to>
                                    </p:set>
                                  </p:childTnLst>
                                </p:cTn>
                              </p:par>
                              <p:par>
                                <p:cTn id="2683" nodeType="withEffect" fill="hold" presetClass="entr" presetID="1">
                                  <p:stCondLst>
                                    <p:cond delay="0"/>
                                  </p:stCondLst>
                                  <p:childTnLst>
                                    <p:set>
                                      <p:cBhvr>
                                        <p:cTn id="2684" dur="1" fill="hold">
                                          <p:stCondLst>
                                            <p:cond delay="0"/>
                                          </p:stCondLst>
                                        </p:cTn>
                                        <p:tgtEl>
                                          <p:spTgt spid="1282"/>
                                        </p:tgtEl>
                                        <p:attrNameLst>
                                          <p:attrName>style.visibility</p:attrName>
                                        </p:attrNameLst>
                                      </p:cBhvr>
                                      <p:to>
                                        <p:strVal val="visible"/>
                                      </p:to>
                                    </p:set>
                                  </p:childTnLst>
                                </p:cTn>
                              </p:par>
                            </p:childTnLst>
                          </p:cTn>
                        </p:par>
                      </p:childTnLst>
                    </p:cTn>
                  </p:par>
                  <p:par>
                    <p:cTn id="2685" nodeType="clickEffect" fill="hold">
                      <p:stCondLst>
                        <p:cond delay="indefinite"/>
                      </p:stCondLst>
                      <p:childTnLst>
                        <p:par>
                          <p:cTn id="2686" nodeType="withEffect" fill="hold">
                            <p:stCondLst>
                              <p:cond delay="0"/>
                            </p:stCondLst>
                            <p:childTnLst>
                              <p:par>
                                <p:cTn id="2687" nodeType="clickEffect" fill="hold" presetClass="entr" presetID="1">
                                  <p:stCondLst>
                                    <p:cond delay="0"/>
                                  </p:stCondLst>
                                  <p:childTnLst>
                                    <p:set>
                                      <p:cBhvr>
                                        <p:cTn id="2688" dur="1" fill="hold">
                                          <p:stCondLst>
                                            <p:cond delay="0"/>
                                          </p:stCondLst>
                                        </p:cTn>
                                        <p:tgtEl>
                                          <p:spTgt spid="1293"/>
                                        </p:tgtEl>
                                        <p:attrNameLst>
                                          <p:attrName>style.visibility</p:attrName>
                                        </p:attrNameLst>
                                      </p:cBhvr>
                                      <p:to>
                                        <p:strVal val="visible"/>
                                      </p:to>
                                    </p:set>
                                  </p:childTnLst>
                                </p:cTn>
                              </p:par>
                              <p:par>
                                <p:cTn id="2689" nodeType="withEffect" fill="hold" presetClass="entr" presetID="1">
                                  <p:stCondLst>
                                    <p:cond delay="0"/>
                                  </p:stCondLst>
                                  <p:childTnLst>
                                    <p:set>
                                      <p:cBhvr>
                                        <p:cTn id="2690" dur="1" fill="hold">
                                          <p:stCondLst>
                                            <p:cond delay="0"/>
                                          </p:stCondLst>
                                        </p:cTn>
                                        <p:tgtEl>
                                          <p:spTgt spid="1281"/>
                                        </p:tgtEl>
                                        <p:attrNameLst>
                                          <p:attrName>style.visibility</p:attrName>
                                        </p:attrNameLst>
                                      </p:cBhvr>
                                      <p:to>
                                        <p:strVal val="visible"/>
                                      </p:to>
                                    </p:set>
                                  </p:childTnLst>
                                </p:cTn>
                              </p:par>
                            </p:childTnLst>
                          </p:cTn>
                        </p:par>
                      </p:childTnLst>
                    </p:cTn>
                  </p:par>
                  <p:par>
                    <p:cTn id="2691" nodeType="clickEffect" fill="hold">
                      <p:stCondLst>
                        <p:cond delay="indefinite"/>
                      </p:stCondLst>
                      <p:childTnLst>
                        <p:par>
                          <p:cTn id="2692" nodeType="withEffect" fill="hold">
                            <p:stCondLst>
                              <p:cond delay="0"/>
                            </p:stCondLst>
                            <p:childTnLst>
                              <p:par>
                                <p:cTn id="2693" nodeType="clickEffect" fill="hold" presetClass="entr" presetID="1">
                                  <p:stCondLst>
                                    <p:cond delay="0"/>
                                  </p:stCondLst>
                                  <p:childTnLst>
                                    <p:set>
                                      <p:cBhvr>
                                        <p:cTn id="2694" dur="1" fill="hold">
                                          <p:stCondLst>
                                            <p:cond delay="0"/>
                                          </p:stCondLst>
                                        </p:cTn>
                                        <p:tgtEl>
                                          <p:spTgt spid="1285"/>
                                        </p:tgtEl>
                                        <p:attrNameLst>
                                          <p:attrName>style.visibility</p:attrName>
                                        </p:attrNameLst>
                                      </p:cBhvr>
                                      <p:to>
                                        <p:strVal val="visible"/>
                                      </p:to>
                                    </p:set>
                                  </p:childTnLst>
                                </p:cTn>
                              </p:par>
                              <p:par>
                                <p:cTn id="2695" nodeType="withEffect" fill="hold" presetClass="entr" presetID="1">
                                  <p:stCondLst>
                                    <p:cond delay="0"/>
                                  </p:stCondLst>
                                  <p:childTnLst>
                                    <p:set>
                                      <p:cBhvr>
                                        <p:cTn id="2696" dur="1" fill="hold">
                                          <p:stCondLst>
                                            <p:cond delay="0"/>
                                          </p:stCondLst>
                                        </p:cTn>
                                        <p:tgtEl>
                                          <p:spTgt spid="1280"/>
                                        </p:tgtEl>
                                        <p:attrNameLst>
                                          <p:attrName>style.visibility</p:attrName>
                                        </p:attrNameLst>
                                      </p:cBhvr>
                                      <p:to>
                                        <p:strVal val="visible"/>
                                      </p:to>
                                    </p:set>
                                  </p:childTnLst>
                                </p:cTn>
                              </p:par>
                            </p:childTnLst>
                          </p:cTn>
                        </p:par>
                      </p:childTnLst>
                    </p:cTn>
                  </p:par>
                  <p:par>
                    <p:cTn id="2697" nodeType="clickEffect" fill="hold">
                      <p:stCondLst>
                        <p:cond delay="indefinite"/>
                      </p:stCondLst>
                      <p:childTnLst>
                        <p:par>
                          <p:cTn id="2698" nodeType="withEffect" fill="hold">
                            <p:stCondLst>
                              <p:cond delay="0"/>
                            </p:stCondLst>
                            <p:childTnLst>
                              <p:par>
                                <p:cTn id="2699" nodeType="clickEffect" fill="hold" presetClass="entr" presetID="1">
                                  <p:stCondLst>
                                    <p:cond delay="0"/>
                                  </p:stCondLst>
                                  <p:childTnLst>
                                    <p:set>
                                      <p:cBhvr>
                                        <p:cTn id="2700" dur="1" fill="hold">
                                          <p:stCondLst>
                                            <p:cond delay="0"/>
                                          </p:stCondLst>
                                        </p:cTn>
                                        <p:tgtEl>
                                          <p:spTgt spid="1283"/>
                                        </p:tgtEl>
                                        <p:attrNameLst>
                                          <p:attrName>style.visibility</p:attrName>
                                        </p:attrNameLst>
                                      </p:cBhvr>
                                      <p:to>
                                        <p:strVal val="visible"/>
                                      </p:to>
                                    </p:set>
                                  </p:childTnLst>
                                </p:cTn>
                              </p:par>
                              <p:par>
                                <p:cTn id="2701" nodeType="withEffect" fill="hold" presetClass="entr" presetID="1">
                                  <p:stCondLst>
                                    <p:cond delay="0"/>
                                  </p:stCondLst>
                                  <p:childTnLst>
                                    <p:set>
                                      <p:cBhvr>
                                        <p:cTn id="2702" dur="1" fill="hold">
                                          <p:stCondLst>
                                            <p:cond delay="0"/>
                                          </p:stCondLst>
                                        </p:cTn>
                                        <p:tgtEl>
                                          <p:spTgt spid="1279"/>
                                        </p:tgtEl>
                                        <p:attrNameLst>
                                          <p:attrName>style.visibility</p:attrName>
                                        </p:attrNameLst>
                                      </p:cBhvr>
                                      <p:to>
                                        <p:strVal val="visible"/>
                                      </p:to>
                                    </p:set>
                                  </p:childTnLst>
                                </p:cTn>
                              </p:par>
                            </p:childTnLst>
                          </p:cTn>
                        </p:par>
                      </p:childTnLst>
                    </p:cTn>
                  </p:par>
                  <p:par>
                    <p:cTn id="2703" nodeType="clickEffect" fill="hold">
                      <p:stCondLst>
                        <p:cond delay="indefinite"/>
                      </p:stCondLst>
                      <p:childTnLst>
                        <p:par>
                          <p:cTn id="2704" nodeType="withEffect" fill="hold">
                            <p:stCondLst>
                              <p:cond delay="0"/>
                            </p:stCondLst>
                            <p:childTnLst>
                              <p:par>
                                <p:cTn id="2705" nodeType="clickEffect" fill="hold" presetClass="entr" presetID="1">
                                  <p:stCondLst>
                                    <p:cond delay="0"/>
                                  </p:stCondLst>
                                  <p:childTnLst>
                                    <p:set>
                                      <p:cBhvr>
                                        <p:cTn id="2706" dur="1" fill="hold">
                                          <p:stCondLst>
                                            <p:cond delay="0"/>
                                          </p:stCondLst>
                                        </p:cTn>
                                        <p:tgtEl>
                                          <p:spTgt spid="1301"/>
                                        </p:tgtEl>
                                        <p:attrNameLst>
                                          <p:attrName>style.visibility</p:attrName>
                                        </p:attrNameLst>
                                      </p:cBhvr>
                                      <p:to>
                                        <p:strVal val="visible"/>
                                      </p:to>
                                    </p:set>
                                  </p:childTnLst>
                                </p:cTn>
                              </p:par>
                              <p:par>
                                <p:cTn id="2707" nodeType="withEffect" fill="hold" presetClass="entr" presetID="1">
                                  <p:stCondLst>
                                    <p:cond delay="0"/>
                                  </p:stCondLst>
                                  <p:childTnLst>
                                    <p:set>
                                      <p:cBhvr>
                                        <p:cTn id="2708" dur="1" fill="hold">
                                          <p:stCondLst>
                                            <p:cond delay="0"/>
                                          </p:stCondLst>
                                        </p:cTn>
                                        <p:tgtEl>
                                          <p:spTgt spid="1300"/>
                                        </p:tgtEl>
                                        <p:attrNameLst>
                                          <p:attrName>style.visibility</p:attrName>
                                        </p:attrNameLst>
                                      </p:cBhvr>
                                      <p:to>
                                        <p:strVal val="visible"/>
                                      </p:to>
                                    </p:set>
                                  </p:childTnLst>
                                </p:cTn>
                              </p:par>
                            </p:childTnLst>
                          </p:cTn>
                        </p:par>
                      </p:childTnLst>
                    </p:cTn>
                  </p:par>
                  <p:par>
                    <p:cTn id="2709" nodeType="clickEffect" fill="hold">
                      <p:stCondLst>
                        <p:cond delay="indefinite"/>
                      </p:stCondLst>
                      <p:childTnLst>
                        <p:par>
                          <p:cTn id="2710" nodeType="withEffect" fill="hold">
                            <p:stCondLst>
                              <p:cond delay="0"/>
                            </p:stCondLst>
                            <p:childTnLst>
                              <p:par>
                                <p:cTn id="2711" nodeType="clickEffect" fill="hold" presetClass="entr" presetID="1">
                                  <p:stCondLst>
                                    <p:cond delay="0"/>
                                  </p:stCondLst>
                                  <p:childTnLst>
                                    <p:set>
                                      <p:cBhvr>
                                        <p:cTn id="2712" dur="1" fill="hold">
                                          <p:stCondLst>
                                            <p:cond delay="0"/>
                                          </p:stCondLst>
                                        </p:cTn>
                                        <p:tgtEl>
                                          <p:spTgt spid="1294"/>
                                        </p:tgtEl>
                                        <p:attrNameLst>
                                          <p:attrName>style.visibility</p:attrName>
                                        </p:attrNameLst>
                                      </p:cBhvr>
                                      <p:to>
                                        <p:strVal val="visible"/>
                                      </p:to>
                                    </p:set>
                                  </p:childTnLst>
                                </p:cTn>
                              </p:par>
                              <p:par>
                                <p:cTn id="2713" nodeType="withEffect" fill="hold" presetClass="entr" presetID="1">
                                  <p:stCondLst>
                                    <p:cond delay="0"/>
                                  </p:stCondLst>
                                  <p:childTnLst>
                                    <p:set>
                                      <p:cBhvr>
                                        <p:cTn id="2714" dur="1" fill="hold">
                                          <p:stCondLst>
                                            <p:cond delay="0"/>
                                          </p:stCondLst>
                                        </p:cTn>
                                        <p:tgtEl>
                                          <p:spTgt spid="1290"/>
                                        </p:tgtEl>
                                        <p:attrNameLst>
                                          <p:attrName>style.visibility</p:attrName>
                                        </p:attrNameLst>
                                      </p:cBhvr>
                                      <p:to>
                                        <p:strVal val="visible"/>
                                      </p:to>
                                    </p:set>
                                  </p:childTnLst>
                                </p:cTn>
                              </p:par>
                            </p:childTnLst>
                          </p:cTn>
                        </p:par>
                      </p:childTnLst>
                    </p:cTn>
                  </p:par>
                  <p:par>
                    <p:cTn id="2715" nodeType="clickEffect" fill="hold">
                      <p:stCondLst>
                        <p:cond delay="indefinite"/>
                      </p:stCondLst>
                      <p:childTnLst>
                        <p:par>
                          <p:cTn id="2716" nodeType="withEffect" fill="hold">
                            <p:stCondLst>
                              <p:cond delay="0"/>
                            </p:stCondLst>
                            <p:childTnLst>
                              <p:par>
                                <p:cTn id="2717" nodeType="clickEffect" fill="hold" presetClass="entr" presetID="1">
                                  <p:stCondLst>
                                    <p:cond delay="0"/>
                                  </p:stCondLst>
                                  <p:childTnLst>
                                    <p:set>
                                      <p:cBhvr>
                                        <p:cTn id="2718" dur="1" fill="hold">
                                          <p:stCondLst>
                                            <p:cond delay="0"/>
                                          </p:stCondLst>
                                        </p:cTn>
                                        <p:tgtEl>
                                          <p:spTgt spid="1291"/>
                                        </p:tgtEl>
                                        <p:attrNameLst>
                                          <p:attrName>style.visibility</p:attrName>
                                        </p:attrNameLst>
                                      </p:cBhvr>
                                      <p:to>
                                        <p:strVal val="visible"/>
                                      </p:to>
                                    </p:set>
                                  </p:childTnLst>
                                </p:cTn>
                              </p:par>
                              <p:par>
                                <p:cTn id="2719" nodeType="withEffect" fill="hold" presetClass="entr" presetID="1">
                                  <p:stCondLst>
                                    <p:cond delay="0"/>
                                  </p:stCondLst>
                                  <p:childTnLst>
                                    <p:set>
                                      <p:cBhvr>
                                        <p:cTn id="2720" dur="1" fill="hold">
                                          <p:stCondLst>
                                            <p:cond delay="0"/>
                                          </p:stCondLst>
                                        </p:cTn>
                                        <p:tgtEl>
                                          <p:spTgt spid="1288"/>
                                        </p:tgtEl>
                                        <p:attrNameLst>
                                          <p:attrName>style.visibility</p:attrName>
                                        </p:attrNameLst>
                                      </p:cBhvr>
                                      <p:to>
                                        <p:strVal val="visible"/>
                                      </p:to>
                                    </p:set>
                                  </p:childTnLst>
                                </p:cTn>
                              </p:par>
                            </p:childTnLst>
                          </p:cTn>
                        </p:par>
                      </p:childTnLst>
                    </p:cTn>
                  </p:par>
                  <p:par>
                    <p:cTn id="2721" nodeType="clickEffect" fill="hold">
                      <p:stCondLst>
                        <p:cond delay="indefinite"/>
                      </p:stCondLst>
                      <p:childTnLst>
                        <p:par>
                          <p:cTn id="2722" nodeType="withEffect" fill="hold">
                            <p:stCondLst>
                              <p:cond delay="0"/>
                            </p:stCondLst>
                            <p:childTnLst>
                              <p:par>
                                <p:cTn id="2723" nodeType="clickEffect" fill="hold" presetClass="entr" presetID="1">
                                  <p:stCondLst>
                                    <p:cond delay="0"/>
                                  </p:stCondLst>
                                  <p:childTnLst>
                                    <p:set>
                                      <p:cBhvr>
                                        <p:cTn id="2724" dur="1" fill="hold">
                                          <p:stCondLst>
                                            <p:cond delay="0"/>
                                          </p:stCondLst>
                                        </p:cTn>
                                        <p:tgtEl>
                                          <p:spTgt spid="1292"/>
                                        </p:tgtEl>
                                        <p:attrNameLst>
                                          <p:attrName>style.visibility</p:attrName>
                                        </p:attrNameLst>
                                      </p:cBhvr>
                                      <p:to>
                                        <p:strVal val="visible"/>
                                      </p:to>
                                    </p:set>
                                  </p:childTnLst>
                                </p:cTn>
                              </p:par>
                              <p:par>
                                <p:cTn id="2725" nodeType="withEffect" fill="hold" presetClass="entr" presetID="1">
                                  <p:stCondLst>
                                    <p:cond delay="0"/>
                                  </p:stCondLst>
                                  <p:childTnLst>
                                    <p:set>
                                      <p:cBhvr>
                                        <p:cTn id="2726" dur="1" fill="hold">
                                          <p:stCondLst>
                                            <p:cond delay="0"/>
                                          </p:stCondLst>
                                        </p:cTn>
                                        <p:tgtEl>
                                          <p:spTgt spid="1289"/>
                                        </p:tgtEl>
                                        <p:attrNameLst>
                                          <p:attrName>style.visibility</p:attrName>
                                        </p:attrNameLst>
                                      </p:cBhvr>
                                      <p:to>
                                        <p:strVal val="visible"/>
                                      </p:to>
                                    </p:set>
                                  </p:childTnLst>
                                </p:cTn>
                              </p:par>
                            </p:childTnLst>
                          </p:cTn>
                        </p:par>
                      </p:childTnLst>
                    </p:cTn>
                  </p:par>
                  <p:par>
                    <p:cTn id="2727" nodeType="clickEffect" fill="hold">
                      <p:stCondLst>
                        <p:cond delay="indefinite"/>
                      </p:stCondLst>
                      <p:childTnLst>
                        <p:par>
                          <p:cTn id="2728" nodeType="withEffect" fill="hold">
                            <p:stCondLst>
                              <p:cond delay="0"/>
                            </p:stCondLst>
                            <p:childTnLst>
                              <p:par>
                                <p:cTn id="2729" nodeType="clickEffect" fill="hold" presetClass="entr" presetID="1">
                                  <p:stCondLst>
                                    <p:cond delay="0"/>
                                  </p:stCondLst>
                                  <p:childTnLst>
                                    <p:set>
                                      <p:cBhvr>
                                        <p:cTn id="2730" dur="1" fill="hold">
                                          <p:stCondLst>
                                            <p:cond delay="0"/>
                                          </p:stCondLst>
                                        </p:cTn>
                                        <p:tgtEl>
                                          <p:spTgt spid="1302"/>
                                        </p:tgtEl>
                                        <p:attrNameLst>
                                          <p:attrName>style.visibility</p:attrName>
                                        </p:attrNameLst>
                                      </p:cBhvr>
                                      <p:to>
                                        <p:strVal val="visible"/>
                                      </p:to>
                                    </p:set>
                                  </p:childTnLst>
                                </p:cTn>
                              </p:par>
                              <p:par>
                                <p:cTn id="2731" nodeType="withEffect" fill="hold" presetClass="entr" presetID="1">
                                  <p:stCondLst>
                                    <p:cond delay="0"/>
                                  </p:stCondLst>
                                  <p:childTnLst>
                                    <p:set>
                                      <p:cBhvr>
                                        <p:cTn id="2732" dur="1" fill="hold">
                                          <p:stCondLst>
                                            <p:cond delay="0"/>
                                          </p:stCondLst>
                                        </p:cTn>
                                        <p:tgtEl>
                                          <p:spTgt spid="1297"/>
                                        </p:tgtEl>
                                        <p:attrNameLst>
                                          <p:attrName>style.visibility</p:attrName>
                                        </p:attrNameLst>
                                      </p:cBhvr>
                                      <p:to>
                                        <p:strVal val="visible"/>
                                      </p:to>
                                    </p:set>
                                  </p:childTnLst>
                                </p:cTn>
                              </p:par>
                            </p:childTnLst>
                          </p:cTn>
                        </p:par>
                      </p:childTnLst>
                    </p:cTn>
                  </p:par>
                  <p:par>
                    <p:cTn id="2733" nodeType="clickEffect" fill="hold">
                      <p:stCondLst>
                        <p:cond delay="indefinite"/>
                      </p:stCondLst>
                      <p:childTnLst>
                        <p:par>
                          <p:cTn id="2734" nodeType="withEffect" fill="hold">
                            <p:stCondLst>
                              <p:cond delay="0"/>
                            </p:stCondLst>
                            <p:childTnLst>
                              <p:par>
                                <p:cTn id="2735" nodeType="clickEffect" fill="hold" presetClass="entr" presetID="1">
                                  <p:stCondLst>
                                    <p:cond delay="0"/>
                                  </p:stCondLst>
                                  <p:childTnLst>
                                    <p:set>
                                      <p:cBhvr>
                                        <p:cTn id="2736" dur="1" fill="hold">
                                          <p:stCondLst>
                                            <p:cond delay="0"/>
                                          </p:stCondLst>
                                        </p:cTn>
                                        <p:tgtEl>
                                          <p:spTgt spid="1303"/>
                                        </p:tgtEl>
                                        <p:attrNameLst>
                                          <p:attrName>style.visibility</p:attrName>
                                        </p:attrNameLst>
                                      </p:cBhvr>
                                      <p:to>
                                        <p:strVal val="visible"/>
                                      </p:to>
                                    </p:set>
                                  </p:childTnLst>
                                </p:cTn>
                              </p:par>
                            </p:childTnLst>
                          </p:cTn>
                        </p:par>
                      </p:childTnLst>
                    </p:cTn>
                  </p:par>
                  <p:par>
                    <p:cTn id="2737" nodeType="clickEffect" fill="hold">
                      <p:stCondLst>
                        <p:cond delay="indefinite"/>
                      </p:stCondLst>
                      <p:childTnLst>
                        <p:par>
                          <p:cTn id="2738" nodeType="withEffect" fill="hold">
                            <p:stCondLst>
                              <p:cond delay="0"/>
                            </p:stCondLst>
                            <p:childTnLst>
                              <p:par>
                                <p:cTn id="2739" nodeType="clickEffect" fill="hold" presetClass="entr" presetID="1">
                                  <p:stCondLst>
                                    <p:cond delay="0"/>
                                  </p:stCondLst>
                                  <p:childTnLst>
                                    <p:set>
                                      <p:cBhvr>
                                        <p:cTn id="2740" dur="1" fill="hold">
                                          <p:stCondLst>
                                            <p:cond delay="0"/>
                                          </p:stCondLst>
                                        </p:cTn>
                                        <p:tgtEl>
                                          <p:spTgt spid="1299"/>
                                        </p:tgtEl>
                                        <p:attrNameLst>
                                          <p:attrName>style.visibility</p:attrName>
                                        </p:attrNameLst>
                                      </p:cBhvr>
                                      <p:to>
                                        <p:strVal val="visible"/>
                                      </p:to>
                                    </p:set>
                                  </p:childTnLst>
                                </p:cTn>
                              </p:par>
                              <p:par>
                                <p:cTn id="2741" nodeType="withEffect" fill="hold" presetClass="entr" presetID="1">
                                  <p:stCondLst>
                                    <p:cond delay="0"/>
                                  </p:stCondLst>
                                  <p:childTnLst>
                                    <p:set>
                                      <p:cBhvr>
                                        <p:cTn id="2742" dur="1" fill="hold">
                                          <p:stCondLst>
                                            <p:cond delay="0"/>
                                          </p:stCondLst>
                                        </p:cTn>
                                        <p:tgtEl>
                                          <p:spTgt spid="1304"/>
                                        </p:tgtEl>
                                        <p:attrNameLst>
                                          <p:attrName>style.visibility</p:attrName>
                                        </p:attrNameLst>
                                      </p:cBhvr>
                                      <p:to>
                                        <p:strVal val="visible"/>
                                      </p:to>
                                    </p:set>
                                  </p:childTnLst>
                                </p:cTn>
                              </p:par>
                            </p:childTnLst>
                          </p:cTn>
                        </p:par>
                      </p:childTnLst>
                    </p:cTn>
                  </p:par>
                  <p:par>
                    <p:cTn id="2743" nodeType="clickEffect" fill="hold">
                      <p:stCondLst>
                        <p:cond delay="indefinite"/>
                      </p:stCondLst>
                      <p:childTnLst>
                        <p:par>
                          <p:cTn id="2744" nodeType="withEffect" fill="hold">
                            <p:stCondLst>
                              <p:cond delay="0"/>
                            </p:stCondLst>
                            <p:childTnLst>
                              <p:par>
                                <p:cTn id="2745" nodeType="clickEffect" fill="hold" presetClass="entr" presetID="1">
                                  <p:stCondLst>
                                    <p:cond delay="0"/>
                                  </p:stCondLst>
                                  <p:childTnLst>
                                    <p:set>
                                      <p:cBhvr>
                                        <p:cTn id="2746" dur="1" fill="hold">
                                          <p:stCondLst>
                                            <p:cond delay="0"/>
                                          </p:stCondLst>
                                        </p:cTn>
                                        <p:tgtEl>
                                          <p:spTgt spid="1296"/>
                                        </p:tgtEl>
                                        <p:attrNameLst>
                                          <p:attrName>style.visibility</p:attrName>
                                        </p:attrNameLst>
                                      </p:cBhvr>
                                      <p:to>
                                        <p:strVal val="visible"/>
                                      </p:to>
                                    </p:set>
                                  </p:childTnLst>
                                </p:cTn>
                              </p:par>
                              <p:par>
                                <p:cTn id="2747" nodeType="withEffect" fill="hold" presetClass="entr" presetID="1">
                                  <p:stCondLst>
                                    <p:cond delay="0"/>
                                  </p:stCondLst>
                                  <p:childTnLst>
                                    <p:set>
                                      <p:cBhvr>
                                        <p:cTn id="2748" dur="1" fill="hold">
                                          <p:stCondLst>
                                            <p:cond delay="0"/>
                                          </p:stCondLst>
                                        </p:cTn>
                                        <p:tgtEl>
                                          <p:spTgt spid="1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130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749" dur="indefinite" restart="never" nodeType="tmRoot">
          <p:childTnLst>
            <p:seq>
              <p:cTn id="2750" dur="indefinite" nodeType="mainSeq">
                <p:childTnLst>
                  <p:par>
                    <p:cTn id="2751" nodeType="clickEffect" fill="hold">
                      <p:stCondLst>
                        <p:cond delay="indefinite"/>
                      </p:stCondLst>
                      <p:childTnLst>
                        <p:par>
                          <p:cTn id="2752" nodeType="withEffect" fill="hold">
                            <p:stCondLst>
                              <p:cond delay="0"/>
                            </p:stCondLst>
                            <p:childTnLst>
                              <p:par>
                                <p:cTn id="2753" nodeType="clickEffect" fill="hold" presetClass="entr" presetID="1">
                                  <p:stCondLst>
                                    <p:cond delay="0"/>
                                  </p:stCondLst>
                                  <p:childTnLst>
                                    <p:set>
                                      <p:cBhvr>
                                        <p:cTn id="2754" dur="1" fill="hold">
                                          <p:stCondLst>
                                            <p:cond delay="0"/>
                                          </p:stCondLst>
                                        </p:cTn>
                                        <p:tgtEl>
                                          <p:spTgt spid="1307">
                                            <p:txEl>
                                              <p:pRg st="0" end="0"/>
                                            </p:txEl>
                                          </p:spTgt>
                                        </p:tgtEl>
                                        <p:attrNameLst>
                                          <p:attrName>style.visibility</p:attrName>
                                        </p:attrNameLst>
                                      </p:cBhvr>
                                      <p:to>
                                        <p:strVal val="visible"/>
                                      </p:to>
                                    </p:set>
                                  </p:childTnLst>
                                </p:cTn>
                              </p:par>
                            </p:childTnLst>
                          </p:cTn>
                        </p:par>
                      </p:childTnLst>
                    </p:cTn>
                  </p:par>
                  <p:par>
                    <p:cTn id="2755" nodeType="clickEffect" fill="hold">
                      <p:stCondLst>
                        <p:cond delay="indefinite"/>
                      </p:stCondLst>
                      <p:childTnLst>
                        <p:par>
                          <p:cTn id="2756" nodeType="withEffect" fill="hold">
                            <p:stCondLst>
                              <p:cond delay="0"/>
                            </p:stCondLst>
                            <p:childTnLst>
                              <p:par>
                                <p:cTn id="2757" nodeType="clickEffect" fill="hold" presetClass="entr" presetID="1">
                                  <p:stCondLst>
                                    <p:cond delay="0"/>
                                  </p:stCondLst>
                                  <p:childTnLst>
                                    <p:set>
                                      <p:cBhvr>
                                        <p:cTn id="2758" dur="1" fill="hold">
                                          <p:stCondLst>
                                            <p:cond delay="0"/>
                                          </p:stCondLst>
                                        </p:cTn>
                                        <p:tgtEl>
                                          <p:spTgt spid="1307">
                                            <p:txEl>
                                              <p:pRg st="1" end="1"/>
                                            </p:txEl>
                                          </p:spTgt>
                                        </p:tgtEl>
                                        <p:attrNameLst>
                                          <p:attrName>style.visibility</p:attrName>
                                        </p:attrNameLst>
                                      </p:cBhvr>
                                      <p:to>
                                        <p:strVal val="visible"/>
                                      </p:to>
                                    </p:set>
                                  </p:childTnLst>
                                </p:cTn>
                              </p:par>
                            </p:childTnLst>
                          </p:cTn>
                        </p:par>
                      </p:childTnLst>
                    </p:cTn>
                  </p:par>
                  <p:par>
                    <p:cTn id="2759" nodeType="clickEffect" fill="hold">
                      <p:stCondLst>
                        <p:cond delay="indefinite"/>
                      </p:stCondLst>
                      <p:childTnLst>
                        <p:par>
                          <p:cTn id="2760" nodeType="withEffect" fill="hold">
                            <p:stCondLst>
                              <p:cond delay="0"/>
                            </p:stCondLst>
                            <p:childTnLst>
                              <p:par>
                                <p:cTn id="2761" nodeType="clickEffect" fill="hold" presetClass="entr" presetID="1">
                                  <p:stCondLst>
                                    <p:cond delay="0"/>
                                  </p:stCondLst>
                                  <p:childTnLst>
                                    <p:set>
                                      <p:cBhvr>
                                        <p:cTn id="2762" dur="1" fill="hold">
                                          <p:stCondLst>
                                            <p:cond delay="0"/>
                                          </p:stCondLst>
                                        </p:cTn>
                                        <p:tgtEl>
                                          <p:spTgt spid="1307">
                                            <p:txEl>
                                              <p:pRg st="2" end="2"/>
                                            </p:txEl>
                                          </p:spTgt>
                                        </p:tgtEl>
                                        <p:attrNameLst>
                                          <p:attrName>style.visibility</p:attrName>
                                        </p:attrNameLst>
                                      </p:cBhvr>
                                      <p:to>
                                        <p:strVal val="visible"/>
                                      </p:to>
                                    </p:set>
                                  </p:childTnLst>
                                </p:cTn>
                              </p:par>
                            </p:childTnLst>
                          </p:cTn>
                        </p:par>
                      </p:childTnLst>
                    </p:cTn>
                  </p:par>
                  <p:par>
                    <p:cTn id="2763" nodeType="clickEffect" fill="hold">
                      <p:stCondLst>
                        <p:cond delay="indefinite"/>
                      </p:stCondLst>
                      <p:childTnLst>
                        <p:par>
                          <p:cTn id="2764" nodeType="withEffect" fill="hold">
                            <p:stCondLst>
                              <p:cond delay="0"/>
                            </p:stCondLst>
                            <p:childTnLst>
                              <p:par>
                                <p:cTn id="2765" nodeType="clickEffect" fill="hold" presetClass="entr" presetID="1">
                                  <p:stCondLst>
                                    <p:cond delay="0"/>
                                  </p:stCondLst>
                                  <p:childTnLst>
                                    <p:set>
                                      <p:cBhvr>
                                        <p:cTn id="2766" dur="1" fill="hold">
                                          <p:stCondLst>
                                            <p:cond delay="0"/>
                                          </p:stCondLst>
                                        </p:cTn>
                                        <p:tgtEl>
                                          <p:spTgt spid="130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1309" name="Title 32"/>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767" dur="indefinite" restart="never" nodeType="tmRoot">
          <p:childTnLst>
            <p:seq>
              <p:cTn id="2768" dur="indefinite" nodeType="mainSeq">
                <p:childTnLst>
                  <p:par>
                    <p:cTn id="2769" nodeType="clickEffect" fill="hold">
                      <p:stCondLst>
                        <p:cond delay="indefinite"/>
                      </p:stCondLst>
                      <p:childTnLst>
                        <p:par>
                          <p:cTn id="2770" nodeType="withEffect" fill="hold">
                            <p:stCondLst>
                              <p:cond delay="0"/>
                            </p:stCondLst>
                            <p:childTnLst>
                              <p:par>
                                <p:cTn id="2771" nodeType="clickEffect" fill="hold" presetClass="entr" presetID="1">
                                  <p:stCondLst>
                                    <p:cond delay="0"/>
                                  </p:stCondLst>
                                  <p:childTnLst>
                                    <p:set>
                                      <p:cBhvr>
                                        <p:cTn id="2772" dur="1" fill="hold">
                                          <p:stCondLst>
                                            <p:cond delay="0"/>
                                          </p:stCondLst>
                                        </p:cTn>
                                        <p:tgtEl>
                                          <p:spTgt spid="1308">
                                            <p:txEl>
                                              <p:pRg st="1" end="1"/>
                                            </p:txEl>
                                          </p:spTgt>
                                        </p:tgtEl>
                                        <p:attrNameLst>
                                          <p:attrName>style.visibility</p:attrName>
                                        </p:attrNameLst>
                                      </p:cBhvr>
                                      <p:to>
                                        <p:strVal val="visible"/>
                                      </p:to>
                                    </p:set>
                                  </p:childTnLst>
                                </p:cTn>
                              </p:par>
                              <p:par>
                                <p:cTn id="2773" nodeType="withEffect" fill="hold" presetClass="entr" presetID="1">
                                  <p:stCondLst>
                                    <p:cond delay="0"/>
                                  </p:stCondLst>
                                  <p:childTnLst>
                                    <p:set>
                                      <p:cBhvr>
                                        <p:cTn id="2774" dur="1" fill="hold">
                                          <p:stCondLst>
                                            <p:cond delay="0"/>
                                          </p:stCondLst>
                                        </p:cTn>
                                        <p:tgtEl>
                                          <p:spTgt spid="1308">
                                            <p:txEl>
                                              <p:pRg st="2" end="2"/>
                                            </p:txEl>
                                          </p:spTgt>
                                        </p:tgtEl>
                                        <p:attrNameLst>
                                          <p:attrName>style.visibility</p:attrName>
                                        </p:attrNameLst>
                                      </p:cBhvr>
                                      <p:to>
                                        <p:strVal val="visible"/>
                                      </p:to>
                                    </p:set>
                                  </p:childTnLst>
                                </p:cTn>
                              </p:par>
                            </p:childTnLst>
                          </p:cTn>
                        </p:par>
                      </p:childTnLst>
                    </p:cTn>
                  </p:par>
                  <p:par>
                    <p:cTn id="2775" nodeType="clickEffect" fill="hold">
                      <p:stCondLst>
                        <p:cond delay="indefinite"/>
                      </p:stCondLst>
                      <p:childTnLst>
                        <p:par>
                          <p:cTn id="2776" nodeType="withEffect" fill="hold">
                            <p:stCondLst>
                              <p:cond delay="0"/>
                            </p:stCondLst>
                            <p:childTnLst>
                              <p:par>
                                <p:cTn id="2777" nodeType="clickEffect" fill="hold" presetClass="entr" presetID="1">
                                  <p:stCondLst>
                                    <p:cond delay="0"/>
                                  </p:stCondLst>
                                  <p:childTnLst>
                                    <p:set>
                                      <p:cBhvr>
                                        <p:cTn id="2778" dur="1" fill="hold">
                                          <p:stCondLst>
                                            <p:cond delay="0"/>
                                          </p:stCondLst>
                                        </p:cTn>
                                        <p:tgtEl>
                                          <p:spTgt spid="1308">
                                            <p:txEl>
                                              <p:pRg st="3" end="3"/>
                                            </p:txEl>
                                          </p:spTgt>
                                        </p:tgtEl>
                                        <p:attrNameLst>
                                          <p:attrName>style.visibility</p:attrName>
                                        </p:attrNameLst>
                                      </p:cBhvr>
                                      <p:to>
                                        <p:strVal val="visible"/>
                                      </p:to>
                                    </p:set>
                                  </p:childTnLst>
                                </p:cTn>
                              </p:par>
                            </p:childTnLst>
                          </p:cTn>
                        </p:par>
                      </p:childTnLst>
                    </p:cTn>
                  </p:par>
                  <p:par>
                    <p:cTn id="2779" nodeType="clickEffect" fill="hold">
                      <p:stCondLst>
                        <p:cond delay="indefinite"/>
                      </p:stCondLst>
                      <p:childTnLst>
                        <p:par>
                          <p:cTn id="2780" nodeType="withEffect" fill="hold">
                            <p:stCondLst>
                              <p:cond delay="0"/>
                            </p:stCondLst>
                            <p:childTnLst>
                              <p:par>
                                <p:cTn id="2781" nodeType="clickEffect" fill="hold" presetClass="entr" presetID="1">
                                  <p:stCondLst>
                                    <p:cond delay="0"/>
                                  </p:stCondLst>
                                  <p:childTnLst>
                                    <p:set>
                                      <p:cBhvr>
                                        <p:cTn id="2782" dur="1" fill="hold">
                                          <p:stCondLst>
                                            <p:cond delay="0"/>
                                          </p:stCondLst>
                                        </p:cTn>
                                        <p:tgtEl>
                                          <p:spTgt spid="1308">
                                            <p:txEl>
                                              <p:pRg st="4" end="4"/>
                                            </p:txEl>
                                          </p:spTgt>
                                        </p:tgtEl>
                                        <p:attrNameLst>
                                          <p:attrName>style.visibility</p:attrName>
                                        </p:attrNameLst>
                                      </p:cBhvr>
                                      <p:to>
                                        <p:strVal val="visible"/>
                                      </p:to>
                                    </p:set>
                                  </p:childTnLst>
                                </p:cTn>
                              </p:par>
                            </p:childTnLst>
                          </p:cTn>
                        </p:par>
                      </p:childTnLst>
                    </p:cTn>
                  </p:par>
                  <p:par>
                    <p:cTn id="2783" nodeType="clickEffect" fill="hold">
                      <p:stCondLst>
                        <p:cond delay="indefinite"/>
                      </p:stCondLst>
                      <p:childTnLst>
                        <p:par>
                          <p:cTn id="2784" nodeType="withEffect" fill="hold">
                            <p:stCondLst>
                              <p:cond delay="0"/>
                            </p:stCondLst>
                            <p:childTnLst>
                              <p:par>
                                <p:cTn id="2785" nodeType="clickEffect" fill="hold" presetClass="entr" presetID="1">
                                  <p:stCondLst>
                                    <p:cond delay="0"/>
                                  </p:stCondLst>
                                  <p:childTnLst>
                                    <p:set>
                                      <p:cBhvr>
                                        <p:cTn id="2786" dur="1" fill="hold">
                                          <p:stCondLst>
                                            <p:cond delay="0"/>
                                          </p:stCondLst>
                                        </p:cTn>
                                        <p:tgtEl>
                                          <p:spTgt spid="1308">
                                            <p:txEl>
                                              <p:pRg st="5" end="5"/>
                                            </p:txEl>
                                          </p:spTgt>
                                        </p:tgtEl>
                                        <p:attrNameLst>
                                          <p:attrName>style.visibility</p:attrName>
                                        </p:attrNameLst>
                                      </p:cBhvr>
                                      <p:to>
                                        <p:strVal val="visible"/>
                                      </p:to>
                                    </p:set>
                                  </p:childTnLst>
                                </p:cTn>
                              </p:par>
                            </p:childTnLst>
                          </p:cTn>
                        </p:par>
                      </p:childTnLst>
                    </p:cTn>
                  </p:par>
                  <p:par>
                    <p:cTn id="2787" nodeType="clickEffect" fill="hold">
                      <p:stCondLst>
                        <p:cond delay="indefinite"/>
                      </p:stCondLst>
                      <p:childTnLst>
                        <p:par>
                          <p:cTn id="2788" nodeType="withEffect" fill="hold">
                            <p:stCondLst>
                              <p:cond delay="0"/>
                            </p:stCondLst>
                            <p:childTnLst>
                              <p:par>
                                <p:cTn id="2789" nodeType="clickEffect" fill="hold" presetClass="entr" presetID="1">
                                  <p:stCondLst>
                                    <p:cond delay="0"/>
                                  </p:stCondLst>
                                  <p:childTnLst>
                                    <p:set>
                                      <p:cBhvr>
                                        <p:cTn id="2790" dur="1" fill="hold">
                                          <p:stCondLst>
                                            <p:cond delay="0"/>
                                          </p:stCondLst>
                                        </p:cTn>
                                        <p:tgtEl>
                                          <p:spTgt spid="1308">
                                            <p:txEl>
                                              <p:pRg st="6" end="6"/>
                                            </p:txEl>
                                          </p:spTgt>
                                        </p:tgtEl>
                                        <p:attrNameLst>
                                          <p:attrName>style.visibility</p:attrName>
                                        </p:attrNameLst>
                                      </p:cBhvr>
                                      <p:to>
                                        <p:strVal val="visible"/>
                                      </p:to>
                                    </p:set>
                                  </p:childTnLst>
                                </p:cTn>
                              </p:par>
                            </p:childTnLst>
                          </p:cTn>
                        </p:par>
                      </p:childTnLst>
                    </p:cTn>
                  </p:par>
                  <p:par>
                    <p:cTn id="2791" nodeType="clickEffect" fill="hold">
                      <p:stCondLst>
                        <p:cond delay="indefinite"/>
                      </p:stCondLst>
                      <p:childTnLst>
                        <p:par>
                          <p:cTn id="2792" nodeType="withEffect" fill="hold">
                            <p:stCondLst>
                              <p:cond delay="0"/>
                            </p:stCondLst>
                            <p:childTnLst>
                              <p:par>
                                <p:cTn id="2793" nodeType="clickEffect" fill="hold" presetClass="entr" presetID="1">
                                  <p:stCondLst>
                                    <p:cond delay="0"/>
                                  </p:stCondLst>
                                  <p:childTnLst>
                                    <p:set>
                                      <p:cBhvr>
                                        <p:cTn id="2794" dur="1" fill="hold">
                                          <p:stCondLst>
                                            <p:cond delay="0"/>
                                          </p:stCondLst>
                                        </p:cTn>
                                        <p:tgtEl>
                                          <p:spTgt spid="1308">
                                            <p:txEl>
                                              <p:pRg st="7" end="7"/>
                                            </p:txEl>
                                          </p:spTgt>
                                        </p:tgtEl>
                                        <p:attrNameLst>
                                          <p:attrName>style.visibility</p:attrName>
                                        </p:attrNameLst>
                                      </p:cBhvr>
                                      <p:to>
                                        <p:strVal val="visible"/>
                                      </p:to>
                                    </p:set>
                                  </p:childTnLst>
                                </p:cTn>
                              </p:par>
                            </p:childTnLst>
                          </p:cTn>
                        </p:par>
                      </p:childTnLst>
                    </p:cTn>
                  </p:par>
                  <p:par>
                    <p:cTn id="2795" nodeType="clickEffect" fill="hold">
                      <p:stCondLst>
                        <p:cond delay="indefinite"/>
                      </p:stCondLst>
                      <p:childTnLst>
                        <p:par>
                          <p:cTn id="2796" nodeType="withEffect" fill="hold">
                            <p:stCondLst>
                              <p:cond delay="0"/>
                            </p:stCondLst>
                            <p:childTnLst>
                              <p:par>
                                <p:cTn id="2797" nodeType="clickEffect" fill="hold" presetClass="entr" presetID="1">
                                  <p:stCondLst>
                                    <p:cond delay="0"/>
                                  </p:stCondLst>
                                  <p:childTnLst>
                                    <p:set>
                                      <p:cBhvr>
                                        <p:cTn id="2798" dur="1" fill="hold">
                                          <p:stCondLst>
                                            <p:cond delay="0"/>
                                          </p:stCondLst>
                                        </p:cTn>
                                        <p:tgtEl>
                                          <p:spTgt spid="130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0" name="TextBox 77"/>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311" name="TextBox 78"/>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799" dur="indefinite" restart="never" nodeType="tmRoot">
          <p:childTnLst>
            <p:seq>
              <p:cTn id="2800" dur="indefinite" nodeType="mainSeq">
                <p:childTnLst>
                  <p:par>
                    <p:cTn id="2801" nodeType="clickEffect" fill="hold">
                      <p:stCondLst>
                        <p:cond delay="indefinite"/>
                      </p:stCondLst>
                      <p:childTnLst>
                        <p:par>
                          <p:cTn id="2802" nodeType="withEffect" fill="hold">
                            <p:stCondLst>
                              <p:cond delay="0"/>
                            </p:stCondLst>
                            <p:childTnLst>
                              <p:par>
                                <p:cTn id="2803" nodeType="clickEffect" fill="hold" presetClass="entr" presetID="1">
                                  <p:stCondLst>
                                    <p:cond delay="0"/>
                                  </p:stCondLst>
                                  <p:childTnLst>
                                    <p:set>
                                      <p:cBhvr>
                                        <p:cTn id="2804" dur="1" fill="hold">
                                          <p:stCondLst>
                                            <p:cond delay="0"/>
                                          </p:stCondLst>
                                        </p:cTn>
                                        <p:tgtEl>
                                          <p:spTgt spid="1311">
                                            <p:txEl>
                                              <p:pRg st="0" end="0"/>
                                            </p:txEl>
                                          </p:spTgt>
                                        </p:tgtEl>
                                        <p:attrNameLst>
                                          <p:attrName>style.visibility</p:attrName>
                                        </p:attrNameLst>
                                      </p:cBhvr>
                                      <p:to>
                                        <p:strVal val="visible"/>
                                      </p:to>
                                    </p:set>
                                  </p:childTnLst>
                                </p:cTn>
                              </p:par>
                            </p:childTnLst>
                          </p:cTn>
                        </p:par>
                      </p:childTnLst>
                    </p:cTn>
                  </p:par>
                  <p:par>
                    <p:cTn id="2805" nodeType="clickEffect" fill="hold">
                      <p:stCondLst>
                        <p:cond delay="indefinite"/>
                      </p:stCondLst>
                      <p:childTnLst>
                        <p:par>
                          <p:cTn id="2806" nodeType="withEffect" fill="hold">
                            <p:stCondLst>
                              <p:cond delay="0"/>
                            </p:stCondLst>
                            <p:childTnLst>
                              <p:par>
                                <p:cTn id="2807" nodeType="clickEffect" fill="hold" presetClass="entr" presetID="1">
                                  <p:stCondLst>
                                    <p:cond delay="0"/>
                                  </p:stCondLst>
                                  <p:childTnLst>
                                    <p:set>
                                      <p:cBhvr>
                                        <p:cTn id="2808" dur="1" fill="hold">
                                          <p:stCondLst>
                                            <p:cond delay="0"/>
                                          </p:stCondLst>
                                        </p:cTn>
                                        <p:tgtEl>
                                          <p:spTgt spid="1311">
                                            <p:txEl>
                                              <p:pRg st="1" end="1"/>
                                            </p:txEl>
                                          </p:spTgt>
                                        </p:tgtEl>
                                        <p:attrNameLst>
                                          <p:attrName>style.visibility</p:attrName>
                                        </p:attrNameLst>
                                      </p:cBhvr>
                                      <p:to>
                                        <p:strVal val="visible"/>
                                      </p:to>
                                    </p:set>
                                  </p:childTnLst>
                                </p:cTn>
                              </p:par>
                            </p:childTnLst>
                          </p:cTn>
                        </p:par>
                      </p:childTnLst>
                    </p:cTn>
                  </p:par>
                  <p:par>
                    <p:cTn id="2809" nodeType="clickEffect" fill="hold">
                      <p:stCondLst>
                        <p:cond delay="indefinite"/>
                      </p:stCondLst>
                      <p:childTnLst>
                        <p:par>
                          <p:cTn id="2810" nodeType="withEffect" fill="hold">
                            <p:stCondLst>
                              <p:cond delay="0"/>
                            </p:stCondLst>
                            <p:childTnLst>
                              <p:par>
                                <p:cTn id="2811" nodeType="clickEffect" fill="hold" presetClass="entr" presetID="1">
                                  <p:stCondLst>
                                    <p:cond delay="0"/>
                                  </p:stCondLst>
                                  <p:childTnLst>
                                    <p:set>
                                      <p:cBhvr>
                                        <p:cTn id="2812" dur="1" fill="hold">
                                          <p:stCondLst>
                                            <p:cond delay="0"/>
                                          </p:stCondLst>
                                        </p:cTn>
                                        <p:tgtEl>
                                          <p:spTgt spid="1311">
                                            <p:txEl>
                                              <p:pRg st="2" end="2"/>
                                            </p:txEl>
                                          </p:spTgt>
                                        </p:tgtEl>
                                        <p:attrNameLst>
                                          <p:attrName>style.visibility</p:attrName>
                                        </p:attrNameLst>
                                      </p:cBhvr>
                                      <p:to>
                                        <p:strVal val="visible"/>
                                      </p:to>
                                    </p:set>
                                  </p:childTnLst>
                                </p:cTn>
                              </p:par>
                            </p:childTnLst>
                          </p:cTn>
                        </p:par>
                      </p:childTnLst>
                    </p:cTn>
                  </p:par>
                  <p:par>
                    <p:cTn id="2813" nodeType="clickEffect" fill="hold">
                      <p:stCondLst>
                        <p:cond delay="indefinite"/>
                      </p:stCondLst>
                      <p:childTnLst>
                        <p:par>
                          <p:cTn id="2814" nodeType="withEffect" fill="hold">
                            <p:stCondLst>
                              <p:cond delay="0"/>
                            </p:stCondLst>
                            <p:childTnLst>
                              <p:par>
                                <p:cTn id="2815" nodeType="clickEffect" fill="hold" presetClass="entr" presetID="1">
                                  <p:stCondLst>
                                    <p:cond delay="0"/>
                                  </p:stCondLst>
                                  <p:childTnLst>
                                    <p:set>
                                      <p:cBhvr>
                                        <p:cTn id="2816" dur="1" fill="hold">
                                          <p:stCondLst>
                                            <p:cond delay="0"/>
                                          </p:stCondLst>
                                        </p:cTn>
                                        <p:tgtEl>
                                          <p:spTgt spid="1311">
                                            <p:txEl>
                                              <p:pRg st="3" end="3"/>
                                            </p:txEl>
                                          </p:spTgt>
                                        </p:tgtEl>
                                        <p:attrNameLst>
                                          <p:attrName>style.visibility</p:attrName>
                                        </p:attrNameLst>
                                      </p:cBhvr>
                                      <p:to>
                                        <p:strVal val="visible"/>
                                      </p:to>
                                    </p:set>
                                  </p:childTnLst>
                                </p:cTn>
                              </p:par>
                            </p:childTnLst>
                          </p:cTn>
                        </p:par>
                      </p:childTnLst>
                    </p:cTn>
                  </p:par>
                  <p:par>
                    <p:cTn id="2817" nodeType="clickEffect" fill="hold">
                      <p:stCondLst>
                        <p:cond delay="indefinite"/>
                      </p:stCondLst>
                      <p:childTnLst>
                        <p:par>
                          <p:cTn id="2818" nodeType="withEffect" fill="hold">
                            <p:stCondLst>
                              <p:cond delay="0"/>
                            </p:stCondLst>
                            <p:childTnLst>
                              <p:par>
                                <p:cTn id="2819" nodeType="clickEffect" fill="hold" presetClass="entr" presetID="1">
                                  <p:stCondLst>
                                    <p:cond delay="0"/>
                                  </p:stCondLst>
                                  <p:childTnLst>
                                    <p:set>
                                      <p:cBhvr>
                                        <p:cTn id="2820" dur="1" fill="hold">
                                          <p:stCondLst>
                                            <p:cond delay="0"/>
                                          </p:stCondLst>
                                        </p:cTn>
                                        <p:tgtEl>
                                          <p:spTgt spid="1311">
                                            <p:txEl>
                                              <p:pRg st="4" end="4"/>
                                            </p:txEl>
                                          </p:spTgt>
                                        </p:tgtEl>
                                        <p:attrNameLst>
                                          <p:attrName>style.visibility</p:attrName>
                                        </p:attrNameLst>
                                      </p:cBhvr>
                                      <p:to>
                                        <p:strVal val="visible"/>
                                      </p:to>
                                    </p:set>
                                  </p:childTnLst>
                                </p:cTn>
                              </p:par>
                            </p:childTnLst>
                          </p:cTn>
                        </p:par>
                      </p:childTnLst>
                    </p:cTn>
                  </p:par>
                  <p:par>
                    <p:cTn id="2821" nodeType="clickEffect" fill="hold">
                      <p:stCondLst>
                        <p:cond delay="indefinite"/>
                      </p:stCondLst>
                      <p:childTnLst>
                        <p:par>
                          <p:cTn id="2822" nodeType="withEffect" fill="hold">
                            <p:stCondLst>
                              <p:cond delay="0"/>
                            </p:stCondLst>
                            <p:childTnLst>
                              <p:par>
                                <p:cTn id="2823" nodeType="clickEffect" fill="hold" presetClass="entr" presetID="1">
                                  <p:stCondLst>
                                    <p:cond delay="0"/>
                                  </p:stCondLst>
                                  <p:childTnLst>
                                    <p:set>
                                      <p:cBhvr>
                                        <p:cTn id="2824" dur="1" fill="hold">
                                          <p:stCondLst>
                                            <p:cond delay="0"/>
                                          </p:stCondLst>
                                        </p:cTn>
                                        <p:tgtEl>
                                          <p:spTgt spid="1311">
                                            <p:txEl>
                                              <p:pRg st="5" end="5"/>
                                            </p:txEl>
                                          </p:spTgt>
                                        </p:tgtEl>
                                        <p:attrNameLst>
                                          <p:attrName>style.visibility</p:attrName>
                                        </p:attrNameLst>
                                      </p:cBhvr>
                                      <p:to>
                                        <p:strVal val="visible"/>
                                      </p:to>
                                    </p:set>
                                  </p:childTnLst>
                                </p:cTn>
                              </p:par>
                            </p:childTnLst>
                          </p:cTn>
                        </p:par>
                      </p:childTnLst>
                    </p:cTn>
                  </p:par>
                  <p:par>
                    <p:cTn id="2825" nodeType="clickEffect" fill="hold">
                      <p:stCondLst>
                        <p:cond delay="indefinite"/>
                      </p:stCondLst>
                      <p:childTnLst>
                        <p:par>
                          <p:cTn id="2826" nodeType="withEffect" fill="hold">
                            <p:stCondLst>
                              <p:cond delay="0"/>
                            </p:stCondLst>
                            <p:childTnLst>
                              <p:par>
                                <p:cTn id="2827" nodeType="clickEffect" fill="hold" presetClass="entr" presetID="1">
                                  <p:stCondLst>
                                    <p:cond delay="0"/>
                                  </p:stCondLst>
                                  <p:childTnLst>
                                    <p:set>
                                      <p:cBhvr>
                                        <p:cTn id="2828" dur="1" fill="hold">
                                          <p:stCondLst>
                                            <p:cond delay="0"/>
                                          </p:stCondLst>
                                        </p:cTn>
                                        <p:tgtEl>
                                          <p:spTgt spid="1311">
                                            <p:txEl>
                                              <p:pRg st="6" end="6"/>
                                            </p:txEl>
                                          </p:spTgt>
                                        </p:tgtEl>
                                        <p:attrNameLst>
                                          <p:attrName>style.visibility</p:attrName>
                                        </p:attrNameLst>
                                      </p:cBhvr>
                                      <p:to>
                                        <p:strVal val="visible"/>
                                      </p:to>
                                    </p:set>
                                  </p:childTnLst>
                                </p:cTn>
                              </p:par>
                            </p:childTnLst>
                          </p:cTn>
                        </p:par>
                      </p:childTnLst>
                    </p:cTn>
                  </p:par>
                  <p:par>
                    <p:cTn id="2829" nodeType="clickEffect" fill="hold">
                      <p:stCondLst>
                        <p:cond delay="indefinite"/>
                      </p:stCondLst>
                      <p:childTnLst>
                        <p:par>
                          <p:cTn id="2830" nodeType="withEffect" fill="hold">
                            <p:stCondLst>
                              <p:cond delay="0"/>
                            </p:stCondLst>
                            <p:childTnLst>
                              <p:par>
                                <p:cTn id="2831" nodeType="clickEffect" fill="hold" presetClass="entr" presetID="1">
                                  <p:stCondLst>
                                    <p:cond delay="0"/>
                                  </p:stCondLst>
                                  <p:childTnLst>
                                    <p:set>
                                      <p:cBhvr>
                                        <p:cTn id="2832" dur="1" fill="hold">
                                          <p:stCondLst>
                                            <p:cond delay="0"/>
                                          </p:stCondLst>
                                        </p:cTn>
                                        <p:tgtEl>
                                          <p:spTgt spid="1311">
                                            <p:txEl>
                                              <p:pRg st="7" end="7"/>
                                            </p:txEl>
                                          </p:spTgt>
                                        </p:tgtEl>
                                        <p:attrNameLst>
                                          <p:attrName>style.visibility</p:attrName>
                                        </p:attrNameLst>
                                      </p:cBhvr>
                                      <p:to>
                                        <p:strVal val="visible"/>
                                      </p:to>
                                    </p:set>
                                  </p:childTnLst>
                                </p:cTn>
                              </p:par>
                              <p:par>
                                <p:cTn id="2833" nodeType="withEffect" fill="hold" presetClass="entr" presetID="1">
                                  <p:stCondLst>
                                    <p:cond delay="0"/>
                                  </p:stCondLst>
                                  <p:childTnLst>
                                    <p:set>
                                      <p:cBhvr>
                                        <p:cTn id="2834" dur="1" fill="hold">
                                          <p:stCondLst>
                                            <p:cond delay="0"/>
                                          </p:stCondLst>
                                        </p:cTn>
                                        <p:tgtEl>
                                          <p:spTgt spid="131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2" name="TextBox 79"/>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313" name="TextBox 80"/>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835" dur="indefinite" restart="never" nodeType="tmRoot">
          <p:childTnLst>
            <p:seq>
              <p:cTn id="2836" dur="indefinite" nodeType="mainSeq">
                <p:childTnLst>
                  <p:par>
                    <p:cTn id="2837" nodeType="clickEffect" fill="hold">
                      <p:stCondLst>
                        <p:cond delay="indefinite"/>
                      </p:stCondLst>
                      <p:childTnLst>
                        <p:par>
                          <p:cTn id="2838" nodeType="withEffect" fill="hold">
                            <p:stCondLst>
                              <p:cond delay="0"/>
                            </p:stCondLst>
                            <p:childTnLst>
                              <p:par>
                                <p:cTn id="2839" nodeType="clickEffect" fill="hold" presetClass="entr" presetID="1">
                                  <p:stCondLst>
                                    <p:cond delay="0"/>
                                  </p:stCondLst>
                                  <p:childTnLst>
                                    <p:set>
                                      <p:cBhvr>
                                        <p:cTn id="2840" dur="1" fill="hold">
                                          <p:stCondLst>
                                            <p:cond delay="0"/>
                                          </p:stCondLst>
                                        </p:cTn>
                                        <p:tgtEl>
                                          <p:spTgt spid="1313">
                                            <p:txEl>
                                              <p:pRg st="0" end="0"/>
                                            </p:txEl>
                                          </p:spTgt>
                                        </p:tgtEl>
                                        <p:attrNameLst>
                                          <p:attrName>style.visibility</p:attrName>
                                        </p:attrNameLst>
                                      </p:cBhvr>
                                      <p:to>
                                        <p:strVal val="visible"/>
                                      </p:to>
                                    </p:set>
                                  </p:childTnLst>
                                </p:cTn>
                              </p:par>
                            </p:childTnLst>
                          </p:cTn>
                        </p:par>
                      </p:childTnLst>
                    </p:cTn>
                  </p:par>
                  <p:par>
                    <p:cTn id="2841" nodeType="clickEffect" fill="hold">
                      <p:stCondLst>
                        <p:cond delay="indefinite"/>
                      </p:stCondLst>
                      <p:childTnLst>
                        <p:par>
                          <p:cTn id="2842" nodeType="withEffect" fill="hold">
                            <p:stCondLst>
                              <p:cond delay="0"/>
                            </p:stCondLst>
                            <p:childTnLst>
                              <p:par>
                                <p:cTn id="2843" nodeType="clickEffect" fill="hold" presetClass="entr" presetID="1">
                                  <p:stCondLst>
                                    <p:cond delay="0"/>
                                  </p:stCondLst>
                                  <p:childTnLst>
                                    <p:set>
                                      <p:cBhvr>
                                        <p:cTn id="2844" dur="1" fill="hold">
                                          <p:stCondLst>
                                            <p:cond delay="0"/>
                                          </p:stCondLst>
                                        </p:cTn>
                                        <p:tgtEl>
                                          <p:spTgt spid="1313">
                                            <p:txEl>
                                              <p:pRg st="1" end="1"/>
                                            </p:txEl>
                                          </p:spTgt>
                                        </p:tgtEl>
                                        <p:attrNameLst>
                                          <p:attrName>style.visibility</p:attrName>
                                        </p:attrNameLst>
                                      </p:cBhvr>
                                      <p:to>
                                        <p:strVal val="visible"/>
                                      </p:to>
                                    </p:set>
                                  </p:childTnLst>
                                </p:cTn>
                              </p:par>
                            </p:childTnLst>
                          </p:cTn>
                        </p:par>
                      </p:childTnLst>
                    </p:cTn>
                  </p:par>
                  <p:par>
                    <p:cTn id="2845" nodeType="clickEffect" fill="hold">
                      <p:stCondLst>
                        <p:cond delay="indefinite"/>
                      </p:stCondLst>
                      <p:childTnLst>
                        <p:par>
                          <p:cTn id="2846" nodeType="withEffect" fill="hold">
                            <p:stCondLst>
                              <p:cond delay="0"/>
                            </p:stCondLst>
                            <p:childTnLst>
                              <p:par>
                                <p:cTn id="2847" nodeType="clickEffect" fill="hold" presetClass="entr" presetID="1">
                                  <p:stCondLst>
                                    <p:cond delay="0"/>
                                  </p:stCondLst>
                                  <p:childTnLst>
                                    <p:set>
                                      <p:cBhvr>
                                        <p:cTn id="2848" dur="1" fill="hold">
                                          <p:stCondLst>
                                            <p:cond delay="0"/>
                                          </p:stCondLst>
                                        </p:cTn>
                                        <p:tgtEl>
                                          <p:spTgt spid="1313">
                                            <p:txEl>
                                              <p:pRg st="2" end="2"/>
                                            </p:txEl>
                                          </p:spTgt>
                                        </p:tgtEl>
                                        <p:attrNameLst>
                                          <p:attrName>style.visibility</p:attrName>
                                        </p:attrNameLst>
                                      </p:cBhvr>
                                      <p:to>
                                        <p:strVal val="visible"/>
                                      </p:to>
                                    </p:set>
                                  </p:childTnLst>
                                </p:cTn>
                              </p:par>
                            </p:childTnLst>
                          </p:cTn>
                        </p:par>
                      </p:childTnLst>
                    </p:cTn>
                  </p:par>
                  <p:par>
                    <p:cTn id="2849" nodeType="clickEffect" fill="hold">
                      <p:stCondLst>
                        <p:cond delay="indefinite"/>
                      </p:stCondLst>
                      <p:childTnLst>
                        <p:par>
                          <p:cTn id="2850" nodeType="withEffect" fill="hold">
                            <p:stCondLst>
                              <p:cond delay="0"/>
                            </p:stCondLst>
                            <p:childTnLst>
                              <p:par>
                                <p:cTn id="2851" nodeType="clickEffect" fill="hold" presetClass="entr" presetID="1">
                                  <p:stCondLst>
                                    <p:cond delay="0"/>
                                  </p:stCondLst>
                                  <p:childTnLst>
                                    <p:set>
                                      <p:cBhvr>
                                        <p:cTn id="2852" dur="1" fill="hold">
                                          <p:stCondLst>
                                            <p:cond delay="0"/>
                                          </p:stCondLst>
                                        </p:cTn>
                                        <p:tgtEl>
                                          <p:spTgt spid="1313">
                                            <p:txEl>
                                              <p:pRg st="3" end="3"/>
                                            </p:txEl>
                                          </p:spTgt>
                                        </p:tgtEl>
                                        <p:attrNameLst>
                                          <p:attrName>style.visibility</p:attrName>
                                        </p:attrNameLst>
                                      </p:cBhvr>
                                      <p:to>
                                        <p:strVal val="visible"/>
                                      </p:to>
                                    </p:set>
                                  </p:childTnLst>
                                </p:cTn>
                              </p:par>
                            </p:childTnLst>
                          </p:cTn>
                        </p:par>
                      </p:childTnLst>
                    </p:cTn>
                  </p:par>
                  <p:par>
                    <p:cTn id="2853" nodeType="clickEffect" fill="hold">
                      <p:stCondLst>
                        <p:cond delay="indefinite"/>
                      </p:stCondLst>
                      <p:childTnLst>
                        <p:par>
                          <p:cTn id="2854" nodeType="withEffect" fill="hold">
                            <p:stCondLst>
                              <p:cond delay="0"/>
                            </p:stCondLst>
                            <p:childTnLst>
                              <p:par>
                                <p:cTn id="2855" nodeType="clickEffect" fill="hold" presetClass="entr" presetID="1">
                                  <p:stCondLst>
                                    <p:cond delay="0"/>
                                  </p:stCondLst>
                                  <p:childTnLst>
                                    <p:set>
                                      <p:cBhvr>
                                        <p:cTn id="2856" dur="1" fill="hold">
                                          <p:stCondLst>
                                            <p:cond delay="0"/>
                                          </p:stCondLst>
                                        </p:cTn>
                                        <p:tgtEl>
                                          <p:spTgt spid="1313">
                                            <p:txEl>
                                              <p:pRg st="4" end="4"/>
                                            </p:txEl>
                                          </p:spTgt>
                                        </p:tgtEl>
                                        <p:attrNameLst>
                                          <p:attrName>style.visibility</p:attrName>
                                        </p:attrNameLst>
                                      </p:cBhvr>
                                      <p:to>
                                        <p:strVal val="visible"/>
                                      </p:to>
                                    </p:set>
                                  </p:childTnLst>
                                </p:cTn>
                              </p:par>
                            </p:childTnLst>
                          </p:cTn>
                        </p:par>
                      </p:childTnLst>
                    </p:cTn>
                  </p:par>
                  <p:par>
                    <p:cTn id="2857" nodeType="clickEffect" fill="hold">
                      <p:stCondLst>
                        <p:cond delay="indefinite"/>
                      </p:stCondLst>
                      <p:childTnLst>
                        <p:par>
                          <p:cTn id="2858" nodeType="withEffect" fill="hold">
                            <p:stCondLst>
                              <p:cond delay="0"/>
                            </p:stCondLst>
                            <p:childTnLst>
                              <p:par>
                                <p:cTn id="2859" nodeType="clickEffect" fill="hold" presetClass="entr" presetID="1">
                                  <p:stCondLst>
                                    <p:cond delay="0"/>
                                  </p:stCondLst>
                                  <p:childTnLst>
                                    <p:set>
                                      <p:cBhvr>
                                        <p:cTn id="2860" dur="1" fill="hold">
                                          <p:stCondLst>
                                            <p:cond delay="0"/>
                                          </p:stCondLst>
                                        </p:cTn>
                                        <p:tgtEl>
                                          <p:spTgt spid="1313">
                                            <p:txEl>
                                              <p:pRg st="5" end="5"/>
                                            </p:txEl>
                                          </p:spTgt>
                                        </p:tgtEl>
                                        <p:attrNameLst>
                                          <p:attrName>style.visibility</p:attrName>
                                        </p:attrNameLst>
                                      </p:cBhvr>
                                      <p:to>
                                        <p:strVal val="visible"/>
                                      </p:to>
                                    </p:set>
                                  </p:childTnLst>
                                </p:cTn>
                              </p:par>
                            </p:childTnLst>
                          </p:cTn>
                        </p:par>
                      </p:childTnLst>
                    </p:cTn>
                  </p:par>
                  <p:par>
                    <p:cTn id="2861" nodeType="clickEffect" fill="hold">
                      <p:stCondLst>
                        <p:cond delay="indefinite"/>
                      </p:stCondLst>
                      <p:childTnLst>
                        <p:par>
                          <p:cTn id="2862" nodeType="withEffect" fill="hold">
                            <p:stCondLst>
                              <p:cond delay="0"/>
                            </p:stCondLst>
                            <p:childTnLst>
                              <p:par>
                                <p:cTn id="2863" nodeType="clickEffect" fill="hold" presetClass="entr" presetID="1">
                                  <p:stCondLst>
                                    <p:cond delay="0"/>
                                  </p:stCondLst>
                                  <p:childTnLst>
                                    <p:set>
                                      <p:cBhvr>
                                        <p:cTn id="2864" dur="1" fill="hold">
                                          <p:stCondLst>
                                            <p:cond delay="0"/>
                                          </p:stCondLst>
                                        </p:cTn>
                                        <p:tgtEl>
                                          <p:spTgt spid="1313">
                                            <p:txEl>
                                              <p:pRg st="6" end="6"/>
                                            </p:txEl>
                                          </p:spTgt>
                                        </p:tgtEl>
                                        <p:attrNameLst>
                                          <p:attrName>style.visibility</p:attrName>
                                        </p:attrNameLst>
                                      </p:cBhvr>
                                      <p:to>
                                        <p:strVal val="visible"/>
                                      </p:to>
                                    </p:set>
                                  </p:childTnLst>
                                </p:cTn>
                              </p:par>
                            </p:childTnLst>
                          </p:cTn>
                        </p:par>
                      </p:childTnLst>
                    </p:cTn>
                  </p:par>
                  <p:par>
                    <p:cTn id="2865" nodeType="clickEffect" fill="hold">
                      <p:stCondLst>
                        <p:cond delay="indefinite"/>
                      </p:stCondLst>
                      <p:childTnLst>
                        <p:par>
                          <p:cTn id="2866" nodeType="withEffect" fill="hold">
                            <p:stCondLst>
                              <p:cond delay="0"/>
                            </p:stCondLst>
                            <p:childTnLst>
                              <p:par>
                                <p:cTn id="2867" nodeType="clickEffect" fill="hold" presetClass="entr" presetID="1">
                                  <p:stCondLst>
                                    <p:cond delay="0"/>
                                  </p:stCondLst>
                                  <p:childTnLst>
                                    <p:set>
                                      <p:cBhvr>
                                        <p:cTn id="2868" dur="1" fill="hold">
                                          <p:stCondLst>
                                            <p:cond delay="0"/>
                                          </p:stCondLst>
                                        </p:cTn>
                                        <p:tgtEl>
                                          <p:spTgt spid="1313">
                                            <p:txEl>
                                              <p:pRg st="7" end="7"/>
                                            </p:txEl>
                                          </p:spTgt>
                                        </p:tgtEl>
                                        <p:attrNameLst>
                                          <p:attrName>style.visibility</p:attrName>
                                        </p:attrNameLst>
                                      </p:cBhvr>
                                      <p:to>
                                        <p:strVal val="visible"/>
                                      </p:to>
                                    </p:set>
                                  </p:childTnLst>
                                </p:cTn>
                              </p:par>
                            </p:childTnLst>
                          </p:cTn>
                        </p:par>
                      </p:childTnLst>
                    </p:cTn>
                  </p:par>
                  <p:par>
                    <p:cTn id="2869" nodeType="clickEffect" fill="hold">
                      <p:stCondLst>
                        <p:cond delay="indefinite"/>
                      </p:stCondLst>
                      <p:childTnLst>
                        <p:par>
                          <p:cTn id="2870" nodeType="withEffect" fill="hold">
                            <p:stCondLst>
                              <p:cond delay="0"/>
                            </p:stCondLst>
                            <p:childTnLst>
                              <p:par>
                                <p:cTn id="2871" nodeType="clickEffect" fill="hold" presetClass="entr" presetID="1">
                                  <p:stCondLst>
                                    <p:cond delay="0"/>
                                  </p:stCondLst>
                                  <p:childTnLst>
                                    <p:set>
                                      <p:cBhvr>
                                        <p:cTn id="2872" dur="1" fill="hold">
                                          <p:stCondLst>
                                            <p:cond delay="0"/>
                                          </p:stCondLst>
                                        </p:cTn>
                                        <p:tgtEl>
                                          <p:spTgt spid="1313">
                                            <p:txEl>
                                              <p:pRg st="8" end="8"/>
                                            </p:txEl>
                                          </p:spTgt>
                                        </p:tgtEl>
                                        <p:attrNameLst>
                                          <p:attrName>style.visibility</p:attrName>
                                        </p:attrNameLst>
                                      </p:cBhvr>
                                      <p:to>
                                        <p:strVal val="visible"/>
                                      </p:to>
                                    </p:set>
                                  </p:childTnLst>
                                </p:cTn>
                              </p:par>
                            </p:childTnLst>
                          </p:cTn>
                        </p:par>
                      </p:childTnLst>
                    </p:cTn>
                  </p:par>
                  <p:par>
                    <p:cTn id="2873" nodeType="clickEffect" fill="hold">
                      <p:stCondLst>
                        <p:cond delay="indefinite"/>
                      </p:stCondLst>
                      <p:childTnLst>
                        <p:par>
                          <p:cTn id="2874" nodeType="withEffect" fill="hold">
                            <p:stCondLst>
                              <p:cond delay="0"/>
                            </p:stCondLst>
                            <p:childTnLst>
                              <p:par>
                                <p:cTn id="2875" nodeType="clickEffect" fill="hold" presetClass="entr" presetID="1">
                                  <p:stCondLst>
                                    <p:cond delay="0"/>
                                  </p:stCondLst>
                                  <p:childTnLst>
                                    <p:set>
                                      <p:cBhvr>
                                        <p:cTn id="2876" dur="1" fill="hold">
                                          <p:stCondLst>
                                            <p:cond delay="0"/>
                                          </p:stCondLst>
                                        </p:cTn>
                                        <p:tgtEl>
                                          <p:spTgt spid="1313">
                                            <p:txEl>
                                              <p:pRg st="9" end="9"/>
                                            </p:txEl>
                                          </p:spTgt>
                                        </p:tgtEl>
                                        <p:attrNameLst>
                                          <p:attrName>style.visibility</p:attrName>
                                        </p:attrNameLst>
                                      </p:cBhvr>
                                      <p:to>
                                        <p:strVal val="visible"/>
                                      </p:to>
                                    </p:set>
                                  </p:childTnLst>
                                </p:cTn>
                              </p:par>
                            </p:childTnLst>
                          </p:cTn>
                        </p:par>
                      </p:childTnLst>
                    </p:cTn>
                  </p:par>
                  <p:par>
                    <p:cTn id="2877" nodeType="clickEffect" fill="hold">
                      <p:stCondLst>
                        <p:cond delay="indefinite"/>
                      </p:stCondLst>
                      <p:childTnLst>
                        <p:par>
                          <p:cTn id="2878" nodeType="withEffect" fill="hold">
                            <p:stCondLst>
                              <p:cond delay="0"/>
                            </p:stCondLst>
                            <p:childTnLst>
                              <p:par>
                                <p:cTn id="2879" nodeType="clickEffect" fill="hold" presetClass="entr" presetID="1">
                                  <p:stCondLst>
                                    <p:cond delay="0"/>
                                  </p:stCondLst>
                                  <p:childTnLst>
                                    <p:set>
                                      <p:cBhvr>
                                        <p:cTn id="2880" dur="1" fill="hold">
                                          <p:stCondLst>
                                            <p:cond delay="0"/>
                                          </p:stCondLst>
                                        </p:cTn>
                                        <p:tgtEl>
                                          <p:spTgt spid="131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1315" name="Picture 55" descr="Question Mark&#10;"/>
          <p:cNvPicPr/>
          <p:nvPr/>
        </p:nvPicPr>
        <p:blipFill>
          <a:blip r:embed="rId1"/>
          <a:stretch/>
        </p:blipFill>
        <p:spPr>
          <a:xfrm>
            <a:off x="1792440" y="4232160"/>
            <a:ext cx="2518200" cy="2516760"/>
          </a:xfrm>
          <a:prstGeom prst="rect">
            <a:avLst/>
          </a:prstGeom>
          <a:ln w="9525">
            <a:noFill/>
          </a:ln>
        </p:spPr>
      </p:pic>
      <p:pic>
        <p:nvPicPr>
          <p:cNvPr id="1316" name="Picture 56" descr="Question Mark&#10;"/>
          <p:cNvPicPr/>
          <p:nvPr/>
        </p:nvPicPr>
        <p:blipFill>
          <a:blip r:embed="rId2"/>
          <a:stretch/>
        </p:blipFill>
        <p:spPr>
          <a:xfrm>
            <a:off x="3278160" y="1708200"/>
            <a:ext cx="2518200" cy="2516760"/>
          </a:xfrm>
          <a:prstGeom prst="rect">
            <a:avLst/>
          </a:prstGeom>
          <a:ln w="9525">
            <a:noFill/>
          </a:ln>
        </p:spPr>
      </p:pic>
      <p:pic>
        <p:nvPicPr>
          <p:cNvPr id="1317" name="Picture 57" descr="Question Mark&#10;"/>
          <p:cNvPicPr/>
          <p:nvPr/>
        </p:nvPicPr>
        <p:blipFill>
          <a:blip r:embed="rId3"/>
          <a:stretch/>
        </p:blipFill>
        <p:spPr>
          <a:xfrm>
            <a:off x="4896000" y="4170240"/>
            <a:ext cx="2518200" cy="2516760"/>
          </a:xfrm>
          <a:prstGeom prst="rect">
            <a:avLst/>
          </a:prstGeom>
          <a:ln w="9525">
            <a:noFill/>
          </a:ln>
        </p:spPr>
      </p:pic>
      <p:pic>
        <p:nvPicPr>
          <p:cNvPr id="1318" name="Picture 58" descr="Question Mark&#10;"/>
          <p:cNvPicPr/>
          <p:nvPr/>
        </p:nvPicPr>
        <p:blipFill>
          <a:blip r:embed="rId4"/>
          <a:stretch/>
        </p:blipFill>
        <p:spPr>
          <a:xfrm>
            <a:off x="0" y="1789200"/>
            <a:ext cx="2518200" cy="2516760"/>
          </a:xfrm>
          <a:prstGeom prst="rect">
            <a:avLst/>
          </a:prstGeom>
          <a:ln w="9525">
            <a:noFill/>
          </a:ln>
        </p:spPr>
      </p:pic>
      <p:pic>
        <p:nvPicPr>
          <p:cNvPr id="1319" name="Picture 59"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0" name="TextBox 81"/>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476" name="Picture 5"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477" name="Picture 6"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478" name="Title 8"/>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9" dur="indefinite" restart="never" nodeType="tmRoot">
          <p:childTnLst>
            <p:seq>
              <p:cTn id="450" dur="indefinite" nodeType="mainSeq">
                <p:childTnLst>
                  <p:par>
                    <p:cTn id="451" nodeType="clickEffect" fill="hold">
                      <p:stCondLst>
                        <p:cond delay="indefinite"/>
                      </p:stCondLst>
                      <p:childTnLst>
                        <p:par>
                          <p:cTn id="452" nodeType="withEffect" fill="hold">
                            <p:stCondLst>
                              <p:cond delay="0"/>
                            </p:stCondLst>
                            <p:childTnLst>
                              <p:par>
                                <p:cTn id="453" nodeType="clickEffect" fill="hold" presetClass="entr" presetID="1">
                                  <p:stCondLst>
                                    <p:cond delay="0"/>
                                  </p:stCondLst>
                                  <p:childTnLst>
                                    <p:set>
                                      <p:cBhvr>
                                        <p:cTn id="454" dur="1" fill="hold">
                                          <p:stCondLst>
                                            <p:cond delay="0"/>
                                          </p:stCondLst>
                                        </p:cTn>
                                        <p:tgtEl>
                                          <p:spTgt spid="475">
                                            <p:txEl>
                                              <p:pRg st="0" end="0"/>
                                            </p:txEl>
                                          </p:spTgt>
                                        </p:tgtEl>
                                        <p:attrNameLst>
                                          <p:attrName>style.visibility</p:attrName>
                                        </p:attrNameLst>
                                      </p:cBhvr>
                                      <p:to>
                                        <p:strVal val="visible"/>
                                      </p:to>
                                    </p:set>
                                  </p:childTnLst>
                                </p:cTn>
                              </p:par>
                            </p:childTnLst>
                          </p:cTn>
                        </p:par>
                      </p:childTnLst>
                    </p:cTn>
                  </p:par>
                  <p:par>
                    <p:cTn id="455" nodeType="clickEffect" fill="hold">
                      <p:stCondLst>
                        <p:cond delay="indefinite"/>
                      </p:stCondLst>
                      <p:childTnLst>
                        <p:par>
                          <p:cTn id="456" nodeType="withEffect" fill="hold">
                            <p:stCondLst>
                              <p:cond delay="0"/>
                            </p:stCondLst>
                            <p:childTnLst>
                              <p:par>
                                <p:cTn id="457" nodeType="clickEffect" fill="hold" presetClass="entr" presetID="1">
                                  <p:stCondLst>
                                    <p:cond delay="0"/>
                                  </p:stCondLst>
                                  <p:childTnLst>
                                    <p:set>
                                      <p:cBhvr>
                                        <p:cTn id="458" dur="1" fill="hold">
                                          <p:stCondLst>
                                            <p:cond delay="0"/>
                                          </p:stCondLst>
                                        </p:cTn>
                                        <p:tgtEl>
                                          <p:spTgt spid="47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1" name="Rectangle 320"/>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1322" name="Text Box 91"/>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1323" name="Group 7"/>
          <p:cNvGrpSpPr/>
          <p:nvPr/>
        </p:nvGrpSpPr>
        <p:grpSpPr>
          <a:xfrm>
            <a:off x="216000" y="1289160"/>
            <a:ext cx="3713400" cy="3443040"/>
            <a:chOff x="216000" y="1289160"/>
            <a:chExt cx="3713400" cy="3443040"/>
          </a:xfrm>
        </p:grpSpPr>
        <p:sp>
          <p:nvSpPr>
            <p:cNvPr id="1324" name="Rectangle 321"/>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325" name="Rectangle 322"/>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326" name="Rectangle 323"/>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327" name="Rectangle 324"/>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328" name="Rectangle 325"/>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329" name="Rectangle 326"/>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330" name="Rectangle 327"/>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331" name="Rectangle 328"/>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332" name="Rectangle 329"/>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333" name="Rectangle 330"/>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334" name="Rectangle 331"/>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35" name="Rectangle 332"/>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36" name="Rectangle 333"/>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37" name="Rectangle 334"/>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38" name="Rectangle 335"/>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39" name="Rectangle 336"/>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0" name="Rectangle 337"/>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1" name="Rectangle 338"/>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2" name="Rectangle 339"/>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3" name="Rectangle 340"/>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4" name="Rectangle 341"/>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5" name="Rectangle 342"/>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6" name="Rectangle 343"/>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7" name="Rectangle 344"/>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8" name="Rectangle 345"/>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49" name="Rectangle 346"/>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0" name="Rectangle 347"/>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1" name="Rectangle 348"/>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2" name="Rectangle 349"/>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3" name="Rectangle 350"/>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4" name="Rectangle 351"/>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5" name="Rectangle 352"/>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6" name="Rectangle 353"/>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7" name="Rectangle 354"/>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8" name="Rectangle 355"/>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59" name="Rectangle 356"/>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1360" name="Rectangle 357"/>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1361" name="Rectangle 358"/>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1362" name="Rectangle 359"/>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1363" name="Rectangle 360"/>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1364" name="Text Box 92"/>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1365" name="Text Box 93"/>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1366" name="AutoShape 13"/>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67" name="AutoShape 14"/>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68" name="AutoShape 15"/>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369" name="Text Box 94"/>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370" name="Rectangle 361"/>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1371" name="Group 10"/>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1372" name="Text Box 95"/>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1373" name="Text Box 96"/>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1374" name="Text Box 97"/>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1375" name="Text Box 98"/>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1376" name="Text Box 99"/>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1377" name="Text Box 100"/>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378" name="Text Box 101"/>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379" name="Text Box 102"/>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380" name="Text Box 103"/>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381" name="Text Box 104"/>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382" name="Text Box 105"/>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1383" name="Straight Connector 19"/>
          <p:cNvCxnSpPr/>
          <p:nvPr/>
        </p:nvCxnSpPr>
        <p:spPr>
          <a:xfrm>
            <a:off x="4248000" y="4752720"/>
            <a:ext cx="4735080" cy="2880"/>
          </a:xfrm>
          <a:prstGeom prst="straightConnector1">
            <a:avLst/>
          </a:prstGeom>
          <a:ln w="0">
            <a:solidFill>
              <a:srgbClr val="000000"/>
            </a:solidFill>
          </a:ln>
        </p:spPr>
      </p:cxnSp>
      <p:cxnSp>
        <p:nvCxnSpPr>
          <p:cNvPr id="1384" name="Straight Connector 20"/>
          <p:cNvCxnSpPr/>
          <p:nvPr/>
        </p:nvCxnSpPr>
        <p:spPr>
          <a:xfrm>
            <a:off x="4257360" y="5209920"/>
            <a:ext cx="4735080" cy="2880"/>
          </a:xfrm>
          <a:prstGeom prst="straightConnector1">
            <a:avLst/>
          </a:prstGeom>
          <a:ln w="0">
            <a:solidFill>
              <a:srgbClr val="000000"/>
            </a:solidFill>
          </a:ln>
        </p:spPr>
      </p:cxnSp>
      <p:sp>
        <p:nvSpPr>
          <p:cNvPr id="1385" name="Text Box 106"/>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6" name="Text Box 107"/>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1387" name="Rectangle 362"/>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1388" name="Rectangle 36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1389" name="Rectangle 36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1390" name="Rectangle 36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1391" name="Rectangle 36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1392" name="Text Box 10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39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394" name="Rectangle 367"/>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5" name="Slide Number Placeholder 19"/>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62D409DF-8731-4C86-9106-F6E25E183423}"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396" name="Text Box 10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1397" name="Rectangle 368"/>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398" name="Rectangle 369"/>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1399" name="Rectangle 37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1400" name="Rectangle 371"/>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01" name="Rectangle 37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1402" name="Text Box 11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403" name="Rectangle 373"/>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40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5" name="Slide Number Placeholder 20"/>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2920FD5-3706-457C-AB6A-49725CBCCA4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406" name="Text Box 11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407" name="Rectangle 374"/>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408" name="Rectangle 375"/>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409" name="Rectangle 376"/>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410" name="Rectangle 377"/>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1411" name="Rectangle 378"/>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1412" name="Rectangle 379"/>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1413" name="Rectangle 380"/>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14" name="Rectangle 381"/>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1415" name="Text Box 11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416" name="Rectangle 382"/>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417" name="Rectangle 383"/>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8" name="Slide Number Placeholder 21"/>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C87E419D-CF75-459D-BC38-F9128CDB65E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419" name="Text Box 11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420" name="Rectangle 384"/>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21" name="Rectangle 385"/>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1422" name="Rectangle 386"/>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1423" name="Rectangle 387"/>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24" name="Rectangle 388"/>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1425" name="Text Box 11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426" name="Rectangle 389"/>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142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8" name="Slide Number Placeholder 22"/>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70AD3B7-7B57-448B-B0FC-15906BE5B695}"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429" name="Text Box 11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430" name="Rectangle 390"/>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31" name="Rectangle 391"/>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1432" name="Rectangle 392"/>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1433" name="Rectangle 393"/>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34" name="Rectangle 394"/>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1435" name="Text Box 11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43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437" name="Rectangle 395"/>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8" name="Slide Number Placeholder 23"/>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CC177C89-7E00-473F-80A7-AD1610D6AF5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439" name="Text Box 11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440" name="Rectangle 396"/>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441" name="Rectangle 397"/>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442" name="Rectangle 398"/>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443" name="Rectangle 399"/>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44" name="Rectangle 400"/>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1445" name="Rectangle 401"/>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1446" name="Rectangle 402"/>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47" name="Rectangle 403"/>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1448" name="Text Box 11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44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450" name="Rectangle 404"/>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1" name="Slide Number Placeholder 24"/>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EAC551ED-BAC0-4C86-B0FD-6D989C830DE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45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453" name="Text Box 11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454" name="Rectangle 405"/>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455" name="Rectangle 406"/>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456" name="Rectangle 407"/>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457" name="Rectangle 408"/>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58" name="Rectangle 409"/>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1459" name="Rectangle 410"/>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1460" name="Rectangle 411"/>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461" name="Rectangle 412"/>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1462" name="Text Box 12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463" name="Rectangle 413"/>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4" name="Rectangle 414"/>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1465" name="TextBox 99"/>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1467" name="Rectangle 415"/>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Rectangle 1"/>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480" name="Rectangle 4"/>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481" name="Picture 3"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459" dur="indefinite" restart="never" nodeType="tmRoot">
          <p:childTnLst>
            <p:seq>
              <p:cTn id="460" dur="indefinite" nodeType="mainSeq">
                <p:childTnLst>
                  <p:par>
                    <p:cTn id="461" nodeType="clickEffect" fill="hold">
                      <p:stCondLst>
                        <p:cond delay="indefinite"/>
                      </p:stCondLst>
                      <p:childTnLst>
                        <p:par>
                          <p:cTn id="462" nodeType="withEffect" fill="hold">
                            <p:stCondLst>
                              <p:cond delay="0"/>
                            </p:stCondLst>
                            <p:childTnLst>
                              <p:par>
                                <p:cTn id="463" nodeType="clickEffect" fill="hold" presetClass="entr" presetID="1">
                                  <p:stCondLst>
                                    <p:cond delay="0"/>
                                  </p:stCondLst>
                                  <p:childTnLst>
                                    <p:set>
                                      <p:cBhvr>
                                        <p:cTn id="464" dur="1" fill="hold">
                                          <p:stCondLst>
                                            <p:cond delay="0"/>
                                          </p:stCondLst>
                                        </p:cTn>
                                        <p:tgtEl>
                                          <p:spTgt spid="479">
                                            <p:txEl>
                                              <p:pRg st="0" end="0"/>
                                            </p:txEl>
                                          </p:spTgt>
                                        </p:tgtEl>
                                        <p:attrNameLst>
                                          <p:attrName>style.visibility</p:attrName>
                                        </p:attrNameLst>
                                      </p:cBhvr>
                                      <p:to>
                                        <p:strVal val="visible"/>
                                      </p:to>
                                    </p:set>
                                  </p:childTnLst>
                                </p:cTn>
                              </p:par>
                            </p:childTnLst>
                          </p:cTn>
                        </p:par>
                      </p:childTnLst>
                    </p:cTn>
                  </p:par>
                  <p:par>
                    <p:cTn id="465" nodeType="clickEffect" fill="hold">
                      <p:stCondLst>
                        <p:cond delay="indefinite"/>
                      </p:stCondLst>
                      <p:childTnLst>
                        <p:par>
                          <p:cTn id="466" nodeType="withEffect" fill="hold">
                            <p:stCondLst>
                              <p:cond delay="0"/>
                            </p:stCondLst>
                            <p:childTnLst>
                              <p:par>
                                <p:cTn id="467" nodeType="clickEffect" fill="hold" presetClass="entr" presetID="1">
                                  <p:stCondLst>
                                    <p:cond delay="0"/>
                                  </p:stCondLst>
                                  <p:childTnLst>
                                    <p:set>
                                      <p:cBhvr>
                                        <p:cTn id="468" dur="1" fill="hold">
                                          <p:stCondLst>
                                            <p:cond delay="0"/>
                                          </p:stCondLst>
                                        </p:cTn>
                                        <p:tgtEl>
                                          <p:spTgt spid="479">
                                            <p:txEl>
                                              <p:pRg st="1" end="1"/>
                                            </p:txEl>
                                          </p:spTgt>
                                        </p:tgtEl>
                                        <p:attrNameLst>
                                          <p:attrName>style.visibility</p:attrName>
                                        </p:attrNameLst>
                                      </p:cBhvr>
                                      <p:to>
                                        <p:strVal val="visible"/>
                                      </p:to>
                                    </p:set>
                                  </p:childTnLst>
                                </p:cTn>
                              </p:par>
                            </p:childTnLst>
                          </p:cTn>
                        </p:par>
                      </p:childTnLst>
                    </p:cTn>
                  </p:par>
                  <p:par>
                    <p:cTn id="469" nodeType="clickEffect" fill="hold">
                      <p:stCondLst>
                        <p:cond delay="indefinite"/>
                      </p:stCondLst>
                      <p:childTnLst>
                        <p:par>
                          <p:cTn id="470" nodeType="withEffect" fill="hold">
                            <p:stCondLst>
                              <p:cond delay="0"/>
                            </p:stCondLst>
                            <p:childTnLst>
                              <p:par>
                                <p:cTn id="471" nodeType="clickEffect" fill="hold" presetClass="entr" presetID="1">
                                  <p:stCondLst>
                                    <p:cond delay="0"/>
                                  </p:stCondLst>
                                  <p:childTnLst>
                                    <p:set>
                                      <p:cBhvr>
                                        <p:cTn id="472" dur="1" fill="hold">
                                          <p:stCondLst>
                                            <p:cond delay="0"/>
                                          </p:stCondLst>
                                        </p:cTn>
                                        <p:tgtEl>
                                          <p:spTgt spid="479">
                                            <p:txEl>
                                              <p:pRg st="2" end="2"/>
                                            </p:txEl>
                                          </p:spTgt>
                                        </p:tgtEl>
                                        <p:attrNameLst>
                                          <p:attrName>style.visibility</p:attrName>
                                        </p:attrNameLst>
                                      </p:cBhvr>
                                      <p:to>
                                        <p:strVal val="visible"/>
                                      </p:to>
                                    </p:set>
                                  </p:childTnLst>
                                </p:cTn>
                              </p:par>
                            </p:childTnLst>
                          </p:cTn>
                        </p:par>
                      </p:childTnLst>
                    </p:cTn>
                  </p:par>
                  <p:par>
                    <p:cTn id="473" nodeType="clickEffect" fill="hold">
                      <p:stCondLst>
                        <p:cond delay="indefinite"/>
                      </p:stCondLst>
                      <p:childTnLst>
                        <p:par>
                          <p:cTn id="474" nodeType="withEffect" fill="hold">
                            <p:stCondLst>
                              <p:cond delay="0"/>
                            </p:stCondLst>
                            <p:childTnLst>
                              <p:par>
                                <p:cTn id="475" nodeType="clickEffect" fill="hold" presetClass="entr" presetID="1">
                                  <p:stCondLst>
                                    <p:cond delay="0"/>
                                  </p:stCondLst>
                                  <p:childTnLst>
                                    <p:set>
                                      <p:cBhvr>
                                        <p:cTn id="476" dur="1" fill="hold">
                                          <p:stCondLst>
                                            <p:cond delay="0"/>
                                          </p:stCondLst>
                                        </p:cTn>
                                        <p:tgtEl>
                                          <p:spTgt spid="479">
                                            <p:txEl>
                                              <p:pRg st="3" end="3"/>
                                            </p:txEl>
                                          </p:spTgt>
                                        </p:tgtEl>
                                        <p:attrNameLst>
                                          <p:attrName>style.visibility</p:attrName>
                                        </p:attrNameLst>
                                      </p:cBhvr>
                                      <p:to>
                                        <p:strVal val="visible"/>
                                      </p:to>
                                    </p:set>
                                  </p:childTnLst>
                                </p:cTn>
                              </p:par>
                            </p:childTnLst>
                          </p:cTn>
                        </p:par>
                      </p:childTnLst>
                    </p:cTn>
                  </p:par>
                  <p:par>
                    <p:cTn id="477" nodeType="clickEffect" fill="hold">
                      <p:stCondLst>
                        <p:cond delay="indefinite"/>
                      </p:stCondLst>
                      <p:childTnLst>
                        <p:par>
                          <p:cTn id="478" nodeType="withEffect" fill="hold">
                            <p:stCondLst>
                              <p:cond delay="0"/>
                            </p:stCondLst>
                            <p:childTnLst>
                              <p:par>
                                <p:cTn id="479" nodeType="clickEffect" fill="hold" presetClass="entr" presetID="1">
                                  <p:stCondLst>
                                    <p:cond delay="0"/>
                                  </p:stCondLst>
                                  <p:childTnLst>
                                    <p:set>
                                      <p:cBhvr>
                                        <p:cTn id="480" dur="1" fill="hold">
                                          <p:stCondLst>
                                            <p:cond delay="0"/>
                                          </p:stCondLst>
                                        </p:cTn>
                                        <p:tgtEl>
                                          <p:spTgt spid="47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1469" name="TextBox 100"/>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1471" name="Picture 60"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2" name="PlaceHolder 1"/>
          <p:cNvSpPr>
            <a:spLocks noGrp="1"/>
          </p:cNvSpPr>
          <p:nvPr>
            <p:ph type="sldNum" idx="7"/>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12ED255C-BABD-40F7-B685-A40DDAA797C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147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1474" name="Rectangle 416"/>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147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147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1480" name="TextBox 101"/>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881" dur="indefinite" restart="never" nodeType="tmRoot">
          <p:childTnLst>
            <p:seq>
              <p:cTn id="2882" dur="indefinite" nodeType="mainSeq">
                <p:childTnLst>
                  <p:par>
                    <p:cTn id="2883" nodeType="clickEffect" fill="hold">
                      <p:stCondLst>
                        <p:cond delay="indefinite"/>
                      </p:stCondLst>
                      <p:childTnLst>
                        <p:par>
                          <p:cTn id="2884" nodeType="withEffect" fill="hold">
                            <p:stCondLst>
                              <p:cond delay="0"/>
                            </p:stCondLst>
                            <p:childTnLst>
                              <p:par>
                                <p:cTn id="2885" nodeType="clickEffect" fill="hold" presetClass="entr" presetID="1">
                                  <p:stCondLst>
                                    <p:cond delay="0"/>
                                  </p:stCondLst>
                                  <p:childTnLst>
                                    <p:set>
                                      <p:cBhvr>
                                        <p:cTn id="2886" dur="1" fill="hold">
                                          <p:stCondLst>
                                            <p:cond delay="0"/>
                                          </p:stCondLst>
                                        </p:cTn>
                                        <p:tgtEl>
                                          <p:spTgt spid="1479">
                                            <p:txEl>
                                              <p:pRg st="0" end="0"/>
                                            </p:txEl>
                                          </p:spTgt>
                                        </p:tgtEl>
                                        <p:attrNameLst>
                                          <p:attrName>style.visibility</p:attrName>
                                        </p:attrNameLst>
                                      </p:cBhvr>
                                      <p:to>
                                        <p:strVal val="visible"/>
                                      </p:to>
                                    </p:set>
                                  </p:childTnLst>
                                </p:cTn>
                              </p:par>
                            </p:childTnLst>
                          </p:cTn>
                        </p:par>
                      </p:childTnLst>
                    </p:cTn>
                  </p:par>
                  <p:par>
                    <p:cTn id="2887" nodeType="clickEffect" fill="hold">
                      <p:stCondLst>
                        <p:cond delay="indefinite"/>
                      </p:stCondLst>
                      <p:childTnLst>
                        <p:par>
                          <p:cTn id="2888" nodeType="withEffect" fill="hold">
                            <p:stCondLst>
                              <p:cond delay="0"/>
                            </p:stCondLst>
                            <p:childTnLst>
                              <p:par>
                                <p:cTn id="2889" nodeType="clickEffect" fill="hold" presetClass="entr" presetID="1">
                                  <p:stCondLst>
                                    <p:cond delay="0"/>
                                  </p:stCondLst>
                                  <p:childTnLst>
                                    <p:set>
                                      <p:cBhvr>
                                        <p:cTn id="2890" dur="1" fill="hold">
                                          <p:stCondLst>
                                            <p:cond delay="0"/>
                                          </p:stCondLst>
                                        </p:cTn>
                                        <p:tgtEl>
                                          <p:spTgt spid="1479">
                                            <p:txEl>
                                              <p:pRg st="1" end="1"/>
                                            </p:txEl>
                                          </p:spTgt>
                                        </p:tgtEl>
                                        <p:attrNameLst>
                                          <p:attrName>style.visibility</p:attrName>
                                        </p:attrNameLst>
                                      </p:cBhvr>
                                      <p:to>
                                        <p:strVal val="visible"/>
                                      </p:to>
                                    </p:set>
                                  </p:childTnLst>
                                </p:cTn>
                              </p:par>
                            </p:childTnLst>
                          </p:cTn>
                        </p:par>
                      </p:childTnLst>
                    </p:cTn>
                  </p:par>
                  <p:par>
                    <p:cTn id="2891" nodeType="clickEffect" fill="hold">
                      <p:stCondLst>
                        <p:cond delay="indefinite"/>
                      </p:stCondLst>
                      <p:childTnLst>
                        <p:par>
                          <p:cTn id="2892" nodeType="withEffect" fill="hold">
                            <p:stCondLst>
                              <p:cond delay="0"/>
                            </p:stCondLst>
                            <p:childTnLst>
                              <p:par>
                                <p:cTn id="2893" nodeType="clickEffect" fill="hold" presetClass="entr" presetID="1">
                                  <p:stCondLst>
                                    <p:cond delay="0"/>
                                  </p:stCondLst>
                                  <p:childTnLst>
                                    <p:set>
                                      <p:cBhvr>
                                        <p:cTn id="2894" dur="1" fill="hold">
                                          <p:stCondLst>
                                            <p:cond delay="0"/>
                                          </p:stCondLst>
                                        </p:cTn>
                                        <p:tgtEl>
                                          <p:spTgt spid="1479">
                                            <p:txEl>
                                              <p:pRg st="2" end="2"/>
                                            </p:txEl>
                                          </p:spTgt>
                                        </p:tgtEl>
                                        <p:attrNameLst>
                                          <p:attrName>style.visibility</p:attrName>
                                        </p:attrNameLst>
                                      </p:cBhvr>
                                      <p:to>
                                        <p:strVal val="visible"/>
                                      </p:to>
                                    </p:set>
                                  </p:childTnLst>
                                </p:cTn>
                              </p:par>
                            </p:childTnLst>
                          </p:cTn>
                        </p:par>
                      </p:childTnLst>
                    </p:cTn>
                  </p:par>
                  <p:par>
                    <p:cTn id="2895" nodeType="clickEffect" fill="hold">
                      <p:stCondLst>
                        <p:cond delay="indefinite"/>
                      </p:stCondLst>
                      <p:childTnLst>
                        <p:par>
                          <p:cTn id="2896" nodeType="withEffect" fill="hold">
                            <p:stCondLst>
                              <p:cond delay="0"/>
                            </p:stCondLst>
                            <p:childTnLst>
                              <p:par>
                                <p:cTn id="2897" nodeType="clickEffect" fill="hold" presetClass="entr" presetID="1">
                                  <p:stCondLst>
                                    <p:cond delay="0"/>
                                  </p:stCondLst>
                                  <p:childTnLst>
                                    <p:set>
                                      <p:cBhvr>
                                        <p:cTn id="2898" dur="1" fill="hold">
                                          <p:stCondLst>
                                            <p:cond delay="0"/>
                                          </p:stCondLst>
                                        </p:cTn>
                                        <p:tgtEl>
                                          <p:spTgt spid="1479">
                                            <p:txEl>
                                              <p:pRg st="3" end="3"/>
                                            </p:txEl>
                                          </p:spTgt>
                                        </p:tgtEl>
                                        <p:attrNameLst>
                                          <p:attrName>style.visibility</p:attrName>
                                        </p:attrNameLst>
                                      </p:cBhvr>
                                      <p:to>
                                        <p:strVal val="visible"/>
                                      </p:to>
                                    </p:set>
                                  </p:childTnLst>
                                </p:cTn>
                              </p:par>
                            </p:childTnLst>
                          </p:cTn>
                        </p:par>
                      </p:childTnLst>
                    </p:cTn>
                  </p:par>
                  <p:par>
                    <p:cTn id="2899" nodeType="clickEffect" fill="hold">
                      <p:stCondLst>
                        <p:cond delay="indefinite"/>
                      </p:stCondLst>
                      <p:childTnLst>
                        <p:par>
                          <p:cTn id="2900" nodeType="withEffect" fill="hold">
                            <p:stCondLst>
                              <p:cond delay="0"/>
                            </p:stCondLst>
                            <p:childTnLst>
                              <p:par>
                                <p:cTn id="2901" nodeType="clickEffect" fill="hold" presetClass="entr" presetID="1">
                                  <p:stCondLst>
                                    <p:cond delay="0"/>
                                  </p:stCondLst>
                                  <p:childTnLst>
                                    <p:set>
                                      <p:cBhvr>
                                        <p:cTn id="2902" dur="1" fill="hold">
                                          <p:stCondLst>
                                            <p:cond delay="0"/>
                                          </p:stCondLst>
                                        </p:cTn>
                                        <p:tgtEl>
                                          <p:spTgt spid="1479">
                                            <p:txEl>
                                              <p:pRg st="4" end="4"/>
                                            </p:txEl>
                                          </p:spTgt>
                                        </p:tgtEl>
                                        <p:attrNameLst>
                                          <p:attrName>style.visibility</p:attrName>
                                        </p:attrNameLst>
                                      </p:cBhvr>
                                      <p:to>
                                        <p:strVal val="visible"/>
                                      </p:to>
                                    </p:set>
                                  </p:childTnLst>
                                </p:cTn>
                              </p:par>
                            </p:childTnLst>
                          </p:cTn>
                        </p:par>
                      </p:childTnLst>
                    </p:cTn>
                  </p:par>
                  <p:par>
                    <p:cTn id="2903" nodeType="clickEffect" fill="hold">
                      <p:stCondLst>
                        <p:cond delay="indefinite"/>
                      </p:stCondLst>
                      <p:childTnLst>
                        <p:par>
                          <p:cTn id="2904" nodeType="withEffect" fill="hold">
                            <p:stCondLst>
                              <p:cond delay="0"/>
                            </p:stCondLst>
                            <p:childTnLst>
                              <p:par>
                                <p:cTn id="2905" nodeType="clickEffect" fill="hold" presetClass="entr" presetID="1">
                                  <p:stCondLst>
                                    <p:cond delay="0"/>
                                  </p:stCondLst>
                                  <p:childTnLst>
                                    <p:set>
                                      <p:cBhvr>
                                        <p:cTn id="2906" dur="1" fill="hold">
                                          <p:stCondLst>
                                            <p:cond delay="0"/>
                                          </p:stCondLst>
                                        </p:cTn>
                                        <p:tgtEl>
                                          <p:spTgt spid="1479">
                                            <p:txEl>
                                              <p:pRg st="5" end="5"/>
                                            </p:txEl>
                                          </p:spTgt>
                                        </p:tgtEl>
                                        <p:attrNameLst>
                                          <p:attrName>style.visibility</p:attrName>
                                        </p:attrNameLst>
                                      </p:cBhvr>
                                      <p:to>
                                        <p:strVal val="visible"/>
                                      </p:to>
                                    </p:set>
                                  </p:childTnLst>
                                </p:cTn>
                              </p:par>
                              <p:par>
                                <p:cTn id="2907" nodeType="withEffect" fill="hold" presetClass="entr" presetID="1">
                                  <p:stCondLst>
                                    <p:cond delay="0"/>
                                  </p:stCondLst>
                                  <p:childTnLst>
                                    <p:set>
                                      <p:cBhvr>
                                        <p:cTn id="2908" dur="1" fill="hold">
                                          <p:stCondLst>
                                            <p:cond delay="0"/>
                                          </p:stCondLst>
                                        </p:cTn>
                                        <p:tgtEl>
                                          <p:spTgt spid="1479">
                                            <p:txEl>
                                              <p:pRg st="6" end="6"/>
                                            </p:txEl>
                                          </p:spTgt>
                                        </p:tgtEl>
                                        <p:attrNameLst>
                                          <p:attrName>style.visibility</p:attrName>
                                        </p:attrNameLst>
                                      </p:cBhvr>
                                      <p:to>
                                        <p:strVal val="visible"/>
                                      </p:to>
                                    </p:set>
                                  </p:childTnLst>
                                </p:cTn>
                              </p:par>
                              <p:par>
                                <p:cTn id="2909" nodeType="withEffect" fill="hold" presetClass="entr" presetID="1">
                                  <p:stCondLst>
                                    <p:cond delay="0"/>
                                  </p:stCondLst>
                                  <p:childTnLst>
                                    <p:set>
                                      <p:cBhvr>
                                        <p:cTn id="2910" dur="1" fill="hold">
                                          <p:stCondLst>
                                            <p:cond delay="0"/>
                                          </p:stCondLst>
                                        </p:cTn>
                                        <p:tgtEl>
                                          <p:spTgt spid="1479">
                                            <p:txEl>
                                              <p:pRg st="7" end="7"/>
                                            </p:txEl>
                                          </p:spTgt>
                                        </p:tgtEl>
                                        <p:attrNameLst>
                                          <p:attrName>style.visibility</p:attrName>
                                        </p:attrNameLst>
                                      </p:cBhvr>
                                      <p:to>
                                        <p:strVal val="visible"/>
                                      </p:to>
                                    </p:set>
                                  </p:childTnLst>
                                </p:cTn>
                              </p:par>
                              <p:par>
                                <p:cTn id="2911" nodeType="withEffect" fill="hold" presetClass="entr" presetID="1">
                                  <p:stCondLst>
                                    <p:cond delay="0"/>
                                  </p:stCondLst>
                                  <p:childTnLst>
                                    <p:set>
                                      <p:cBhvr>
                                        <p:cTn id="2912" dur="1" fill="hold">
                                          <p:stCondLst>
                                            <p:cond delay="0"/>
                                          </p:stCondLst>
                                        </p:cTn>
                                        <p:tgtEl>
                                          <p:spTgt spid="1479">
                                            <p:txEl>
                                              <p:pRg st="8" end="8"/>
                                            </p:txEl>
                                          </p:spTgt>
                                        </p:tgtEl>
                                        <p:attrNameLst>
                                          <p:attrName>style.visibility</p:attrName>
                                        </p:attrNameLst>
                                      </p:cBhvr>
                                      <p:to>
                                        <p:strVal val="visible"/>
                                      </p:to>
                                    </p:set>
                                  </p:childTnLst>
                                </p:cTn>
                              </p:par>
                            </p:childTnLst>
                          </p:cTn>
                        </p:par>
                      </p:childTnLst>
                    </p:cTn>
                  </p:par>
                  <p:par>
                    <p:cTn id="2913" nodeType="clickEffect" fill="hold">
                      <p:stCondLst>
                        <p:cond delay="indefinite"/>
                      </p:stCondLst>
                      <p:childTnLst>
                        <p:par>
                          <p:cTn id="2914" nodeType="withEffect" fill="hold">
                            <p:stCondLst>
                              <p:cond delay="0"/>
                            </p:stCondLst>
                            <p:childTnLst>
                              <p:par>
                                <p:cTn id="2915" nodeType="clickEffect" fill="hold" presetClass="entr" presetID="1">
                                  <p:stCondLst>
                                    <p:cond delay="0"/>
                                  </p:stCondLst>
                                  <p:childTnLst>
                                    <p:set>
                                      <p:cBhvr>
                                        <p:cTn id="2916" dur="1" fill="hold">
                                          <p:stCondLst>
                                            <p:cond delay="0"/>
                                          </p:stCondLst>
                                        </p:cTn>
                                        <p:tgtEl>
                                          <p:spTgt spid="1479">
                                            <p:txEl>
                                              <p:pRg st="9" end="9"/>
                                            </p:txEl>
                                          </p:spTgt>
                                        </p:tgtEl>
                                        <p:attrNameLst>
                                          <p:attrName>style.visibility</p:attrName>
                                        </p:attrNameLst>
                                      </p:cBhvr>
                                      <p:to>
                                        <p:strVal val="visible"/>
                                      </p:to>
                                    </p:set>
                                  </p:childTnLst>
                                </p:cTn>
                              </p:par>
                              <p:par>
                                <p:cTn id="2917" nodeType="withEffect" fill="hold" presetClass="entr" presetID="1">
                                  <p:stCondLst>
                                    <p:cond delay="0"/>
                                  </p:stCondLst>
                                  <p:childTnLst>
                                    <p:set>
                                      <p:cBhvr>
                                        <p:cTn id="2918" dur="1" fill="hold">
                                          <p:stCondLst>
                                            <p:cond delay="0"/>
                                          </p:stCondLst>
                                        </p:cTn>
                                        <p:tgtEl>
                                          <p:spTgt spid="147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148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1483" name="Rectangle 417"/>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19" dur="indefinite" restart="never" nodeType="tmRoot">
          <p:childTnLst>
            <p:seq>
              <p:cTn id="2920" dur="indefinite" nodeType="mainSeq">
                <p:childTnLst>
                  <p:par>
                    <p:cTn id="2921" nodeType="clickEffect" fill="hold">
                      <p:stCondLst>
                        <p:cond delay="indefinite"/>
                      </p:stCondLst>
                      <p:childTnLst>
                        <p:par>
                          <p:cTn id="2922" nodeType="withEffect" fill="hold">
                            <p:stCondLst>
                              <p:cond delay="0"/>
                            </p:stCondLst>
                            <p:childTnLst>
                              <p:par>
                                <p:cTn id="2923" nodeType="clickEffect" fill="hold" presetClass="entr" presetID="1">
                                  <p:stCondLst>
                                    <p:cond delay="0"/>
                                  </p:stCondLst>
                                  <p:childTnLst>
                                    <p:set>
                                      <p:cBhvr>
                                        <p:cTn id="2924" dur="1" fill="hold">
                                          <p:stCondLst>
                                            <p:cond delay="0"/>
                                          </p:stCondLst>
                                        </p:cTn>
                                        <p:tgtEl>
                                          <p:spTgt spid="1482">
                                            <p:txEl>
                                              <p:pRg st="1" end="1"/>
                                            </p:txEl>
                                          </p:spTgt>
                                        </p:tgtEl>
                                        <p:attrNameLst>
                                          <p:attrName>style.visibility</p:attrName>
                                        </p:attrNameLst>
                                      </p:cBhvr>
                                      <p:to>
                                        <p:strVal val="visible"/>
                                      </p:to>
                                    </p:set>
                                  </p:childTnLst>
                                </p:cTn>
                              </p:par>
                            </p:childTnLst>
                          </p:cTn>
                        </p:par>
                      </p:childTnLst>
                    </p:cTn>
                  </p:par>
                  <p:par>
                    <p:cTn id="2925" nodeType="clickEffect" fill="hold">
                      <p:stCondLst>
                        <p:cond delay="indefinite"/>
                      </p:stCondLst>
                      <p:childTnLst>
                        <p:par>
                          <p:cTn id="2926" nodeType="withEffect" fill="hold">
                            <p:stCondLst>
                              <p:cond delay="0"/>
                            </p:stCondLst>
                            <p:childTnLst>
                              <p:par>
                                <p:cTn id="2927" nodeType="clickEffect" fill="hold" presetClass="entr" presetID="1">
                                  <p:stCondLst>
                                    <p:cond delay="0"/>
                                  </p:stCondLst>
                                  <p:childTnLst>
                                    <p:set>
                                      <p:cBhvr>
                                        <p:cTn id="2928" dur="1" fill="hold">
                                          <p:stCondLst>
                                            <p:cond delay="0"/>
                                          </p:stCondLst>
                                        </p:cTn>
                                        <p:tgtEl>
                                          <p:spTgt spid="1482">
                                            <p:txEl>
                                              <p:pRg st="2" end="2"/>
                                            </p:txEl>
                                          </p:spTgt>
                                        </p:tgtEl>
                                        <p:attrNameLst>
                                          <p:attrName>style.visibility</p:attrName>
                                        </p:attrNameLst>
                                      </p:cBhvr>
                                      <p:to>
                                        <p:strVal val="visible"/>
                                      </p:to>
                                    </p:set>
                                  </p:childTnLst>
                                </p:cTn>
                              </p:par>
                            </p:childTnLst>
                          </p:cTn>
                        </p:par>
                      </p:childTnLst>
                    </p:cTn>
                  </p:par>
                  <p:par>
                    <p:cTn id="2929" nodeType="clickEffect" fill="hold">
                      <p:stCondLst>
                        <p:cond delay="indefinite"/>
                      </p:stCondLst>
                      <p:childTnLst>
                        <p:par>
                          <p:cTn id="2930" nodeType="withEffect" fill="hold">
                            <p:stCondLst>
                              <p:cond delay="0"/>
                            </p:stCondLst>
                            <p:childTnLst>
                              <p:par>
                                <p:cTn id="2931" nodeType="clickEffect" fill="hold" presetClass="entr" presetID="1">
                                  <p:stCondLst>
                                    <p:cond delay="0"/>
                                  </p:stCondLst>
                                  <p:childTnLst>
                                    <p:set>
                                      <p:cBhvr>
                                        <p:cTn id="2932" dur="1" fill="hold">
                                          <p:stCondLst>
                                            <p:cond delay="0"/>
                                          </p:stCondLst>
                                        </p:cTn>
                                        <p:tgtEl>
                                          <p:spTgt spid="1482">
                                            <p:txEl>
                                              <p:pRg st="3" end="3"/>
                                            </p:txEl>
                                          </p:spTgt>
                                        </p:tgtEl>
                                        <p:attrNameLst>
                                          <p:attrName>style.visibility</p:attrName>
                                        </p:attrNameLst>
                                      </p:cBhvr>
                                      <p:to>
                                        <p:strVal val="visible"/>
                                      </p:to>
                                    </p:set>
                                  </p:childTnLst>
                                </p:cTn>
                              </p:par>
                            </p:childTnLst>
                          </p:cTn>
                        </p:par>
                      </p:childTnLst>
                    </p:cTn>
                  </p:par>
                  <p:par>
                    <p:cTn id="2933" nodeType="clickEffect" fill="hold">
                      <p:stCondLst>
                        <p:cond delay="indefinite"/>
                      </p:stCondLst>
                      <p:childTnLst>
                        <p:par>
                          <p:cTn id="2934" nodeType="withEffect" fill="hold">
                            <p:stCondLst>
                              <p:cond delay="0"/>
                            </p:stCondLst>
                            <p:childTnLst>
                              <p:par>
                                <p:cTn id="2935" nodeType="clickEffect" fill="hold" presetClass="entr" presetID="1">
                                  <p:stCondLst>
                                    <p:cond delay="0"/>
                                  </p:stCondLst>
                                  <p:childTnLst>
                                    <p:set>
                                      <p:cBhvr>
                                        <p:cTn id="2936" dur="1" fill="hold">
                                          <p:stCondLst>
                                            <p:cond delay="0"/>
                                          </p:stCondLst>
                                        </p:cTn>
                                        <p:tgtEl>
                                          <p:spTgt spid="1482">
                                            <p:txEl>
                                              <p:pRg st="4" end="4"/>
                                            </p:txEl>
                                          </p:spTgt>
                                        </p:tgtEl>
                                        <p:attrNameLst>
                                          <p:attrName>style.visibility</p:attrName>
                                        </p:attrNameLst>
                                      </p:cBhvr>
                                      <p:to>
                                        <p:strVal val="visible"/>
                                      </p:to>
                                    </p:set>
                                  </p:childTnLst>
                                </p:cTn>
                              </p:par>
                            </p:childTnLst>
                          </p:cTn>
                        </p:par>
                      </p:childTnLst>
                    </p:cTn>
                  </p:par>
                  <p:par>
                    <p:cTn id="2937" nodeType="clickEffect" fill="hold">
                      <p:stCondLst>
                        <p:cond delay="indefinite"/>
                      </p:stCondLst>
                      <p:childTnLst>
                        <p:par>
                          <p:cTn id="2938" nodeType="withEffect" fill="hold">
                            <p:stCondLst>
                              <p:cond delay="0"/>
                            </p:stCondLst>
                            <p:childTnLst>
                              <p:par>
                                <p:cTn id="2939" nodeType="clickEffect" fill="hold" presetClass="entr" presetID="1">
                                  <p:stCondLst>
                                    <p:cond delay="0"/>
                                  </p:stCondLst>
                                  <p:childTnLst>
                                    <p:set>
                                      <p:cBhvr>
                                        <p:cTn id="2940" dur="1" fill="hold">
                                          <p:stCondLst>
                                            <p:cond delay="0"/>
                                          </p:stCondLst>
                                        </p:cTn>
                                        <p:tgtEl>
                                          <p:spTgt spid="1482">
                                            <p:txEl>
                                              <p:pRg st="5" end="5"/>
                                            </p:txEl>
                                          </p:spTgt>
                                        </p:tgtEl>
                                        <p:attrNameLst>
                                          <p:attrName>style.visibility</p:attrName>
                                        </p:attrNameLst>
                                      </p:cBhvr>
                                      <p:to>
                                        <p:strVal val="visible"/>
                                      </p:to>
                                    </p:set>
                                  </p:childTnLst>
                                </p:cTn>
                              </p:par>
                            </p:childTnLst>
                          </p:cTn>
                        </p:par>
                      </p:childTnLst>
                    </p:cTn>
                  </p:par>
                  <p:par>
                    <p:cTn id="2941" nodeType="clickEffect" fill="hold">
                      <p:stCondLst>
                        <p:cond delay="indefinite"/>
                      </p:stCondLst>
                      <p:childTnLst>
                        <p:par>
                          <p:cTn id="2942" nodeType="withEffect" fill="hold">
                            <p:stCondLst>
                              <p:cond delay="0"/>
                            </p:stCondLst>
                            <p:childTnLst>
                              <p:par>
                                <p:cTn id="2943" nodeType="clickEffect" fill="hold" presetClass="entr" presetID="1">
                                  <p:stCondLst>
                                    <p:cond delay="0"/>
                                  </p:stCondLst>
                                  <p:childTnLst>
                                    <p:set>
                                      <p:cBhvr>
                                        <p:cTn id="2944" dur="1" fill="hold">
                                          <p:stCondLst>
                                            <p:cond delay="0"/>
                                          </p:stCondLst>
                                        </p:cTn>
                                        <p:tgtEl>
                                          <p:spTgt spid="1482">
                                            <p:txEl>
                                              <p:pRg st="6" end="6"/>
                                            </p:txEl>
                                          </p:spTgt>
                                        </p:tgtEl>
                                        <p:attrNameLst>
                                          <p:attrName>style.visibility</p:attrName>
                                        </p:attrNameLst>
                                      </p:cBhvr>
                                      <p:to>
                                        <p:strVal val="visible"/>
                                      </p:to>
                                    </p:set>
                                  </p:childTnLst>
                                </p:cTn>
                              </p:par>
                            </p:childTnLst>
                          </p:cTn>
                        </p:par>
                      </p:childTnLst>
                    </p:cTn>
                  </p:par>
                  <p:par>
                    <p:cTn id="2945" nodeType="clickEffect" fill="hold">
                      <p:stCondLst>
                        <p:cond delay="indefinite"/>
                      </p:stCondLst>
                      <p:childTnLst>
                        <p:par>
                          <p:cTn id="2946" nodeType="withEffect" fill="hold">
                            <p:stCondLst>
                              <p:cond delay="0"/>
                            </p:stCondLst>
                            <p:childTnLst>
                              <p:par>
                                <p:cTn id="2947" nodeType="clickEffect" fill="hold" presetClass="entr" presetID="1">
                                  <p:stCondLst>
                                    <p:cond delay="0"/>
                                  </p:stCondLst>
                                  <p:childTnLst>
                                    <p:set>
                                      <p:cBhvr>
                                        <p:cTn id="2948" dur="1" fill="hold">
                                          <p:stCondLst>
                                            <p:cond delay="0"/>
                                          </p:stCondLst>
                                        </p:cTn>
                                        <p:tgtEl>
                                          <p:spTgt spid="1482">
                                            <p:txEl>
                                              <p:pRg st="7" end="7"/>
                                            </p:txEl>
                                          </p:spTgt>
                                        </p:tgtEl>
                                        <p:attrNameLst>
                                          <p:attrName>style.visibility</p:attrName>
                                        </p:attrNameLst>
                                      </p:cBhvr>
                                      <p:to>
                                        <p:strVal val="visible"/>
                                      </p:to>
                                    </p:set>
                                  </p:childTnLst>
                                </p:cTn>
                              </p:par>
                            </p:childTnLst>
                          </p:cTn>
                        </p:par>
                      </p:childTnLst>
                    </p:cTn>
                  </p:par>
                  <p:par>
                    <p:cTn id="2949" nodeType="clickEffect" fill="hold">
                      <p:stCondLst>
                        <p:cond delay="indefinite"/>
                      </p:stCondLst>
                      <p:childTnLst>
                        <p:par>
                          <p:cTn id="2950" nodeType="withEffect" fill="hold">
                            <p:stCondLst>
                              <p:cond delay="0"/>
                            </p:stCondLst>
                            <p:childTnLst>
                              <p:par>
                                <p:cTn id="2951" nodeType="clickEffect" fill="hold" presetClass="entr" presetID="1">
                                  <p:stCondLst>
                                    <p:cond delay="0"/>
                                  </p:stCondLst>
                                  <p:childTnLst>
                                    <p:set>
                                      <p:cBhvr>
                                        <p:cTn id="2952" dur="1" fill="hold">
                                          <p:stCondLst>
                                            <p:cond delay="0"/>
                                          </p:stCondLst>
                                        </p:cTn>
                                        <p:tgtEl>
                                          <p:spTgt spid="1482">
                                            <p:txEl>
                                              <p:pRg st="8" end="8"/>
                                            </p:txEl>
                                          </p:spTgt>
                                        </p:tgtEl>
                                        <p:attrNameLst>
                                          <p:attrName>style.visibility</p:attrName>
                                        </p:attrNameLst>
                                      </p:cBhvr>
                                      <p:to>
                                        <p:strVal val="visible"/>
                                      </p:to>
                                    </p:set>
                                  </p:childTnLst>
                                </p:cTn>
                              </p:par>
                            </p:childTnLst>
                          </p:cTn>
                        </p:par>
                      </p:childTnLst>
                    </p:cTn>
                  </p:par>
                  <p:par>
                    <p:cTn id="2953" nodeType="clickEffect" fill="hold">
                      <p:stCondLst>
                        <p:cond delay="indefinite"/>
                      </p:stCondLst>
                      <p:childTnLst>
                        <p:par>
                          <p:cTn id="2954" nodeType="withEffect" fill="hold">
                            <p:stCondLst>
                              <p:cond delay="0"/>
                            </p:stCondLst>
                            <p:childTnLst>
                              <p:par>
                                <p:cTn id="2955" nodeType="clickEffect" fill="hold" presetClass="entr" presetID="1">
                                  <p:stCondLst>
                                    <p:cond delay="0"/>
                                  </p:stCondLst>
                                  <p:childTnLst>
                                    <p:set>
                                      <p:cBhvr>
                                        <p:cTn id="2956" dur="1" fill="hold">
                                          <p:stCondLst>
                                            <p:cond delay="0"/>
                                          </p:stCondLst>
                                        </p:cTn>
                                        <p:tgtEl>
                                          <p:spTgt spid="1482">
                                            <p:txEl>
                                              <p:pRg st="9" end="9"/>
                                            </p:txEl>
                                          </p:spTgt>
                                        </p:tgtEl>
                                        <p:attrNameLst>
                                          <p:attrName>style.visibility</p:attrName>
                                        </p:attrNameLst>
                                      </p:cBhvr>
                                      <p:to>
                                        <p:strVal val="visible"/>
                                      </p:to>
                                    </p:set>
                                  </p:childTnLst>
                                </p:cTn>
                              </p:par>
                            </p:childTnLst>
                          </p:cTn>
                        </p:par>
                      </p:childTnLst>
                    </p:cTn>
                  </p:par>
                  <p:par>
                    <p:cTn id="2957" nodeType="clickEffect" fill="hold">
                      <p:stCondLst>
                        <p:cond delay="indefinite"/>
                      </p:stCondLst>
                      <p:childTnLst>
                        <p:par>
                          <p:cTn id="2958" nodeType="withEffect" fill="hold">
                            <p:stCondLst>
                              <p:cond delay="0"/>
                            </p:stCondLst>
                            <p:childTnLst>
                              <p:par>
                                <p:cTn id="2959" nodeType="clickEffect" fill="hold" presetClass="entr" presetID="1">
                                  <p:stCondLst>
                                    <p:cond delay="0"/>
                                  </p:stCondLst>
                                  <p:childTnLst>
                                    <p:set>
                                      <p:cBhvr>
                                        <p:cTn id="2960" dur="1" fill="hold">
                                          <p:stCondLst>
                                            <p:cond delay="0"/>
                                          </p:stCondLst>
                                        </p:cTn>
                                        <p:tgtEl>
                                          <p:spTgt spid="148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148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61" dur="indefinite" restart="never" nodeType="tmRoot">
          <p:childTnLst>
            <p:seq>
              <p:cTn id="2962" dur="indefinite" nodeType="mainSeq">
                <p:childTnLst>
                  <p:par>
                    <p:cTn id="2963" nodeType="clickEffect" fill="hold">
                      <p:stCondLst>
                        <p:cond delay="indefinite"/>
                      </p:stCondLst>
                      <p:childTnLst>
                        <p:par>
                          <p:cTn id="2964" nodeType="withEffect" fill="hold">
                            <p:stCondLst>
                              <p:cond delay="0"/>
                            </p:stCondLst>
                            <p:childTnLst>
                              <p:par>
                                <p:cTn id="2965" nodeType="clickEffect" fill="hold" presetClass="entr" presetID="1">
                                  <p:stCondLst>
                                    <p:cond delay="0"/>
                                  </p:stCondLst>
                                  <p:childTnLst>
                                    <p:set>
                                      <p:cBhvr>
                                        <p:cTn id="2966" dur="1" fill="hold">
                                          <p:stCondLst>
                                            <p:cond delay="0"/>
                                          </p:stCondLst>
                                        </p:cTn>
                                        <p:tgtEl>
                                          <p:spTgt spid="1485">
                                            <p:txEl>
                                              <p:pRg st="0" end="0"/>
                                            </p:txEl>
                                          </p:spTgt>
                                        </p:tgtEl>
                                        <p:attrNameLst>
                                          <p:attrName>style.visibility</p:attrName>
                                        </p:attrNameLst>
                                      </p:cBhvr>
                                      <p:to>
                                        <p:strVal val="visible"/>
                                      </p:to>
                                    </p:set>
                                  </p:childTnLst>
                                </p:cTn>
                              </p:par>
                            </p:childTnLst>
                          </p:cTn>
                        </p:par>
                      </p:childTnLst>
                    </p:cTn>
                  </p:par>
                  <p:par>
                    <p:cTn id="2967" nodeType="clickEffect" fill="hold">
                      <p:stCondLst>
                        <p:cond delay="indefinite"/>
                      </p:stCondLst>
                      <p:childTnLst>
                        <p:par>
                          <p:cTn id="2968" nodeType="withEffect" fill="hold">
                            <p:stCondLst>
                              <p:cond delay="0"/>
                            </p:stCondLst>
                            <p:childTnLst>
                              <p:par>
                                <p:cTn id="2969" nodeType="clickEffect" fill="hold" presetClass="entr" presetID="1">
                                  <p:stCondLst>
                                    <p:cond delay="0"/>
                                  </p:stCondLst>
                                  <p:childTnLst>
                                    <p:set>
                                      <p:cBhvr>
                                        <p:cTn id="2970" dur="1" fill="hold">
                                          <p:stCondLst>
                                            <p:cond delay="0"/>
                                          </p:stCondLst>
                                        </p:cTn>
                                        <p:tgtEl>
                                          <p:spTgt spid="1485">
                                            <p:txEl>
                                              <p:pRg st="1" end="1"/>
                                            </p:txEl>
                                          </p:spTgt>
                                        </p:tgtEl>
                                        <p:attrNameLst>
                                          <p:attrName>style.visibility</p:attrName>
                                        </p:attrNameLst>
                                      </p:cBhvr>
                                      <p:to>
                                        <p:strVal val="visible"/>
                                      </p:to>
                                    </p:set>
                                  </p:childTnLst>
                                </p:cTn>
                              </p:par>
                            </p:childTnLst>
                          </p:cTn>
                        </p:par>
                      </p:childTnLst>
                    </p:cTn>
                  </p:par>
                  <p:par>
                    <p:cTn id="2971" nodeType="clickEffect" fill="hold">
                      <p:stCondLst>
                        <p:cond delay="indefinite"/>
                      </p:stCondLst>
                      <p:childTnLst>
                        <p:par>
                          <p:cTn id="2972" nodeType="withEffect" fill="hold">
                            <p:stCondLst>
                              <p:cond delay="0"/>
                            </p:stCondLst>
                            <p:childTnLst>
                              <p:par>
                                <p:cTn id="2973" nodeType="clickEffect" fill="hold" presetClass="entr" presetID="1">
                                  <p:stCondLst>
                                    <p:cond delay="0"/>
                                  </p:stCondLst>
                                  <p:childTnLst>
                                    <p:set>
                                      <p:cBhvr>
                                        <p:cTn id="2974" dur="1" fill="hold">
                                          <p:stCondLst>
                                            <p:cond delay="0"/>
                                          </p:stCondLst>
                                        </p:cTn>
                                        <p:tgtEl>
                                          <p:spTgt spid="1485">
                                            <p:txEl>
                                              <p:pRg st="2" end="2"/>
                                            </p:txEl>
                                          </p:spTgt>
                                        </p:tgtEl>
                                        <p:attrNameLst>
                                          <p:attrName>style.visibility</p:attrName>
                                        </p:attrNameLst>
                                      </p:cBhvr>
                                      <p:to>
                                        <p:strVal val="visible"/>
                                      </p:to>
                                    </p:set>
                                  </p:childTnLst>
                                </p:cTn>
                              </p:par>
                            </p:childTnLst>
                          </p:cTn>
                        </p:par>
                      </p:childTnLst>
                    </p:cTn>
                  </p:par>
                  <p:par>
                    <p:cTn id="2975" nodeType="clickEffect" fill="hold">
                      <p:stCondLst>
                        <p:cond delay="indefinite"/>
                      </p:stCondLst>
                      <p:childTnLst>
                        <p:par>
                          <p:cTn id="2976" nodeType="withEffect" fill="hold">
                            <p:stCondLst>
                              <p:cond delay="0"/>
                            </p:stCondLst>
                            <p:childTnLst>
                              <p:par>
                                <p:cTn id="2977" nodeType="clickEffect" fill="hold" presetClass="entr" presetID="1">
                                  <p:stCondLst>
                                    <p:cond delay="0"/>
                                  </p:stCondLst>
                                  <p:childTnLst>
                                    <p:set>
                                      <p:cBhvr>
                                        <p:cTn id="2978" dur="1" fill="hold">
                                          <p:stCondLst>
                                            <p:cond delay="0"/>
                                          </p:stCondLst>
                                        </p:cTn>
                                        <p:tgtEl>
                                          <p:spTgt spid="1485">
                                            <p:txEl>
                                              <p:pRg st="3" end="3"/>
                                            </p:txEl>
                                          </p:spTgt>
                                        </p:tgtEl>
                                        <p:attrNameLst>
                                          <p:attrName>style.visibility</p:attrName>
                                        </p:attrNameLst>
                                      </p:cBhvr>
                                      <p:to>
                                        <p:strVal val="visible"/>
                                      </p:to>
                                    </p:set>
                                  </p:childTnLst>
                                </p:cTn>
                              </p:par>
                            </p:childTnLst>
                          </p:cTn>
                        </p:par>
                      </p:childTnLst>
                    </p:cTn>
                  </p:par>
                  <p:par>
                    <p:cTn id="2979" nodeType="clickEffect" fill="hold">
                      <p:stCondLst>
                        <p:cond delay="indefinite"/>
                      </p:stCondLst>
                      <p:childTnLst>
                        <p:par>
                          <p:cTn id="2980" nodeType="withEffect" fill="hold">
                            <p:stCondLst>
                              <p:cond delay="0"/>
                            </p:stCondLst>
                            <p:childTnLst>
                              <p:par>
                                <p:cTn id="2981" nodeType="clickEffect" fill="hold" presetClass="entr" presetID="1">
                                  <p:stCondLst>
                                    <p:cond delay="0"/>
                                  </p:stCondLst>
                                  <p:childTnLst>
                                    <p:set>
                                      <p:cBhvr>
                                        <p:cTn id="2982" dur="1" fill="hold">
                                          <p:stCondLst>
                                            <p:cond delay="0"/>
                                          </p:stCondLst>
                                        </p:cTn>
                                        <p:tgtEl>
                                          <p:spTgt spid="1485">
                                            <p:txEl>
                                              <p:pRg st="4" end="4"/>
                                            </p:txEl>
                                          </p:spTgt>
                                        </p:tgtEl>
                                        <p:attrNameLst>
                                          <p:attrName>style.visibility</p:attrName>
                                        </p:attrNameLst>
                                      </p:cBhvr>
                                      <p:to>
                                        <p:strVal val="visible"/>
                                      </p:to>
                                    </p:set>
                                  </p:childTnLst>
                                </p:cTn>
                              </p:par>
                            </p:childTnLst>
                          </p:cTn>
                        </p:par>
                      </p:childTnLst>
                    </p:cTn>
                  </p:par>
                  <p:par>
                    <p:cTn id="2983" nodeType="clickEffect" fill="hold">
                      <p:stCondLst>
                        <p:cond delay="indefinite"/>
                      </p:stCondLst>
                      <p:childTnLst>
                        <p:par>
                          <p:cTn id="2984" nodeType="withEffect" fill="hold">
                            <p:stCondLst>
                              <p:cond delay="0"/>
                            </p:stCondLst>
                            <p:childTnLst>
                              <p:par>
                                <p:cTn id="2985" nodeType="clickEffect" fill="hold" presetClass="entr" presetID="1">
                                  <p:stCondLst>
                                    <p:cond delay="0"/>
                                  </p:stCondLst>
                                  <p:childTnLst>
                                    <p:set>
                                      <p:cBhvr>
                                        <p:cTn id="2986" dur="1" fill="hold">
                                          <p:stCondLst>
                                            <p:cond delay="0"/>
                                          </p:stCondLst>
                                        </p:cTn>
                                        <p:tgtEl>
                                          <p:spTgt spid="1485">
                                            <p:txEl>
                                              <p:pRg st="5" end="5"/>
                                            </p:txEl>
                                          </p:spTgt>
                                        </p:tgtEl>
                                        <p:attrNameLst>
                                          <p:attrName>style.visibility</p:attrName>
                                        </p:attrNameLst>
                                      </p:cBhvr>
                                      <p:to>
                                        <p:strVal val="visible"/>
                                      </p:to>
                                    </p:set>
                                  </p:childTnLst>
                                </p:cTn>
                              </p:par>
                            </p:childTnLst>
                          </p:cTn>
                        </p:par>
                      </p:childTnLst>
                    </p:cTn>
                  </p:par>
                  <p:par>
                    <p:cTn id="2987" nodeType="clickEffect" fill="hold">
                      <p:stCondLst>
                        <p:cond delay="indefinite"/>
                      </p:stCondLst>
                      <p:childTnLst>
                        <p:par>
                          <p:cTn id="2988" nodeType="withEffect" fill="hold">
                            <p:stCondLst>
                              <p:cond delay="0"/>
                            </p:stCondLst>
                            <p:childTnLst>
                              <p:par>
                                <p:cTn id="2989" nodeType="clickEffect" fill="hold" presetClass="entr" presetID="1">
                                  <p:stCondLst>
                                    <p:cond delay="0"/>
                                  </p:stCondLst>
                                  <p:childTnLst>
                                    <p:set>
                                      <p:cBhvr>
                                        <p:cTn id="2990" dur="1" fill="hold">
                                          <p:stCondLst>
                                            <p:cond delay="0"/>
                                          </p:stCondLst>
                                        </p:cTn>
                                        <p:tgtEl>
                                          <p:spTgt spid="1485">
                                            <p:txEl>
                                              <p:pRg st="6" end="6"/>
                                            </p:txEl>
                                          </p:spTgt>
                                        </p:tgtEl>
                                        <p:attrNameLst>
                                          <p:attrName>style.visibility</p:attrName>
                                        </p:attrNameLst>
                                      </p:cBhvr>
                                      <p:to>
                                        <p:strVal val="visible"/>
                                      </p:to>
                                    </p:set>
                                  </p:childTnLst>
                                </p:cTn>
                              </p:par>
                            </p:childTnLst>
                          </p:cTn>
                        </p:par>
                      </p:childTnLst>
                    </p:cTn>
                  </p:par>
                  <p:par>
                    <p:cTn id="2991" nodeType="clickEffect" fill="hold">
                      <p:stCondLst>
                        <p:cond delay="indefinite"/>
                      </p:stCondLst>
                      <p:childTnLst>
                        <p:par>
                          <p:cTn id="2992" nodeType="withEffect" fill="hold">
                            <p:stCondLst>
                              <p:cond delay="0"/>
                            </p:stCondLst>
                            <p:childTnLst>
                              <p:par>
                                <p:cTn id="2993" nodeType="clickEffect" fill="hold" presetClass="entr" presetID="1">
                                  <p:stCondLst>
                                    <p:cond delay="0"/>
                                  </p:stCondLst>
                                  <p:childTnLst>
                                    <p:set>
                                      <p:cBhvr>
                                        <p:cTn id="2994" dur="1" fill="hold">
                                          <p:stCondLst>
                                            <p:cond delay="0"/>
                                          </p:stCondLst>
                                        </p:cTn>
                                        <p:tgtEl>
                                          <p:spTgt spid="148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148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95" dur="indefinite" restart="never" nodeType="tmRoot">
          <p:childTnLst>
            <p:seq>
              <p:cTn id="2996" dur="indefinite" nodeType="mainSeq">
                <p:childTnLst>
                  <p:par>
                    <p:cTn id="2997" nodeType="clickEffect" fill="hold">
                      <p:stCondLst>
                        <p:cond delay="indefinite"/>
                      </p:stCondLst>
                      <p:childTnLst>
                        <p:par>
                          <p:cTn id="2998" nodeType="withEffect" fill="hold">
                            <p:stCondLst>
                              <p:cond delay="0"/>
                            </p:stCondLst>
                            <p:childTnLst>
                              <p:par>
                                <p:cTn id="2999" nodeType="clickEffect" fill="hold" presetClass="entr" presetID="1">
                                  <p:stCondLst>
                                    <p:cond delay="0"/>
                                  </p:stCondLst>
                                  <p:childTnLst>
                                    <p:set>
                                      <p:cBhvr>
                                        <p:cTn id="3000" dur="1" fill="hold">
                                          <p:stCondLst>
                                            <p:cond delay="0"/>
                                          </p:stCondLst>
                                        </p:cTn>
                                        <p:tgtEl>
                                          <p:spTgt spid="1487">
                                            <p:txEl>
                                              <p:pRg st="0" end="0"/>
                                            </p:txEl>
                                          </p:spTgt>
                                        </p:tgtEl>
                                        <p:attrNameLst>
                                          <p:attrName>style.visibility</p:attrName>
                                        </p:attrNameLst>
                                      </p:cBhvr>
                                      <p:to>
                                        <p:strVal val="visible"/>
                                      </p:to>
                                    </p:set>
                                  </p:childTnLst>
                                </p:cTn>
                              </p:par>
                            </p:childTnLst>
                          </p:cTn>
                        </p:par>
                      </p:childTnLst>
                    </p:cTn>
                  </p:par>
                  <p:par>
                    <p:cTn id="3001" nodeType="clickEffect" fill="hold">
                      <p:stCondLst>
                        <p:cond delay="indefinite"/>
                      </p:stCondLst>
                      <p:childTnLst>
                        <p:par>
                          <p:cTn id="3002" nodeType="withEffect" fill="hold">
                            <p:stCondLst>
                              <p:cond delay="0"/>
                            </p:stCondLst>
                            <p:childTnLst>
                              <p:par>
                                <p:cTn id="3003" nodeType="clickEffect" fill="hold" presetClass="entr" presetID="1">
                                  <p:stCondLst>
                                    <p:cond delay="0"/>
                                  </p:stCondLst>
                                  <p:childTnLst>
                                    <p:set>
                                      <p:cBhvr>
                                        <p:cTn id="3004" dur="1" fill="hold">
                                          <p:stCondLst>
                                            <p:cond delay="0"/>
                                          </p:stCondLst>
                                        </p:cTn>
                                        <p:tgtEl>
                                          <p:spTgt spid="1487">
                                            <p:txEl>
                                              <p:pRg st="1" end="1"/>
                                            </p:txEl>
                                          </p:spTgt>
                                        </p:tgtEl>
                                        <p:attrNameLst>
                                          <p:attrName>style.visibility</p:attrName>
                                        </p:attrNameLst>
                                      </p:cBhvr>
                                      <p:to>
                                        <p:strVal val="visible"/>
                                      </p:to>
                                    </p:set>
                                  </p:childTnLst>
                                </p:cTn>
                              </p:par>
                            </p:childTnLst>
                          </p:cTn>
                        </p:par>
                      </p:childTnLst>
                    </p:cTn>
                  </p:par>
                  <p:par>
                    <p:cTn id="3005" nodeType="clickEffect" fill="hold">
                      <p:stCondLst>
                        <p:cond delay="indefinite"/>
                      </p:stCondLst>
                      <p:childTnLst>
                        <p:par>
                          <p:cTn id="3006" nodeType="withEffect" fill="hold">
                            <p:stCondLst>
                              <p:cond delay="0"/>
                            </p:stCondLst>
                            <p:childTnLst>
                              <p:par>
                                <p:cTn id="3007" nodeType="clickEffect" fill="hold" presetClass="entr" presetID="1">
                                  <p:stCondLst>
                                    <p:cond delay="0"/>
                                  </p:stCondLst>
                                  <p:childTnLst>
                                    <p:set>
                                      <p:cBhvr>
                                        <p:cTn id="3008" dur="1" fill="hold">
                                          <p:stCondLst>
                                            <p:cond delay="0"/>
                                          </p:stCondLst>
                                        </p:cTn>
                                        <p:tgtEl>
                                          <p:spTgt spid="1487">
                                            <p:txEl>
                                              <p:pRg st="2" end="2"/>
                                            </p:txEl>
                                          </p:spTgt>
                                        </p:tgtEl>
                                        <p:attrNameLst>
                                          <p:attrName>style.visibility</p:attrName>
                                        </p:attrNameLst>
                                      </p:cBhvr>
                                      <p:to>
                                        <p:strVal val="visible"/>
                                      </p:to>
                                    </p:set>
                                  </p:childTnLst>
                                </p:cTn>
                              </p:par>
                            </p:childTnLst>
                          </p:cTn>
                        </p:par>
                      </p:childTnLst>
                    </p:cTn>
                  </p:par>
                  <p:par>
                    <p:cTn id="3009" nodeType="clickEffect" fill="hold">
                      <p:stCondLst>
                        <p:cond delay="indefinite"/>
                      </p:stCondLst>
                      <p:childTnLst>
                        <p:par>
                          <p:cTn id="3010" nodeType="withEffect" fill="hold">
                            <p:stCondLst>
                              <p:cond delay="0"/>
                            </p:stCondLst>
                            <p:childTnLst>
                              <p:par>
                                <p:cTn id="3011" nodeType="clickEffect" fill="hold" presetClass="entr" presetID="1">
                                  <p:stCondLst>
                                    <p:cond delay="0"/>
                                  </p:stCondLst>
                                  <p:childTnLst>
                                    <p:set>
                                      <p:cBhvr>
                                        <p:cTn id="3012" dur="1" fill="hold">
                                          <p:stCondLst>
                                            <p:cond delay="0"/>
                                          </p:stCondLst>
                                        </p:cTn>
                                        <p:tgtEl>
                                          <p:spTgt spid="1487">
                                            <p:txEl>
                                              <p:pRg st="3" end="3"/>
                                            </p:txEl>
                                          </p:spTgt>
                                        </p:tgtEl>
                                        <p:attrNameLst>
                                          <p:attrName>style.visibility</p:attrName>
                                        </p:attrNameLst>
                                      </p:cBhvr>
                                      <p:to>
                                        <p:strVal val="visible"/>
                                      </p:to>
                                    </p:set>
                                  </p:childTnLst>
                                </p:cTn>
                              </p:par>
                            </p:childTnLst>
                          </p:cTn>
                        </p:par>
                      </p:childTnLst>
                    </p:cTn>
                  </p:par>
                  <p:par>
                    <p:cTn id="3013" nodeType="clickEffect" fill="hold">
                      <p:stCondLst>
                        <p:cond delay="indefinite"/>
                      </p:stCondLst>
                      <p:childTnLst>
                        <p:par>
                          <p:cTn id="3014" nodeType="withEffect" fill="hold">
                            <p:stCondLst>
                              <p:cond delay="0"/>
                            </p:stCondLst>
                            <p:childTnLst>
                              <p:par>
                                <p:cTn id="3015" nodeType="clickEffect" fill="hold" presetClass="entr" presetID="1">
                                  <p:stCondLst>
                                    <p:cond delay="0"/>
                                  </p:stCondLst>
                                  <p:childTnLst>
                                    <p:set>
                                      <p:cBhvr>
                                        <p:cTn id="3016" dur="1" fill="hold">
                                          <p:stCondLst>
                                            <p:cond delay="0"/>
                                          </p:stCondLst>
                                        </p:cTn>
                                        <p:tgtEl>
                                          <p:spTgt spid="1487">
                                            <p:txEl>
                                              <p:pRg st="4" end="4"/>
                                            </p:txEl>
                                          </p:spTgt>
                                        </p:tgtEl>
                                        <p:attrNameLst>
                                          <p:attrName>style.visibility</p:attrName>
                                        </p:attrNameLst>
                                      </p:cBhvr>
                                      <p:to>
                                        <p:strVal val="visible"/>
                                      </p:to>
                                    </p:set>
                                  </p:childTnLst>
                                </p:cTn>
                              </p:par>
                            </p:childTnLst>
                          </p:cTn>
                        </p:par>
                      </p:childTnLst>
                    </p:cTn>
                  </p:par>
                  <p:par>
                    <p:cTn id="3017" nodeType="clickEffect" fill="hold">
                      <p:stCondLst>
                        <p:cond delay="indefinite"/>
                      </p:stCondLst>
                      <p:childTnLst>
                        <p:par>
                          <p:cTn id="3018" nodeType="withEffect" fill="hold">
                            <p:stCondLst>
                              <p:cond delay="0"/>
                            </p:stCondLst>
                            <p:childTnLst>
                              <p:par>
                                <p:cTn id="3019" nodeType="clickEffect" fill="hold" presetClass="entr" presetID="1">
                                  <p:stCondLst>
                                    <p:cond delay="0"/>
                                  </p:stCondLst>
                                  <p:childTnLst>
                                    <p:set>
                                      <p:cBhvr>
                                        <p:cTn id="3020" dur="1" fill="hold">
                                          <p:stCondLst>
                                            <p:cond delay="0"/>
                                          </p:stCondLst>
                                        </p:cTn>
                                        <p:tgtEl>
                                          <p:spTgt spid="1487">
                                            <p:txEl>
                                              <p:pRg st="5" end="5"/>
                                            </p:txEl>
                                          </p:spTgt>
                                        </p:tgtEl>
                                        <p:attrNameLst>
                                          <p:attrName>style.visibility</p:attrName>
                                        </p:attrNameLst>
                                      </p:cBhvr>
                                      <p:to>
                                        <p:strVal val="visible"/>
                                      </p:to>
                                    </p:set>
                                  </p:childTnLst>
                                </p:cTn>
                              </p:par>
                            </p:childTnLst>
                          </p:cTn>
                        </p:par>
                      </p:childTnLst>
                    </p:cTn>
                  </p:par>
                  <p:par>
                    <p:cTn id="3021" nodeType="clickEffect" fill="hold">
                      <p:stCondLst>
                        <p:cond delay="indefinite"/>
                      </p:stCondLst>
                      <p:childTnLst>
                        <p:par>
                          <p:cTn id="3022" nodeType="withEffect" fill="hold">
                            <p:stCondLst>
                              <p:cond delay="0"/>
                            </p:stCondLst>
                            <p:childTnLst>
                              <p:par>
                                <p:cTn id="3023" nodeType="clickEffect" fill="hold" presetClass="entr" presetID="1">
                                  <p:stCondLst>
                                    <p:cond delay="0"/>
                                  </p:stCondLst>
                                  <p:childTnLst>
                                    <p:set>
                                      <p:cBhvr>
                                        <p:cTn id="3024" dur="1" fill="hold">
                                          <p:stCondLst>
                                            <p:cond delay="0"/>
                                          </p:stCondLst>
                                        </p:cTn>
                                        <p:tgtEl>
                                          <p:spTgt spid="1487">
                                            <p:txEl>
                                              <p:pRg st="6" end="6"/>
                                            </p:txEl>
                                          </p:spTgt>
                                        </p:tgtEl>
                                        <p:attrNameLst>
                                          <p:attrName>style.visibility</p:attrName>
                                        </p:attrNameLst>
                                      </p:cBhvr>
                                      <p:to>
                                        <p:strVal val="visible"/>
                                      </p:to>
                                    </p:set>
                                  </p:childTnLst>
                                </p:cTn>
                              </p:par>
                            </p:childTnLst>
                          </p:cTn>
                        </p:par>
                      </p:childTnLst>
                    </p:cTn>
                  </p:par>
                  <p:par>
                    <p:cTn id="3025" nodeType="clickEffect" fill="hold">
                      <p:stCondLst>
                        <p:cond delay="indefinite"/>
                      </p:stCondLst>
                      <p:childTnLst>
                        <p:par>
                          <p:cTn id="3026" nodeType="withEffect" fill="hold">
                            <p:stCondLst>
                              <p:cond delay="0"/>
                            </p:stCondLst>
                            <p:childTnLst>
                              <p:par>
                                <p:cTn id="3027" nodeType="clickEffect" fill="hold" presetClass="entr" presetID="1">
                                  <p:stCondLst>
                                    <p:cond delay="0"/>
                                  </p:stCondLst>
                                  <p:childTnLst>
                                    <p:set>
                                      <p:cBhvr>
                                        <p:cTn id="3028" dur="1" fill="hold">
                                          <p:stCondLst>
                                            <p:cond delay="0"/>
                                          </p:stCondLst>
                                        </p:cTn>
                                        <p:tgtEl>
                                          <p:spTgt spid="148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8" name="Content Placeholder 2"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1489" name="Picture 61" descr="An artist rendering of Building 34"/>
          <p:cNvPicPr/>
          <p:nvPr/>
        </p:nvPicPr>
        <p:blipFill>
          <a:blip r:embed="rId2"/>
          <a:stretch/>
        </p:blipFill>
        <p:spPr>
          <a:xfrm>
            <a:off x="4557600" y="3581280"/>
            <a:ext cx="4582080" cy="3275640"/>
          </a:xfrm>
          <a:prstGeom prst="rect">
            <a:avLst/>
          </a:prstGeom>
          <a:ln w="0">
            <a:noFill/>
          </a:ln>
        </p:spPr>
      </p:pic>
      <p:sp>
        <p:nvSpPr>
          <p:cNvPr id="149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1491" name="Title 33"/>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2" name="Picture 4"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483" name="Rectangle 5"/>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2" name="Picture 62"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1493" name="Rectangle 418"/>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149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029" dur="indefinite" restart="never" nodeType="tmRoot">
          <p:childTnLst>
            <p:seq>
              <p:cTn id="3030" dur="indefinite" nodeType="mainSeq">
                <p:childTnLst>
                  <p:par>
                    <p:cTn id="3031" nodeType="clickEffect" fill="hold">
                      <p:stCondLst>
                        <p:cond delay="indefinite"/>
                      </p:stCondLst>
                      <p:childTnLst>
                        <p:par>
                          <p:cTn id="3032" nodeType="withEffect" fill="hold">
                            <p:stCondLst>
                              <p:cond delay="0"/>
                            </p:stCondLst>
                            <p:childTnLst>
                              <p:par>
                                <p:cTn id="3033" nodeType="clickEffect" fill="hold" presetClass="entr" presetID="1">
                                  <p:stCondLst>
                                    <p:cond delay="0"/>
                                  </p:stCondLst>
                                  <p:childTnLst>
                                    <p:set>
                                      <p:cBhvr>
                                        <p:cTn id="3034" dur="1" fill="hold">
                                          <p:stCondLst>
                                            <p:cond delay="0"/>
                                          </p:stCondLst>
                                        </p:cTn>
                                        <p:tgtEl>
                                          <p:spTgt spid="1492"/>
                                        </p:tgtEl>
                                        <p:attrNameLst>
                                          <p:attrName>style.visibility</p:attrName>
                                        </p:attrNameLst>
                                      </p:cBhvr>
                                      <p:to>
                                        <p:strVal val="visible"/>
                                      </p:to>
                                    </p:set>
                                  </p:childTnLst>
                                </p:cTn>
                              </p:par>
                              <p:par>
                                <p:cTn id="3035" nodeType="withEffect" fill="hold" presetClass="entr" presetID="1">
                                  <p:stCondLst>
                                    <p:cond delay="0"/>
                                  </p:stCondLst>
                                  <p:childTnLst>
                                    <p:set>
                                      <p:cBhvr>
                                        <p:cTn id="3036" dur="1" fill="hold">
                                          <p:stCondLst>
                                            <p:cond delay="0"/>
                                          </p:stCondLst>
                                        </p:cTn>
                                        <p:tgtEl>
                                          <p:spTgt spid="1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149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a:p>
            <a:pPr indent="0">
              <a:lnSpc>
                <a:spcPct val="90000"/>
              </a:lnSpc>
              <a:spcBef>
                <a:spcPts val="479"/>
              </a:spcBef>
              <a:buNone/>
              <a:tabLst>
                <a:tab algn="l" pos="0"/>
              </a:tabLst>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037" dur="indefinite" restart="never" nodeType="tmRoot">
          <p:childTnLst>
            <p:seq>
              <p:cTn id="3038" dur="indefinite" nodeType="mainSeq">
                <p:childTnLst>
                  <p:par>
                    <p:cTn id="3039" nodeType="clickEffect" fill="hold">
                      <p:stCondLst>
                        <p:cond delay="indefinite"/>
                      </p:stCondLst>
                      <p:childTnLst>
                        <p:par>
                          <p:cTn id="3040" nodeType="withEffect" fill="hold">
                            <p:stCondLst>
                              <p:cond delay="0"/>
                            </p:stCondLst>
                            <p:childTnLst>
                              <p:par>
                                <p:cTn id="3041" nodeType="clickEffect" fill="hold" presetClass="entr" presetID="1">
                                  <p:stCondLst>
                                    <p:cond delay="0"/>
                                  </p:stCondLst>
                                  <p:childTnLst>
                                    <p:set>
                                      <p:cBhvr>
                                        <p:cTn id="3042" dur="1" fill="hold">
                                          <p:stCondLst>
                                            <p:cond delay="0"/>
                                          </p:stCondLst>
                                        </p:cTn>
                                        <p:tgtEl>
                                          <p:spTgt spid="1496">
                                            <p:txEl>
                                              <p:pRg st="0" end="0"/>
                                            </p:txEl>
                                          </p:spTgt>
                                        </p:tgtEl>
                                        <p:attrNameLst>
                                          <p:attrName>style.visibility</p:attrName>
                                        </p:attrNameLst>
                                      </p:cBhvr>
                                      <p:to>
                                        <p:strVal val="visible"/>
                                      </p:to>
                                    </p:set>
                                  </p:childTnLst>
                                </p:cTn>
                              </p:par>
                              <p:par>
                                <p:cTn id="3043" nodeType="withEffect" fill="hold" presetClass="entr" presetID="1">
                                  <p:stCondLst>
                                    <p:cond delay="0"/>
                                  </p:stCondLst>
                                  <p:childTnLst>
                                    <p:set>
                                      <p:cBhvr>
                                        <p:cTn id="3044" dur="1" fill="hold">
                                          <p:stCondLst>
                                            <p:cond delay="0"/>
                                          </p:stCondLst>
                                        </p:cTn>
                                        <p:tgtEl>
                                          <p:spTgt spid="1496">
                                            <p:txEl>
                                              <p:pRg st="1" end="1"/>
                                            </p:txEl>
                                          </p:spTgt>
                                        </p:tgtEl>
                                        <p:attrNameLst>
                                          <p:attrName>style.visibility</p:attrName>
                                        </p:attrNameLst>
                                      </p:cBhvr>
                                      <p:to>
                                        <p:strVal val="visible"/>
                                      </p:to>
                                    </p:set>
                                  </p:childTnLst>
                                </p:cTn>
                              </p:par>
                              <p:par>
                                <p:cTn id="3045" nodeType="withEffect" fill="hold" presetClass="entr" presetID="1">
                                  <p:stCondLst>
                                    <p:cond delay="0"/>
                                  </p:stCondLst>
                                  <p:childTnLst>
                                    <p:set>
                                      <p:cBhvr>
                                        <p:cTn id="3046" dur="1" fill="hold">
                                          <p:stCondLst>
                                            <p:cond delay="0"/>
                                          </p:stCondLst>
                                        </p:cTn>
                                        <p:tgtEl>
                                          <p:spTgt spid="1496">
                                            <p:txEl>
                                              <p:pRg st="2" end="2"/>
                                            </p:txEl>
                                          </p:spTgt>
                                        </p:tgtEl>
                                        <p:attrNameLst>
                                          <p:attrName>style.visibility</p:attrName>
                                        </p:attrNameLst>
                                      </p:cBhvr>
                                      <p:to>
                                        <p:strVal val="visible"/>
                                      </p:to>
                                    </p:set>
                                  </p:childTnLst>
                                </p:cTn>
                              </p:par>
                              <p:par>
                                <p:cTn id="3047" nodeType="withEffect" fill="hold" presetClass="entr" presetID="1">
                                  <p:stCondLst>
                                    <p:cond delay="0"/>
                                  </p:stCondLst>
                                  <p:childTnLst>
                                    <p:set>
                                      <p:cBhvr>
                                        <p:cTn id="3048" dur="1" fill="hold">
                                          <p:stCondLst>
                                            <p:cond delay="0"/>
                                          </p:stCondLst>
                                        </p:cTn>
                                        <p:tgtEl>
                                          <p:spTgt spid="1496">
                                            <p:txEl>
                                              <p:pRg st="3" end="3"/>
                                            </p:txEl>
                                          </p:spTgt>
                                        </p:tgtEl>
                                        <p:attrNameLst>
                                          <p:attrName>style.visibility</p:attrName>
                                        </p:attrNameLst>
                                      </p:cBhvr>
                                      <p:to>
                                        <p:strVal val="visible"/>
                                      </p:to>
                                    </p:set>
                                  </p:childTnLst>
                                </p:cTn>
                              </p:par>
                              <p:par>
                                <p:cTn id="3049" nodeType="withEffect" fill="hold" presetClass="entr" presetID="1">
                                  <p:stCondLst>
                                    <p:cond delay="0"/>
                                  </p:stCondLst>
                                  <p:childTnLst>
                                    <p:set>
                                      <p:cBhvr>
                                        <p:cTn id="3050" dur="1" fill="hold">
                                          <p:stCondLst>
                                            <p:cond delay="0"/>
                                          </p:stCondLst>
                                        </p:cTn>
                                        <p:tgtEl>
                                          <p:spTgt spid="1496">
                                            <p:txEl>
                                              <p:pRg st="4" end="4"/>
                                            </p:txEl>
                                          </p:spTgt>
                                        </p:tgtEl>
                                        <p:attrNameLst>
                                          <p:attrName>style.visibility</p:attrName>
                                        </p:attrNameLst>
                                      </p:cBhvr>
                                      <p:to>
                                        <p:strVal val="visible"/>
                                      </p:to>
                                    </p:set>
                                  </p:childTnLst>
                                </p:cTn>
                              </p:par>
                              <p:par>
                                <p:cTn id="3051" nodeType="withEffect" fill="hold" presetClass="entr" presetID="1">
                                  <p:stCondLst>
                                    <p:cond delay="0"/>
                                  </p:stCondLst>
                                  <p:childTnLst>
                                    <p:set>
                                      <p:cBhvr>
                                        <p:cTn id="3052" dur="1" fill="hold">
                                          <p:stCondLst>
                                            <p:cond delay="0"/>
                                          </p:stCondLst>
                                        </p:cTn>
                                        <p:tgtEl>
                                          <p:spTgt spid="1496">
                                            <p:txEl>
                                              <p:pRg st="5" end="5"/>
                                            </p:txEl>
                                          </p:spTgt>
                                        </p:tgtEl>
                                        <p:attrNameLst>
                                          <p:attrName>style.visibility</p:attrName>
                                        </p:attrNameLst>
                                      </p:cBhvr>
                                      <p:to>
                                        <p:strVal val="visible"/>
                                      </p:to>
                                    </p:set>
                                  </p:childTnLst>
                                </p:cTn>
                              </p:par>
                              <p:par>
                                <p:cTn id="3053" nodeType="withEffect" fill="hold" presetClass="entr" presetID="1">
                                  <p:stCondLst>
                                    <p:cond delay="0"/>
                                  </p:stCondLst>
                                  <p:childTnLst>
                                    <p:set>
                                      <p:cBhvr>
                                        <p:cTn id="3054" dur="1" fill="hold">
                                          <p:stCondLst>
                                            <p:cond delay="0"/>
                                          </p:stCondLst>
                                        </p:cTn>
                                        <p:tgtEl>
                                          <p:spTgt spid="1496">
                                            <p:txEl>
                                              <p:pRg st="6" end="6"/>
                                            </p:txEl>
                                          </p:spTgt>
                                        </p:tgtEl>
                                        <p:attrNameLst>
                                          <p:attrName>style.visibility</p:attrName>
                                        </p:attrNameLst>
                                      </p:cBhvr>
                                      <p:to>
                                        <p:strVal val="visible"/>
                                      </p:to>
                                    </p:set>
                                  </p:childTnLst>
                                </p:cTn>
                              </p:par>
                              <p:par>
                                <p:cTn id="3055" nodeType="withEffect" fill="hold" presetClass="entr" presetID="1">
                                  <p:stCondLst>
                                    <p:cond delay="0"/>
                                  </p:stCondLst>
                                  <p:childTnLst>
                                    <p:set>
                                      <p:cBhvr>
                                        <p:cTn id="3056" dur="1" fill="hold">
                                          <p:stCondLst>
                                            <p:cond delay="0"/>
                                          </p:stCondLst>
                                        </p:cTn>
                                        <p:tgtEl>
                                          <p:spTgt spid="1496">
                                            <p:txEl>
                                              <p:pRg st="7" end="7"/>
                                            </p:txEl>
                                          </p:spTgt>
                                        </p:tgtEl>
                                        <p:attrNameLst>
                                          <p:attrName>style.visibility</p:attrName>
                                        </p:attrNameLst>
                                      </p:cBhvr>
                                      <p:to>
                                        <p:strVal val="visible"/>
                                      </p:to>
                                    </p:set>
                                  </p:childTnLst>
                                </p:cTn>
                              </p:par>
                              <p:par>
                                <p:cTn id="3057" nodeType="withEffect" fill="hold" presetClass="entr" presetID="1">
                                  <p:stCondLst>
                                    <p:cond delay="0"/>
                                  </p:stCondLst>
                                  <p:childTnLst>
                                    <p:set>
                                      <p:cBhvr>
                                        <p:cTn id="3058" dur="1" fill="hold">
                                          <p:stCondLst>
                                            <p:cond delay="0"/>
                                          </p:stCondLst>
                                        </p:cTn>
                                        <p:tgtEl>
                                          <p:spTgt spid="1496">
                                            <p:txEl>
                                              <p:pRg st="8" end="8"/>
                                            </p:txEl>
                                          </p:spTgt>
                                        </p:tgtEl>
                                        <p:attrNameLst>
                                          <p:attrName>style.visibility</p:attrName>
                                        </p:attrNameLst>
                                      </p:cBhvr>
                                      <p:to>
                                        <p:strVal val="visible"/>
                                      </p:to>
                                    </p:set>
                                  </p:childTnLst>
                                </p:cTn>
                              </p:par>
                              <p:par>
                                <p:cTn id="3059" nodeType="withEffect" fill="hold" presetClass="entr" presetID="1">
                                  <p:stCondLst>
                                    <p:cond delay="0"/>
                                  </p:stCondLst>
                                  <p:childTnLst>
                                    <p:set>
                                      <p:cBhvr>
                                        <p:cTn id="3060" dur="1" fill="hold">
                                          <p:stCondLst>
                                            <p:cond delay="0"/>
                                          </p:stCondLst>
                                        </p:cTn>
                                        <p:tgtEl>
                                          <p:spTgt spid="1496">
                                            <p:txEl>
                                              <p:pRg st="9" end="9"/>
                                            </p:txEl>
                                          </p:spTgt>
                                        </p:tgtEl>
                                        <p:attrNameLst>
                                          <p:attrName>style.visibility</p:attrName>
                                        </p:attrNameLst>
                                      </p:cBhvr>
                                      <p:to>
                                        <p:strVal val="visible"/>
                                      </p:to>
                                    </p:set>
                                  </p:childTnLst>
                                </p:cTn>
                              </p:par>
                            </p:childTnLst>
                          </p:cTn>
                        </p:par>
                      </p:childTnLst>
                    </p:cTn>
                  </p:par>
                  <p:par>
                    <p:cTn id="3061" nodeType="clickEffect" fill="hold">
                      <p:stCondLst>
                        <p:cond delay="indefinite"/>
                      </p:stCondLst>
                      <p:childTnLst>
                        <p:par>
                          <p:cTn id="3062" nodeType="withEffect" fill="hold">
                            <p:stCondLst>
                              <p:cond delay="0"/>
                            </p:stCondLst>
                            <p:childTnLst>
                              <p:par>
                                <p:cTn id="3063" nodeType="clickEffect" fill="hold" presetClass="entr" presetID="1">
                                  <p:stCondLst>
                                    <p:cond delay="0"/>
                                  </p:stCondLst>
                                  <p:childTnLst>
                                    <p:set>
                                      <p:cBhvr>
                                        <p:cTn id="3064" dur="1" fill="hold">
                                          <p:stCondLst>
                                            <p:cond delay="0"/>
                                          </p:stCondLst>
                                        </p:cTn>
                                        <p:tgtEl>
                                          <p:spTgt spid="1496">
                                            <p:txEl>
                                              <p:pRg st="10" end="10"/>
                                            </p:txEl>
                                          </p:spTgt>
                                        </p:tgtEl>
                                        <p:attrNameLst>
                                          <p:attrName>style.visibility</p:attrName>
                                        </p:attrNameLst>
                                      </p:cBhvr>
                                      <p:to>
                                        <p:strVal val="visible"/>
                                      </p:to>
                                    </p:set>
                                  </p:childTnLst>
                                </p:cTn>
                              </p:par>
                              <p:par>
                                <p:cTn id="3065" nodeType="withEffect" fill="hold" presetClass="entr" presetID="1">
                                  <p:stCondLst>
                                    <p:cond delay="0"/>
                                  </p:stCondLst>
                                  <p:childTnLst>
                                    <p:set>
                                      <p:cBhvr>
                                        <p:cTn id="3066" dur="1" fill="hold">
                                          <p:stCondLst>
                                            <p:cond delay="0"/>
                                          </p:stCondLst>
                                        </p:cTn>
                                        <p:tgtEl>
                                          <p:spTgt spid="1496">
                                            <p:txEl>
                                              <p:pRg st="11" end="11"/>
                                            </p:txEl>
                                          </p:spTgt>
                                        </p:tgtEl>
                                        <p:attrNameLst>
                                          <p:attrName>style.visibility</p:attrName>
                                        </p:attrNameLst>
                                      </p:cBhvr>
                                      <p:to>
                                        <p:strVal val="visible"/>
                                      </p:to>
                                    </p:set>
                                  </p:childTnLst>
                                </p:cTn>
                              </p:par>
                            </p:childTnLst>
                          </p:cTn>
                        </p:par>
                      </p:childTnLst>
                    </p:cTn>
                  </p:par>
                  <p:par>
                    <p:cTn id="3067" nodeType="clickEffect" fill="hold">
                      <p:stCondLst>
                        <p:cond delay="indefinite"/>
                      </p:stCondLst>
                      <p:childTnLst>
                        <p:par>
                          <p:cTn id="3068" nodeType="withEffect" fill="hold">
                            <p:stCondLst>
                              <p:cond delay="0"/>
                            </p:stCondLst>
                            <p:childTnLst>
                              <p:par>
                                <p:cTn id="3069" nodeType="clickEffect" fill="hold" presetClass="entr" presetID="1">
                                  <p:stCondLst>
                                    <p:cond delay="0"/>
                                  </p:stCondLst>
                                  <p:childTnLst>
                                    <p:set>
                                      <p:cBhvr>
                                        <p:cTn id="3070" dur="1" fill="hold">
                                          <p:stCondLst>
                                            <p:cond delay="0"/>
                                          </p:stCondLst>
                                        </p:cTn>
                                        <p:tgtEl>
                                          <p:spTgt spid="1496">
                                            <p:txEl>
                                              <p:pRg st="12" end="12"/>
                                            </p:txEl>
                                          </p:spTgt>
                                        </p:tgtEl>
                                        <p:attrNameLst>
                                          <p:attrName>style.visibility</p:attrName>
                                        </p:attrNameLst>
                                      </p:cBhvr>
                                      <p:to>
                                        <p:strVal val="visible"/>
                                      </p:to>
                                    </p:set>
                                  </p:childTnLst>
                                </p:cTn>
                              </p:par>
                              <p:par>
                                <p:cTn id="3071" nodeType="withEffect" fill="hold" presetClass="entr" presetID="1">
                                  <p:stCondLst>
                                    <p:cond delay="0"/>
                                  </p:stCondLst>
                                  <p:childTnLst>
                                    <p:set>
                                      <p:cBhvr>
                                        <p:cTn id="3072" dur="1" fill="hold">
                                          <p:stCondLst>
                                            <p:cond delay="0"/>
                                          </p:stCondLst>
                                        </p:cTn>
                                        <p:tgtEl>
                                          <p:spTgt spid="1496">
                                            <p:txEl>
                                              <p:pRg st="13" end="13"/>
                                            </p:txEl>
                                          </p:spTgt>
                                        </p:tgtEl>
                                        <p:attrNameLst>
                                          <p:attrName>style.visibility</p:attrName>
                                        </p:attrNameLst>
                                      </p:cBhvr>
                                      <p:to>
                                        <p:strVal val="visible"/>
                                      </p:to>
                                    </p:set>
                                  </p:childTnLst>
                                </p:cTn>
                              </p:par>
                              <p:par>
                                <p:cTn id="3073" nodeType="withEffect" fill="hold" presetClass="entr" presetID="1">
                                  <p:stCondLst>
                                    <p:cond delay="0"/>
                                  </p:stCondLst>
                                  <p:childTnLst>
                                    <p:set>
                                      <p:cBhvr>
                                        <p:cTn id="3074" dur="1" fill="hold">
                                          <p:stCondLst>
                                            <p:cond delay="0"/>
                                          </p:stCondLst>
                                        </p:cTn>
                                        <p:tgtEl>
                                          <p:spTgt spid="1496">
                                            <p:txEl>
                                              <p:pRg st="14" end="14"/>
                                            </p:txEl>
                                          </p:spTgt>
                                        </p:tgtEl>
                                        <p:attrNameLst>
                                          <p:attrName>style.visibility</p:attrName>
                                        </p:attrNameLst>
                                      </p:cBhvr>
                                      <p:to>
                                        <p:strVal val="visible"/>
                                      </p:to>
                                    </p:set>
                                  </p:childTnLst>
                                </p:cTn>
                              </p:par>
                              <p:par>
                                <p:cTn id="3075" nodeType="withEffect" fill="hold" presetClass="entr" presetID="1">
                                  <p:stCondLst>
                                    <p:cond delay="0"/>
                                  </p:stCondLst>
                                  <p:childTnLst>
                                    <p:set>
                                      <p:cBhvr>
                                        <p:cTn id="3076" dur="1" fill="hold">
                                          <p:stCondLst>
                                            <p:cond delay="0"/>
                                          </p:stCondLst>
                                        </p:cTn>
                                        <p:tgtEl>
                                          <p:spTgt spid="1496">
                                            <p:txEl>
                                              <p:pRg st="15" end="15"/>
                                            </p:txEl>
                                          </p:spTgt>
                                        </p:tgtEl>
                                        <p:attrNameLst>
                                          <p:attrName>style.visibility</p:attrName>
                                        </p:attrNameLst>
                                      </p:cBhvr>
                                      <p:to>
                                        <p:strVal val="visible"/>
                                      </p:to>
                                    </p:set>
                                  </p:childTnLst>
                                </p:cTn>
                              </p:par>
                              <p:par>
                                <p:cTn id="3077" nodeType="withEffect" fill="hold" presetClass="entr" presetID="1">
                                  <p:stCondLst>
                                    <p:cond delay="0"/>
                                  </p:stCondLst>
                                  <p:childTnLst>
                                    <p:set>
                                      <p:cBhvr>
                                        <p:cTn id="3078" dur="1" fill="hold">
                                          <p:stCondLst>
                                            <p:cond delay="0"/>
                                          </p:stCondLst>
                                        </p:cTn>
                                        <p:tgtEl>
                                          <p:spTgt spid="1496">
                                            <p:txEl>
                                              <p:pRg st="16" end="16"/>
                                            </p:txEl>
                                          </p:spTgt>
                                        </p:tgtEl>
                                        <p:attrNameLst>
                                          <p:attrName>style.visibility</p:attrName>
                                        </p:attrNameLst>
                                      </p:cBhvr>
                                      <p:to>
                                        <p:strVal val="visible"/>
                                      </p:to>
                                    </p:set>
                                  </p:childTnLst>
                                </p:cTn>
                              </p:par>
                              <p:par>
                                <p:cTn id="3079" nodeType="withEffect" fill="hold" presetClass="entr" presetID="1">
                                  <p:stCondLst>
                                    <p:cond delay="0"/>
                                  </p:stCondLst>
                                  <p:childTnLst>
                                    <p:set>
                                      <p:cBhvr>
                                        <p:cTn id="3080" dur="1" fill="hold">
                                          <p:stCondLst>
                                            <p:cond delay="0"/>
                                          </p:stCondLst>
                                        </p:cTn>
                                        <p:tgtEl>
                                          <p:spTgt spid="1496">
                                            <p:txEl>
                                              <p:pRg st="17" end="17"/>
                                            </p:txEl>
                                          </p:spTgt>
                                        </p:tgtEl>
                                        <p:attrNameLst>
                                          <p:attrName>style.visibility</p:attrName>
                                        </p:attrNameLst>
                                      </p:cBhvr>
                                      <p:to>
                                        <p:strVal val="visible"/>
                                      </p:to>
                                    </p:set>
                                  </p:childTnLst>
                                </p:cTn>
                              </p:par>
                              <p:par>
                                <p:cTn id="3081" nodeType="withEffect" fill="hold" presetClass="entr" presetID="1">
                                  <p:stCondLst>
                                    <p:cond delay="0"/>
                                  </p:stCondLst>
                                  <p:childTnLst>
                                    <p:set>
                                      <p:cBhvr>
                                        <p:cTn id="3082" dur="1" fill="hold">
                                          <p:stCondLst>
                                            <p:cond delay="0"/>
                                          </p:stCondLst>
                                        </p:cTn>
                                        <p:tgtEl>
                                          <p:spTgt spid="149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149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1499" name="Title 34"/>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083" dur="indefinite" restart="never" nodeType="tmRoot">
          <p:childTnLst>
            <p:seq>
              <p:cTn id="3084" dur="indefinite" nodeType="mainSeq">
                <p:childTnLst>
                  <p:par>
                    <p:cTn id="3085" nodeType="clickEffect" fill="hold">
                      <p:stCondLst>
                        <p:cond delay="indefinite"/>
                      </p:stCondLst>
                      <p:childTnLst>
                        <p:par>
                          <p:cTn id="3086" nodeType="withEffect" fill="hold">
                            <p:stCondLst>
                              <p:cond delay="0"/>
                            </p:stCondLst>
                            <p:childTnLst>
                              <p:par>
                                <p:cTn id="3087" nodeType="clickEffect" fill="hold" presetClass="entr" presetID="1">
                                  <p:stCondLst>
                                    <p:cond delay="0"/>
                                  </p:stCondLst>
                                  <p:childTnLst>
                                    <p:set>
                                      <p:cBhvr>
                                        <p:cTn id="3088" dur="1" fill="hold">
                                          <p:stCondLst>
                                            <p:cond delay="0"/>
                                          </p:stCondLst>
                                        </p:cTn>
                                        <p:tgtEl>
                                          <p:spTgt spid="1498">
                                            <p:txEl>
                                              <p:pRg st="0" end="0"/>
                                            </p:txEl>
                                          </p:spTgt>
                                        </p:tgtEl>
                                        <p:attrNameLst>
                                          <p:attrName>style.visibility</p:attrName>
                                        </p:attrNameLst>
                                      </p:cBhvr>
                                      <p:to>
                                        <p:strVal val="visible"/>
                                      </p:to>
                                    </p:set>
                                  </p:childTnLst>
                                </p:cTn>
                              </p:par>
                              <p:par>
                                <p:cTn id="3089" nodeType="withEffect" fill="hold" presetClass="entr" presetID="1">
                                  <p:stCondLst>
                                    <p:cond delay="0"/>
                                  </p:stCondLst>
                                  <p:childTnLst>
                                    <p:set>
                                      <p:cBhvr>
                                        <p:cTn id="3090" dur="1" fill="hold">
                                          <p:stCondLst>
                                            <p:cond delay="0"/>
                                          </p:stCondLst>
                                        </p:cTn>
                                        <p:tgtEl>
                                          <p:spTgt spid="1498">
                                            <p:txEl>
                                              <p:pRg st="1" end="1"/>
                                            </p:txEl>
                                          </p:spTgt>
                                        </p:tgtEl>
                                        <p:attrNameLst>
                                          <p:attrName>style.visibility</p:attrName>
                                        </p:attrNameLst>
                                      </p:cBhvr>
                                      <p:to>
                                        <p:strVal val="visible"/>
                                      </p:to>
                                    </p:set>
                                  </p:childTnLst>
                                </p:cTn>
                              </p:par>
                              <p:par>
                                <p:cTn id="3091" nodeType="withEffect" fill="hold" presetClass="entr" presetID="1">
                                  <p:stCondLst>
                                    <p:cond delay="0"/>
                                  </p:stCondLst>
                                  <p:childTnLst>
                                    <p:set>
                                      <p:cBhvr>
                                        <p:cTn id="3092" dur="1" fill="hold">
                                          <p:stCondLst>
                                            <p:cond delay="0"/>
                                          </p:stCondLst>
                                        </p:cTn>
                                        <p:tgtEl>
                                          <p:spTgt spid="1498">
                                            <p:txEl>
                                              <p:pRg st="2" end="2"/>
                                            </p:txEl>
                                          </p:spTgt>
                                        </p:tgtEl>
                                        <p:attrNameLst>
                                          <p:attrName>style.visibility</p:attrName>
                                        </p:attrNameLst>
                                      </p:cBhvr>
                                      <p:to>
                                        <p:strVal val="visible"/>
                                      </p:to>
                                    </p:set>
                                  </p:childTnLst>
                                </p:cTn>
                              </p:par>
                              <p:par>
                                <p:cTn id="3093" nodeType="withEffect" fill="hold" presetClass="entr" presetID="1">
                                  <p:stCondLst>
                                    <p:cond delay="0"/>
                                  </p:stCondLst>
                                  <p:childTnLst>
                                    <p:set>
                                      <p:cBhvr>
                                        <p:cTn id="3094" dur="1" fill="hold">
                                          <p:stCondLst>
                                            <p:cond delay="0"/>
                                          </p:stCondLst>
                                        </p:cTn>
                                        <p:tgtEl>
                                          <p:spTgt spid="1498">
                                            <p:txEl>
                                              <p:pRg st="3" end="3"/>
                                            </p:txEl>
                                          </p:spTgt>
                                        </p:tgtEl>
                                        <p:attrNameLst>
                                          <p:attrName>style.visibility</p:attrName>
                                        </p:attrNameLst>
                                      </p:cBhvr>
                                      <p:to>
                                        <p:strVal val="visible"/>
                                      </p:to>
                                    </p:set>
                                  </p:childTnLst>
                                </p:cTn>
                              </p:par>
                              <p:par>
                                <p:cTn id="3095" nodeType="withEffect" fill="hold" presetClass="entr" presetID="1">
                                  <p:stCondLst>
                                    <p:cond delay="0"/>
                                  </p:stCondLst>
                                  <p:childTnLst>
                                    <p:set>
                                      <p:cBhvr>
                                        <p:cTn id="3096" dur="1" fill="hold">
                                          <p:stCondLst>
                                            <p:cond delay="0"/>
                                          </p:stCondLst>
                                        </p:cTn>
                                        <p:tgtEl>
                                          <p:spTgt spid="1498">
                                            <p:txEl>
                                              <p:pRg st="4" end="4"/>
                                            </p:txEl>
                                          </p:spTgt>
                                        </p:tgtEl>
                                        <p:attrNameLst>
                                          <p:attrName>style.visibility</p:attrName>
                                        </p:attrNameLst>
                                      </p:cBhvr>
                                      <p:to>
                                        <p:strVal val="visible"/>
                                      </p:to>
                                    </p:set>
                                  </p:childTnLst>
                                </p:cTn>
                              </p:par>
                              <p:par>
                                <p:cTn id="3097" nodeType="withEffect" fill="hold" presetClass="entr" presetID="1">
                                  <p:stCondLst>
                                    <p:cond delay="0"/>
                                  </p:stCondLst>
                                  <p:childTnLst>
                                    <p:set>
                                      <p:cBhvr>
                                        <p:cTn id="3098" dur="1" fill="hold">
                                          <p:stCondLst>
                                            <p:cond delay="0"/>
                                          </p:stCondLst>
                                        </p:cTn>
                                        <p:tgtEl>
                                          <p:spTgt spid="1498">
                                            <p:txEl>
                                              <p:pRg st="5" end="5"/>
                                            </p:txEl>
                                          </p:spTgt>
                                        </p:tgtEl>
                                        <p:attrNameLst>
                                          <p:attrName>style.visibility</p:attrName>
                                        </p:attrNameLst>
                                      </p:cBhvr>
                                      <p:to>
                                        <p:strVal val="visible"/>
                                      </p:to>
                                    </p:set>
                                  </p:childTnLst>
                                </p:cTn>
                              </p:par>
                            </p:childTnLst>
                          </p:cTn>
                        </p:par>
                      </p:childTnLst>
                    </p:cTn>
                  </p:par>
                  <p:par>
                    <p:cTn id="3099" nodeType="clickEffect" fill="hold">
                      <p:stCondLst>
                        <p:cond delay="indefinite"/>
                      </p:stCondLst>
                      <p:childTnLst>
                        <p:par>
                          <p:cTn id="3100" nodeType="withEffect" fill="hold">
                            <p:stCondLst>
                              <p:cond delay="0"/>
                            </p:stCondLst>
                            <p:childTnLst>
                              <p:par>
                                <p:cTn id="3101" nodeType="clickEffect" fill="hold" presetClass="entr" presetID="1">
                                  <p:stCondLst>
                                    <p:cond delay="0"/>
                                  </p:stCondLst>
                                  <p:childTnLst>
                                    <p:set>
                                      <p:cBhvr>
                                        <p:cTn id="3102" dur="1" fill="hold">
                                          <p:stCondLst>
                                            <p:cond delay="0"/>
                                          </p:stCondLst>
                                        </p:cTn>
                                        <p:tgtEl>
                                          <p:spTgt spid="1498">
                                            <p:txEl>
                                              <p:pRg st="6" end="6"/>
                                            </p:txEl>
                                          </p:spTgt>
                                        </p:tgtEl>
                                        <p:attrNameLst>
                                          <p:attrName>style.visibility</p:attrName>
                                        </p:attrNameLst>
                                      </p:cBhvr>
                                      <p:to>
                                        <p:strVal val="visible"/>
                                      </p:to>
                                    </p:set>
                                  </p:childTnLst>
                                </p:cTn>
                              </p:par>
                              <p:par>
                                <p:cTn id="3103" nodeType="withEffect" fill="hold" presetClass="entr" presetID="1">
                                  <p:stCondLst>
                                    <p:cond delay="0"/>
                                  </p:stCondLst>
                                  <p:childTnLst>
                                    <p:set>
                                      <p:cBhvr>
                                        <p:cTn id="3104" dur="1" fill="hold">
                                          <p:stCondLst>
                                            <p:cond delay="0"/>
                                          </p:stCondLst>
                                        </p:cTn>
                                        <p:tgtEl>
                                          <p:spTgt spid="1498">
                                            <p:txEl>
                                              <p:pRg st="7" end="7"/>
                                            </p:txEl>
                                          </p:spTgt>
                                        </p:tgtEl>
                                        <p:attrNameLst>
                                          <p:attrName>style.visibility</p:attrName>
                                        </p:attrNameLst>
                                      </p:cBhvr>
                                      <p:to>
                                        <p:strVal val="visible"/>
                                      </p:to>
                                    </p:set>
                                  </p:childTnLst>
                                </p:cTn>
                              </p:par>
                              <p:par>
                                <p:cTn id="3105" nodeType="withEffect" fill="hold" presetClass="entr" presetID="1">
                                  <p:stCondLst>
                                    <p:cond delay="0"/>
                                  </p:stCondLst>
                                  <p:childTnLst>
                                    <p:set>
                                      <p:cBhvr>
                                        <p:cTn id="3106" dur="1" fill="hold">
                                          <p:stCondLst>
                                            <p:cond delay="0"/>
                                          </p:stCondLst>
                                        </p:cTn>
                                        <p:tgtEl>
                                          <p:spTgt spid="1498">
                                            <p:txEl>
                                              <p:pRg st="8" end="8"/>
                                            </p:txEl>
                                          </p:spTgt>
                                        </p:tgtEl>
                                        <p:attrNameLst>
                                          <p:attrName>style.visibility</p:attrName>
                                        </p:attrNameLst>
                                      </p:cBhvr>
                                      <p:to>
                                        <p:strVal val="visible"/>
                                      </p:to>
                                    </p:set>
                                  </p:childTnLst>
                                </p:cTn>
                              </p:par>
                              <p:par>
                                <p:cTn id="3107" nodeType="withEffect" fill="hold" presetClass="entr" presetID="1">
                                  <p:stCondLst>
                                    <p:cond delay="0"/>
                                  </p:stCondLst>
                                  <p:childTnLst>
                                    <p:set>
                                      <p:cBhvr>
                                        <p:cTn id="3108" dur="1" fill="hold">
                                          <p:stCondLst>
                                            <p:cond delay="0"/>
                                          </p:stCondLst>
                                        </p:cTn>
                                        <p:tgtEl>
                                          <p:spTgt spid="1498">
                                            <p:txEl>
                                              <p:pRg st="9" end="9"/>
                                            </p:txEl>
                                          </p:spTgt>
                                        </p:tgtEl>
                                        <p:attrNameLst>
                                          <p:attrName>style.visibility</p:attrName>
                                        </p:attrNameLst>
                                      </p:cBhvr>
                                      <p:to>
                                        <p:strVal val="visible"/>
                                      </p:to>
                                    </p:set>
                                  </p:childTnLst>
                                </p:cTn>
                              </p:par>
                              <p:par>
                                <p:cTn id="3109" nodeType="withEffect" fill="hold" presetClass="entr" presetID="1">
                                  <p:stCondLst>
                                    <p:cond delay="0"/>
                                  </p:stCondLst>
                                  <p:childTnLst>
                                    <p:set>
                                      <p:cBhvr>
                                        <p:cTn id="3110" dur="1" fill="hold">
                                          <p:stCondLst>
                                            <p:cond delay="0"/>
                                          </p:stCondLst>
                                        </p:cTn>
                                        <p:tgtEl>
                                          <p:spTgt spid="1498">
                                            <p:txEl>
                                              <p:pRg st="10" end="10"/>
                                            </p:txEl>
                                          </p:spTgt>
                                        </p:tgtEl>
                                        <p:attrNameLst>
                                          <p:attrName>style.visibility</p:attrName>
                                        </p:attrNameLst>
                                      </p:cBhvr>
                                      <p:to>
                                        <p:strVal val="visible"/>
                                      </p:to>
                                    </p:set>
                                  </p:childTnLst>
                                </p:cTn>
                              </p:par>
                            </p:childTnLst>
                          </p:cTn>
                        </p:par>
                      </p:childTnLst>
                    </p:cTn>
                  </p:par>
                  <p:par>
                    <p:cTn id="3111" nodeType="clickEffect" fill="hold">
                      <p:stCondLst>
                        <p:cond delay="indefinite"/>
                      </p:stCondLst>
                      <p:childTnLst>
                        <p:par>
                          <p:cTn id="3112" nodeType="withEffect" fill="hold">
                            <p:stCondLst>
                              <p:cond delay="0"/>
                            </p:stCondLst>
                            <p:childTnLst>
                              <p:par>
                                <p:cTn id="3113" nodeType="clickEffect" fill="hold" presetClass="entr" presetID="1">
                                  <p:stCondLst>
                                    <p:cond delay="0"/>
                                  </p:stCondLst>
                                  <p:childTnLst>
                                    <p:set>
                                      <p:cBhvr>
                                        <p:cTn id="3114" dur="1" fill="hold">
                                          <p:stCondLst>
                                            <p:cond delay="0"/>
                                          </p:stCondLst>
                                        </p:cTn>
                                        <p:tgtEl>
                                          <p:spTgt spid="1498">
                                            <p:txEl>
                                              <p:pRg st="11" end="11"/>
                                            </p:txEl>
                                          </p:spTgt>
                                        </p:tgtEl>
                                        <p:attrNameLst>
                                          <p:attrName>style.visibility</p:attrName>
                                        </p:attrNameLst>
                                      </p:cBhvr>
                                      <p:to>
                                        <p:strVal val="visible"/>
                                      </p:to>
                                    </p:set>
                                  </p:childTnLst>
                                </p:cTn>
                              </p:par>
                              <p:par>
                                <p:cTn id="3115" nodeType="withEffect" fill="hold" presetClass="entr" presetID="1">
                                  <p:stCondLst>
                                    <p:cond delay="0"/>
                                  </p:stCondLst>
                                  <p:childTnLst>
                                    <p:set>
                                      <p:cBhvr>
                                        <p:cTn id="3116" dur="1" fill="hold">
                                          <p:stCondLst>
                                            <p:cond delay="0"/>
                                          </p:stCondLst>
                                        </p:cTn>
                                        <p:tgtEl>
                                          <p:spTgt spid="1498">
                                            <p:txEl>
                                              <p:pRg st="12" end="12"/>
                                            </p:txEl>
                                          </p:spTgt>
                                        </p:tgtEl>
                                        <p:attrNameLst>
                                          <p:attrName>style.visibility</p:attrName>
                                        </p:attrNameLst>
                                      </p:cBhvr>
                                      <p:to>
                                        <p:strVal val="visible"/>
                                      </p:to>
                                    </p:set>
                                  </p:childTnLst>
                                </p:cTn>
                              </p:par>
                              <p:par>
                                <p:cTn id="3117" nodeType="withEffect" fill="hold" presetClass="entr" presetID="1">
                                  <p:stCondLst>
                                    <p:cond delay="0"/>
                                  </p:stCondLst>
                                  <p:childTnLst>
                                    <p:set>
                                      <p:cBhvr>
                                        <p:cTn id="3118" dur="1" fill="hold">
                                          <p:stCondLst>
                                            <p:cond delay="0"/>
                                          </p:stCondLst>
                                        </p:cTn>
                                        <p:tgtEl>
                                          <p:spTgt spid="1498">
                                            <p:txEl>
                                              <p:pRg st="13" end="13"/>
                                            </p:txEl>
                                          </p:spTgt>
                                        </p:tgtEl>
                                        <p:attrNameLst>
                                          <p:attrName>style.visibility</p:attrName>
                                        </p:attrNameLst>
                                      </p:cBhvr>
                                      <p:to>
                                        <p:strVal val="visible"/>
                                      </p:to>
                                    </p:set>
                                  </p:childTnLst>
                                </p:cTn>
                              </p:par>
                              <p:par>
                                <p:cTn id="3119" nodeType="withEffect" fill="hold" presetClass="entr" presetID="1">
                                  <p:stCondLst>
                                    <p:cond delay="0"/>
                                  </p:stCondLst>
                                  <p:childTnLst>
                                    <p:set>
                                      <p:cBhvr>
                                        <p:cTn id="3120" dur="1" fill="hold">
                                          <p:stCondLst>
                                            <p:cond delay="0"/>
                                          </p:stCondLst>
                                        </p:cTn>
                                        <p:tgtEl>
                                          <p:spTgt spid="1498">
                                            <p:txEl>
                                              <p:pRg st="14" end="14"/>
                                            </p:txEl>
                                          </p:spTgt>
                                        </p:tgtEl>
                                        <p:attrNameLst>
                                          <p:attrName>style.visibility</p:attrName>
                                        </p:attrNameLst>
                                      </p:cBhvr>
                                      <p:to>
                                        <p:strVal val="visible"/>
                                      </p:to>
                                    </p:set>
                                  </p:childTnLst>
                                </p:cTn>
                              </p:par>
                              <p:par>
                                <p:cTn id="3121" nodeType="withEffect" fill="hold" presetClass="entr" presetID="1">
                                  <p:stCondLst>
                                    <p:cond delay="0"/>
                                  </p:stCondLst>
                                  <p:childTnLst>
                                    <p:set>
                                      <p:cBhvr>
                                        <p:cTn id="3122" dur="1" fill="hold">
                                          <p:stCondLst>
                                            <p:cond delay="0"/>
                                          </p:stCondLst>
                                        </p:cTn>
                                        <p:tgtEl>
                                          <p:spTgt spid="1498">
                                            <p:txEl>
                                              <p:pRg st="15" end="15"/>
                                            </p:txEl>
                                          </p:spTgt>
                                        </p:tgtEl>
                                        <p:attrNameLst>
                                          <p:attrName>style.visibility</p:attrName>
                                        </p:attrNameLst>
                                      </p:cBhvr>
                                      <p:to>
                                        <p:strVal val="visible"/>
                                      </p:to>
                                    </p:set>
                                  </p:childTnLst>
                                </p:cTn>
                              </p:par>
                              <p:par>
                                <p:cTn id="3123" nodeType="withEffect" fill="hold" presetClass="entr" presetID="1">
                                  <p:stCondLst>
                                    <p:cond delay="0"/>
                                  </p:stCondLst>
                                  <p:childTnLst>
                                    <p:set>
                                      <p:cBhvr>
                                        <p:cTn id="3124" dur="1" fill="hold">
                                          <p:stCondLst>
                                            <p:cond delay="0"/>
                                          </p:stCondLst>
                                        </p:cTn>
                                        <p:tgtEl>
                                          <p:spTgt spid="1498">
                                            <p:txEl>
                                              <p:pRg st="16" end="16"/>
                                            </p:txEl>
                                          </p:spTgt>
                                        </p:tgtEl>
                                        <p:attrNameLst>
                                          <p:attrName>style.visibility</p:attrName>
                                        </p:attrNameLst>
                                      </p:cBhvr>
                                      <p:to>
                                        <p:strVal val="visible"/>
                                      </p:to>
                                    </p:set>
                                  </p:childTnLst>
                                </p:cTn>
                              </p:par>
                            </p:childTnLst>
                          </p:cTn>
                        </p:par>
                      </p:childTnLst>
                    </p:cTn>
                  </p:par>
                  <p:par>
                    <p:cTn id="3125" nodeType="clickEffect" fill="hold">
                      <p:stCondLst>
                        <p:cond delay="indefinite"/>
                      </p:stCondLst>
                      <p:childTnLst>
                        <p:par>
                          <p:cTn id="3126" nodeType="withEffect" fill="hold">
                            <p:stCondLst>
                              <p:cond delay="0"/>
                            </p:stCondLst>
                            <p:childTnLst>
                              <p:par>
                                <p:cTn id="3127" nodeType="clickEffect" fill="hold" presetClass="entr" presetID="1">
                                  <p:stCondLst>
                                    <p:cond delay="0"/>
                                  </p:stCondLst>
                                  <p:childTnLst>
                                    <p:set>
                                      <p:cBhvr>
                                        <p:cTn id="3128" dur="1" fill="hold">
                                          <p:stCondLst>
                                            <p:cond delay="0"/>
                                          </p:stCondLst>
                                        </p:cTn>
                                        <p:tgtEl>
                                          <p:spTgt spid="149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150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1502" name="Title 35"/>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129" dur="indefinite" restart="never" nodeType="tmRoot">
          <p:childTnLst>
            <p:seq>
              <p:cTn id="3130" dur="indefinite" nodeType="mainSeq">
                <p:childTnLst>
                  <p:par>
                    <p:cTn id="3131" nodeType="clickEffect" fill="hold">
                      <p:stCondLst>
                        <p:cond delay="indefinite"/>
                      </p:stCondLst>
                      <p:childTnLst>
                        <p:par>
                          <p:cTn id="3132" nodeType="withEffect" fill="hold">
                            <p:stCondLst>
                              <p:cond delay="0"/>
                            </p:stCondLst>
                            <p:childTnLst>
                              <p:par>
                                <p:cTn id="3133" nodeType="clickEffect" fill="hold" presetClass="entr" presetID="1">
                                  <p:stCondLst>
                                    <p:cond delay="0"/>
                                  </p:stCondLst>
                                  <p:childTnLst>
                                    <p:set>
                                      <p:cBhvr>
                                        <p:cTn id="3134" dur="1" fill="hold">
                                          <p:stCondLst>
                                            <p:cond delay="0"/>
                                          </p:stCondLst>
                                        </p:cTn>
                                        <p:tgtEl>
                                          <p:spTgt spid="1501">
                                            <p:txEl>
                                              <p:pRg st="0" end="0"/>
                                            </p:txEl>
                                          </p:spTgt>
                                        </p:tgtEl>
                                        <p:attrNameLst>
                                          <p:attrName>style.visibility</p:attrName>
                                        </p:attrNameLst>
                                      </p:cBhvr>
                                      <p:to>
                                        <p:strVal val="visible"/>
                                      </p:to>
                                    </p:set>
                                  </p:childTnLst>
                                </p:cTn>
                              </p:par>
                            </p:childTnLst>
                          </p:cTn>
                        </p:par>
                      </p:childTnLst>
                    </p:cTn>
                  </p:par>
                  <p:par>
                    <p:cTn id="3135" nodeType="clickEffect" fill="hold">
                      <p:stCondLst>
                        <p:cond delay="indefinite"/>
                      </p:stCondLst>
                      <p:childTnLst>
                        <p:par>
                          <p:cTn id="3136" nodeType="withEffect" fill="hold">
                            <p:stCondLst>
                              <p:cond delay="0"/>
                            </p:stCondLst>
                            <p:childTnLst>
                              <p:par>
                                <p:cTn id="3137" nodeType="clickEffect" fill="hold" presetClass="entr" presetID="1">
                                  <p:stCondLst>
                                    <p:cond delay="0"/>
                                  </p:stCondLst>
                                  <p:childTnLst>
                                    <p:set>
                                      <p:cBhvr>
                                        <p:cTn id="3138" dur="1" fill="hold">
                                          <p:stCondLst>
                                            <p:cond delay="0"/>
                                          </p:stCondLst>
                                        </p:cTn>
                                        <p:tgtEl>
                                          <p:spTgt spid="1501">
                                            <p:txEl>
                                              <p:pRg st="1" end="1"/>
                                            </p:txEl>
                                          </p:spTgt>
                                        </p:tgtEl>
                                        <p:attrNameLst>
                                          <p:attrName>style.visibility</p:attrName>
                                        </p:attrNameLst>
                                      </p:cBhvr>
                                      <p:to>
                                        <p:strVal val="visible"/>
                                      </p:to>
                                    </p:set>
                                  </p:childTnLst>
                                </p:cTn>
                              </p:par>
                            </p:childTnLst>
                          </p:cTn>
                        </p:par>
                      </p:childTnLst>
                    </p:cTn>
                  </p:par>
                  <p:par>
                    <p:cTn id="3139" nodeType="clickEffect" fill="hold">
                      <p:stCondLst>
                        <p:cond delay="indefinite"/>
                      </p:stCondLst>
                      <p:childTnLst>
                        <p:par>
                          <p:cTn id="3140" nodeType="withEffect" fill="hold">
                            <p:stCondLst>
                              <p:cond delay="0"/>
                            </p:stCondLst>
                            <p:childTnLst>
                              <p:par>
                                <p:cTn id="3141" nodeType="clickEffect" fill="hold" presetClass="entr" presetID="1">
                                  <p:stCondLst>
                                    <p:cond delay="0"/>
                                  </p:stCondLst>
                                  <p:childTnLst>
                                    <p:set>
                                      <p:cBhvr>
                                        <p:cTn id="3142" dur="1" fill="hold">
                                          <p:stCondLst>
                                            <p:cond delay="0"/>
                                          </p:stCondLst>
                                        </p:cTn>
                                        <p:tgtEl>
                                          <p:spTgt spid="1501">
                                            <p:txEl>
                                              <p:pRg st="2" end="2"/>
                                            </p:txEl>
                                          </p:spTgt>
                                        </p:tgtEl>
                                        <p:attrNameLst>
                                          <p:attrName>style.visibility</p:attrName>
                                        </p:attrNameLst>
                                      </p:cBhvr>
                                      <p:to>
                                        <p:strVal val="visible"/>
                                      </p:to>
                                    </p:set>
                                  </p:childTnLst>
                                </p:cTn>
                              </p:par>
                              <p:par>
                                <p:cTn id="3143" nodeType="withEffect" fill="hold" presetClass="entr" presetID="1">
                                  <p:stCondLst>
                                    <p:cond delay="0"/>
                                  </p:stCondLst>
                                  <p:childTnLst>
                                    <p:set>
                                      <p:cBhvr>
                                        <p:cTn id="3144" dur="1" fill="hold">
                                          <p:stCondLst>
                                            <p:cond delay="0"/>
                                          </p:stCondLst>
                                        </p:cTn>
                                        <p:tgtEl>
                                          <p:spTgt spid="1501">
                                            <p:txEl>
                                              <p:pRg st="3" end="3"/>
                                            </p:txEl>
                                          </p:spTgt>
                                        </p:tgtEl>
                                        <p:attrNameLst>
                                          <p:attrName>style.visibility</p:attrName>
                                        </p:attrNameLst>
                                      </p:cBhvr>
                                      <p:to>
                                        <p:strVal val="visible"/>
                                      </p:to>
                                    </p:set>
                                  </p:childTnLst>
                                </p:cTn>
                              </p:par>
                              <p:par>
                                <p:cTn id="3145" nodeType="withEffect" fill="hold" presetClass="entr" presetID="1">
                                  <p:stCondLst>
                                    <p:cond delay="0"/>
                                  </p:stCondLst>
                                  <p:childTnLst>
                                    <p:set>
                                      <p:cBhvr>
                                        <p:cTn id="3146" dur="1" fill="hold">
                                          <p:stCondLst>
                                            <p:cond delay="0"/>
                                          </p:stCondLst>
                                        </p:cTn>
                                        <p:tgtEl>
                                          <p:spTgt spid="1501">
                                            <p:txEl>
                                              <p:pRg st="4" end="4"/>
                                            </p:txEl>
                                          </p:spTgt>
                                        </p:tgtEl>
                                        <p:attrNameLst>
                                          <p:attrName>style.visibility</p:attrName>
                                        </p:attrNameLst>
                                      </p:cBhvr>
                                      <p:to>
                                        <p:strVal val="visible"/>
                                      </p:to>
                                    </p:set>
                                  </p:childTnLst>
                                </p:cTn>
                              </p:par>
                              <p:par>
                                <p:cTn id="3147" nodeType="withEffect" fill="hold" presetClass="entr" presetID="1">
                                  <p:stCondLst>
                                    <p:cond delay="0"/>
                                  </p:stCondLst>
                                  <p:childTnLst>
                                    <p:set>
                                      <p:cBhvr>
                                        <p:cTn id="3148" dur="1" fill="hold">
                                          <p:stCondLst>
                                            <p:cond delay="0"/>
                                          </p:stCondLst>
                                        </p:cTn>
                                        <p:tgtEl>
                                          <p:spTgt spid="1501">
                                            <p:txEl>
                                              <p:pRg st="5" end="5"/>
                                            </p:txEl>
                                          </p:spTgt>
                                        </p:tgtEl>
                                        <p:attrNameLst>
                                          <p:attrName>style.visibility</p:attrName>
                                        </p:attrNameLst>
                                      </p:cBhvr>
                                      <p:to>
                                        <p:strVal val="visible"/>
                                      </p:to>
                                    </p:set>
                                  </p:childTnLst>
                                </p:cTn>
                              </p:par>
                              <p:par>
                                <p:cTn id="3149" nodeType="withEffect" fill="hold" presetClass="entr" presetID="1">
                                  <p:stCondLst>
                                    <p:cond delay="0"/>
                                  </p:stCondLst>
                                  <p:childTnLst>
                                    <p:set>
                                      <p:cBhvr>
                                        <p:cTn id="3150" dur="1" fill="hold">
                                          <p:stCondLst>
                                            <p:cond delay="0"/>
                                          </p:stCondLst>
                                        </p:cTn>
                                        <p:tgtEl>
                                          <p:spTgt spid="1501">
                                            <p:txEl>
                                              <p:pRg st="6" end="6"/>
                                            </p:txEl>
                                          </p:spTgt>
                                        </p:tgtEl>
                                        <p:attrNameLst>
                                          <p:attrName>style.visibility</p:attrName>
                                        </p:attrNameLst>
                                      </p:cBhvr>
                                      <p:to>
                                        <p:strVal val="visible"/>
                                      </p:to>
                                    </p:set>
                                  </p:childTnLst>
                                </p:cTn>
                              </p:par>
                              <p:par>
                                <p:cTn id="3151" nodeType="withEffect" fill="hold" presetClass="entr" presetID="1">
                                  <p:stCondLst>
                                    <p:cond delay="0"/>
                                  </p:stCondLst>
                                  <p:childTnLst>
                                    <p:set>
                                      <p:cBhvr>
                                        <p:cTn id="3152" dur="1" fill="hold">
                                          <p:stCondLst>
                                            <p:cond delay="0"/>
                                          </p:stCondLst>
                                        </p:cTn>
                                        <p:tgtEl>
                                          <p:spTgt spid="1501">
                                            <p:txEl>
                                              <p:pRg st="7" end="7"/>
                                            </p:txEl>
                                          </p:spTgt>
                                        </p:tgtEl>
                                        <p:attrNameLst>
                                          <p:attrName>style.visibility</p:attrName>
                                        </p:attrNameLst>
                                      </p:cBhvr>
                                      <p:to>
                                        <p:strVal val="visible"/>
                                      </p:to>
                                    </p:set>
                                  </p:childTnLst>
                                </p:cTn>
                              </p:par>
                            </p:childTnLst>
                          </p:cTn>
                        </p:par>
                      </p:childTnLst>
                    </p:cTn>
                  </p:par>
                  <p:par>
                    <p:cTn id="3153" nodeType="clickEffect" fill="hold">
                      <p:stCondLst>
                        <p:cond delay="indefinite"/>
                      </p:stCondLst>
                      <p:childTnLst>
                        <p:par>
                          <p:cTn id="3154" nodeType="withEffect" fill="hold">
                            <p:stCondLst>
                              <p:cond delay="0"/>
                            </p:stCondLst>
                            <p:childTnLst>
                              <p:par>
                                <p:cTn id="3155" nodeType="clickEffect" fill="hold" presetClass="entr" presetID="1">
                                  <p:stCondLst>
                                    <p:cond delay="0"/>
                                  </p:stCondLst>
                                  <p:childTnLst>
                                    <p:set>
                                      <p:cBhvr>
                                        <p:cTn id="3156" dur="1" fill="hold">
                                          <p:stCondLst>
                                            <p:cond delay="0"/>
                                          </p:stCondLst>
                                        </p:cTn>
                                        <p:tgtEl>
                                          <p:spTgt spid="1501">
                                            <p:txEl>
                                              <p:pRg st="8" end="8"/>
                                            </p:txEl>
                                          </p:spTgt>
                                        </p:tgtEl>
                                        <p:attrNameLst>
                                          <p:attrName>style.visibility</p:attrName>
                                        </p:attrNameLst>
                                      </p:cBhvr>
                                      <p:to>
                                        <p:strVal val="visible"/>
                                      </p:to>
                                    </p:set>
                                  </p:childTnLst>
                                </p:cTn>
                              </p:par>
                              <p:par>
                                <p:cTn id="3157" nodeType="withEffect" fill="hold" presetClass="entr" presetID="1">
                                  <p:stCondLst>
                                    <p:cond delay="0"/>
                                  </p:stCondLst>
                                  <p:childTnLst>
                                    <p:set>
                                      <p:cBhvr>
                                        <p:cTn id="3158" dur="1" fill="hold">
                                          <p:stCondLst>
                                            <p:cond delay="0"/>
                                          </p:stCondLst>
                                        </p:cTn>
                                        <p:tgtEl>
                                          <p:spTgt spid="1501">
                                            <p:txEl>
                                              <p:pRg st="9" end="9"/>
                                            </p:txEl>
                                          </p:spTgt>
                                        </p:tgtEl>
                                        <p:attrNameLst>
                                          <p:attrName>style.visibility</p:attrName>
                                        </p:attrNameLst>
                                      </p:cBhvr>
                                      <p:to>
                                        <p:strVal val="visible"/>
                                      </p:to>
                                    </p:set>
                                  </p:childTnLst>
                                </p:cTn>
                              </p:par>
                            </p:childTnLst>
                          </p:cTn>
                        </p:par>
                      </p:childTnLst>
                    </p:cTn>
                  </p:par>
                  <p:par>
                    <p:cTn id="3159" nodeType="clickEffect" fill="hold">
                      <p:stCondLst>
                        <p:cond delay="indefinite"/>
                      </p:stCondLst>
                      <p:childTnLst>
                        <p:par>
                          <p:cTn id="3160" nodeType="withEffect" fill="hold">
                            <p:stCondLst>
                              <p:cond delay="0"/>
                            </p:stCondLst>
                            <p:childTnLst>
                              <p:par>
                                <p:cTn id="3161" nodeType="clickEffect" fill="hold" presetClass="entr" presetID="1">
                                  <p:stCondLst>
                                    <p:cond delay="0"/>
                                  </p:stCondLst>
                                  <p:childTnLst>
                                    <p:set>
                                      <p:cBhvr>
                                        <p:cTn id="3162" dur="1" fill="hold">
                                          <p:stCondLst>
                                            <p:cond delay="0"/>
                                          </p:stCondLst>
                                        </p:cTn>
                                        <p:tgtEl>
                                          <p:spTgt spid="1501">
                                            <p:txEl>
                                              <p:pRg st="10" end="10"/>
                                            </p:txEl>
                                          </p:spTgt>
                                        </p:tgtEl>
                                        <p:attrNameLst>
                                          <p:attrName>style.visibility</p:attrName>
                                        </p:attrNameLst>
                                      </p:cBhvr>
                                      <p:to>
                                        <p:strVal val="visible"/>
                                      </p:to>
                                    </p:set>
                                  </p:childTnLst>
                                </p:cTn>
                              </p:par>
                              <p:par>
                                <p:cTn id="3163" nodeType="withEffect" fill="hold" presetClass="entr" presetID="1">
                                  <p:stCondLst>
                                    <p:cond delay="0"/>
                                  </p:stCondLst>
                                  <p:childTnLst>
                                    <p:set>
                                      <p:cBhvr>
                                        <p:cTn id="3164" dur="1" fill="hold">
                                          <p:stCondLst>
                                            <p:cond delay="0"/>
                                          </p:stCondLst>
                                        </p:cTn>
                                        <p:tgtEl>
                                          <p:spTgt spid="1501">
                                            <p:txEl>
                                              <p:pRg st="11" end="11"/>
                                            </p:txEl>
                                          </p:spTgt>
                                        </p:tgtEl>
                                        <p:attrNameLst>
                                          <p:attrName>style.visibility</p:attrName>
                                        </p:attrNameLst>
                                      </p:cBhvr>
                                      <p:to>
                                        <p:strVal val="visible"/>
                                      </p:to>
                                    </p:set>
                                  </p:childTnLst>
                                </p:cTn>
                              </p:par>
                            </p:childTnLst>
                          </p:cTn>
                        </p:par>
                      </p:childTnLst>
                    </p:cTn>
                  </p:par>
                  <p:par>
                    <p:cTn id="3165" nodeType="clickEffect" fill="hold">
                      <p:stCondLst>
                        <p:cond delay="indefinite"/>
                      </p:stCondLst>
                      <p:childTnLst>
                        <p:par>
                          <p:cTn id="3166" nodeType="withEffect" fill="hold">
                            <p:stCondLst>
                              <p:cond delay="0"/>
                            </p:stCondLst>
                            <p:childTnLst>
                              <p:par>
                                <p:cTn id="3167" nodeType="clickEffect" fill="hold" presetClass="entr" presetID="1">
                                  <p:stCondLst>
                                    <p:cond delay="0"/>
                                  </p:stCondLst>
                                  <p:childTnLst>
                                    <p:set>
                                      <p:cBhvr>
                                        <p:cTn id="3168" dur="1" fill="hold">
                                          <p:stCondLst>
                                            <p:cond delay="0"/>
                                          </p:stCondLst>
                                        </p:cTn>
                                        <p:tgtEl>
                                          <p:spTgt spid="1501">
                                            <p:txEl>
                                              <p:pRg st="12" end="12"/>
                                            </p:txEl>
                                          </p:spTgt>
                                        </p:tgtEl>
                                        <p:attrNameLst>
                                          <p:attrName>style.visibility</p:attrName>
                                        </p:attrNameLst>
                                      </p:cBhvr>
                                      <p:to>
                                        <p:strVal val="visible"/>
                                      </p:to>
                                    </p:set>
                                  </p:childTnLst>
                                </p:cTn>
                              </p:par>
                            </p:childTnLst>
                          </p:cTn>
                        </p:par>
                      </p:childTnLst>
                    </p:cTn>
                  </p:par>
                  <p:par>
                    <p:cTn id="3169" nodeType="clickEffect" fill="hold">
                      <p:stCondLst>
                        <p:cond delay="indefinite"/>
                      </p:stCondLst>
                      <p:childTnLst>
                        <p:par>
                          <p:cTn id="3170" nodeType="withEffect" fill="hold">
                            <p:stCondLst>
                              <p:cond delay="0"/>
                            </p:stCondLst>
                            <p:childTnLst>
                              <p:par>
                                <p:cTn id="3171" nodeType="clickEffect" fill="hold" presetClass="entr" presetID="1">
                                  <p:stCondLst>
                                    <p:cond delay="0"/>
                                  </p:stCondLst>
                                  <p:childTnLst>
                                    <p:set>
                                      <p:cBhvr>
                                        <p:cTn id="3172" dur="1" fill="hold">
                                          <p:stCondLst>
                                            <p:cond delay="0"/>
                                          </p:stCondLst>
                                        </p:cTn>
                                        <p:tgtEl>
                                          <p:spTgt spid="1501">
                                            <p:txEl>
                                              <p:pRg st="13" end="13"/>
                                            </p:txEl>
                                          </p:spTgt>
                                        </p:tgtEl>
                                        <p:attrNameLst>
                                          <p:attrName>style.visibility</p:attrName>
                                        </p:attrNameLst>
                                      </p:cBhvr>
                                      <p:to>
                                        <p:strVal val="visible"/>
                                      </p:to>
                                    </p:set>
                                  </p:childTnLst>
                                </p:cTn>
                              </p:par>
                            </p:childTnLst>
                          </p:cTn>
                        </p:par>
                      </p:childTnLst>
                    </p:cTn>
                  </p:par>
                  <p:par>
                    <p:cTn id="3173" nodeType="clickEffect" fill="hold">
                      <p:stCondLst>
                        <p:cond delay="indefinite"/>
                      </p:stCondLst>
                      <p:childTnLst>
                        <p:par>
                          <p:cTn id="3174" nodeType="withEffect" fill="hold">
                            <p:stCondLst>
                              <p:cond delay="0"/>
                            </p:stCondLst>
                            <p:childTnLst>
                              <p:par>
                                <p:cTn id="3175" nodeType="clickEffect" fill="hold" presetClass="entr" presetID="1">
                                  <p:stCondLst>
                                    <p:cond delay="0"/>
                                  </p:stCondLst>
                                  <p:childTnLst>
                                    <p:set>
                                      <p:cBhvr>
                                        <p:cTn id="3176" dur="1" fill="hold">
                                          <p:stCondLst>
                                            <p:cond delay="0"/>
                                          </p:stCondLst>
                                        </p:cTn>
                                        <p:tgtEl>
                                          <p:spTgt spid="1501">
                                            <p:txEl>
                                              <p:pRg st="14" end="14"/>
                                            </p:txEl>
                                          </p:spTgt>
                                        </p:tgtEl>
                                        <p:attrNameLst>
                                          <p:attrName>style.visibility</p:attrName>
                                        </p:attrNameLst>
                                      </p:cBhvr>
                                      <p:to>
                                        <p:strVal val="visible"/>
                                      </p:to>
                                    </p:set>
                                  </p:childTnLst>
                                </p:cTn>
                              </p:par>
                            </p:childTnLst>
                          </p:cTn>
                        </p:par>
                      </p:childTnLst>
                    </p:cTn>
                  </p:par>
                  <p:par>
                    <p:cTn id="3177" nodeType="clickEffect" fill="hold">
                      <p:stCondLst>
                        <p:cond delay="indefinite"/>
                      </p:stCondLst>
                      <p:childTnLst>
                        <p:par>
                          <p:cTn id="3178" nodeType="withEffect" fill="hold">
                            <p:stCondLst>
                              <p:cond delay="0"/>
                            </p:stCondLst>
                            <p:childTnLst>
                              <p:par>
                                <p:cTn id="3179" nodeType="clickEffect" fill="hold" presetClass="entr" presetID="1">
                                  <p:stCondLst>
                                    <p:cond delay="0"/>
                                  </p:stCondLst>
                                  <p:childTnLst>
                                    <p:set>
                                      <p:cBhvr>
                                        <p:cTn id="3180" dur="1" fill="hold">
                                          <p:stCondLst>
                                            <p:cond delay="0"/>
                                          </p:stCondLst>
                                        </p:cTn>
                                        <p:tgtEl>
                                          <p:spTgt spid="150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150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1505" name="Title 36"/>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181" dur="indefinite" restart="never" nodeType="tmRoot">
          <p:childTnLst>
            <p:seq>
              <p:cTn id="3182" dur="indefinite" nodeType="mainSeq">
                <p:childTnLst>
                  <p:par>
                    <p:cTn id="3183" nodeType="clickEffect" fill="hold">
                      <p:stCondLst>
                        <p:cond delay="indefinite"/>
                      </p:stCondLst>
                      <p:childTnLst>
                        <p:par>
                          <p:cTn id="3184" nodeType="withEffect" fill="hold">
                            <p:stCondLst>
                              <p:cond delay="0"/>
                            </p:stCondLst>
                            <p:childTnLst>
                              <p:par>
                                <p:cTn id="3185" nodeType="clickEffect" fill="hold" presetClass="entr" presetID="1">
                                  <p:stCondLst>
                                    <p:cond delay="0"/>
                                  </p:stCondLst>
                                  <p:childTnLst>
                                    <p:set>
                                      <p:cBhvr>
                                        <p:cTn id="3186" dur="1" fill="hold">
                                          <p:stCondLst>
                                            <p:cond delay="0"/>
                                          </p:stCondLst>
                                        </p:cTn>
                                        <p:tgtEl>
                                          <p:spTgt spid="1504">
                                            <p:txEl>
                                              <p:pRg st="1" end="1"/>
                                            </p:txEl>
                                          </p:spTgt>
                                        </p:tgtEl>
                                        <p:attrNameLst>
                                          <p:attrName>style.visibility</p:attrName>
                                        </p:attrNameLst>
                                      </p:cBhvr>
                                      <p:to>
                                        <p:strVal val="visible"/>
                                      </p:to>
                                    </p:set>
                                  </p:childTnLst>
                                </p:cTn>
                              </p:par>
                              <p:par>
                                <p:cTn id="3187" nodeType="withEffect" fill="hold" presetClass="entr" presetID="1">
                                  <p:stCondLst>
                                    <p:cond delay="0"/>
                                  </p:stCondLst>
                                  <p:childTnLst>
                                    <p:set>
                                      <p:cBhvr>
                                        <p:cTn id="3188" dur="1" fill="hold">
                                          <p:stCondLst>
                                            <p:cond delay="0"/>
                                          </p:stCondLst>
                                        </p:cTn>
                                        <p:tgtEl>
                                          <p:spTgt spid="1504">
                                            <p:txEl>
                                              <p:pRg st="2" end="2"/>
                                            </p:txEl>
                                          </p:spTgt>
                                        </p:tgtEl>
                                        <p:attrNameLst>
                                          <p:attrName>style.visibility</p:attrName>
                                        </p:attrNameLst>
                                      </p:cBhvr>
                                      <p:to>
                                        <p:strVal val="visible"/>
                                      </p:to>
                                    </p:set>
                                  </p:childTnLst>
                                </p:cTn>
                              </p:par>
                              <p:par>
                                <p:cTn id="3189" nodeType="withEffect" fill="hold" presetClass="entr" presetID="1">
                                  <p:stCondLst>
                                    <p:cond delay="0"/>
                                  </p:stCondLst>
                                  <p:childTnLst>
                                    <p:set>
                                      <p:cBhvr>
                                        <p:cTn id="3190" dur="1" fill="hold">
                                          <p:stCondLst>
                                            <p:cond delay="0"/>
                                          </p:stCondLst>
                                        </p:cTn>
                                        <p:tgtEl>
                                          <p:spTgt spid="1504">
                                            <p:txEl>
                                              <p:pRg st="3" end="3"/>
                                            </p:txEl>
                                          </p:spTgt>
                                        </p:tgtEl>
                                        <p:attrNameLst>
                                          <p:attrName>style.visibility</p:attrName>
                                        </p:attrNameLst>
                                      </p:cBhvr>
                                      <p:to>
                                        <p:strVal val="visible"/>
                                      </p:to>
                                    </p:set>
                                  </p:childTnLst>
                                </p:cTn>
                              </p:par>
                            </p:childTnLst>
                          </p:cTn>
                        </p:par>
                      </p:childTnLst>
                    </p:cTn>
                  </p:par>
                  <p:par>
                    <p:cTn id="3191" nodeType="clickEffect" fill="hold">
                      <p:stCondLst>
                        <p:cond delay="indefinite"/>
                      </p:stCondLst>
                      <p:childTnLst>
                        <p:par>
                          <p:cTn id="3192" nodeType="withEffect" fill="hold">
                            <p:stCondLst>
                              <p:cond delay="0"/>
                            </p:stCondLst>
                            <p:childTnLst>
                              <p:par>
                                <p:cTn id="3193" nodeType="clickEffect" fill="hold" presetClass="entr" presetID="1">
                                  <p:stCondLst>
                                    <p:cond delay="0"/>
                                  </p:stCondLst>
                                  <p:childTnLst>
                                    <p:set>
                                      <p:cBhvr>
                                        <p:cTn id="3194" dur="1" fill="hold">
                                          <p:stCondLst>
                                            <p:cond delay="0"/>
                                          </p:stCondLst>
                                        </p:cTn>
                                        <p:tgtEl>
                                          <p:spTgt spid="1504">
                                            <p:txEl>
                                              <p:pRg st="4" end="4"/>
                                            </p:txEl>
                                          </p:spTgt>
                                        </p:tgtEl>
                                        <p:attrNameLst>
                                          <p:attrName>style.visibility</p:attrName>
                                        </p:attrNameLst>
                                      </p:cBhvr>
                                      <p:to>
                                        <p:strVal val="visible"/>
                                      </p:to>
                                    </p:set>
                                  </p:childTnLst>
                                </p:cTn>
                              </p:par>
                              <p:par>
                                <p:cTn id="3195" nodeType="withEffect" fill="hold" presetClass="entr" presetID="1">
                                  <p:stCondLst>
                                    <p:cond delay="0"/>
                                  </p:stCondLst>
                                  <p:childTnLst>
                                    <p:set>
                                      <p:cBhvr>
                                        <p:cTn id="3196" dur="1" fill="hold">
                                          <p:stCondLst>
                                            <p:cond delay="0"/>
                                          </p:stCondLst>
                                        </p:cTn>
                                        <p:tgtEl>
                                          <p:spTgt spid="1504">
                                            <p:txEl>
                                              <p:pRg st="5" end="5"/>
                                            </p:txEl>
                                          </p:spTgt>
                                        </p:tgtEl>
                                        <p:attrNameLst>
                                          <p:attrName>style.visibility</p:attrName>
                                        </p:attrNameLst>
                                      </p:cBhvr>
                                      <p:to>
                                        <p:strVal val="visible"/>
                                      </p:to>
                                    </p:set>
                                  </p:childTnLst>
                                </p:cTn>
                              </p:par>
                              <p:par>
                                <p:cTn id="3197" nodeType="withEffect" fill="hold" presetClass="entr" presetID="1">
                                  <p:stCondLst>
                                    <p:cond delay="0"/>
                                  </p:stCondLst>
                                  <p:childTnLst>
                                    <p:set>
                                      <p:cBhvr>
                                        <p:cTn id="3198" dur="1" fill="hold">
                                          <p:stCondLst>
                                            <p:cond delay="0"/>
                                          </p:stCondLst>
                                        </p:cTn>
                                        <p:tgtEl>
                                          <p:spTgt spid="1504">
                                            <p:txEl>
                                              <p:pRg st="6" end="6"/>
                                            </p:txEl>
                                          </p:spTgt>
                                        </p:tgtEl>
                                        <p:attrNameLst>
                                          <p:attrName>style.visibility</p:attrName>
                                        </p:attrNameLst>
                                      </p:cBhvr>
                                      <p:to>
                                        <p:strVal val="visible"/>
                                      </p:to>
                                    </p:set>
                                  </p:childTnLst>
                                </p:cTn>
                              </p:par>
                              <p:par>
                                <p:cTn id="3199" nodeType="withEffect" fill="hold" presetClass="entr" presetID="1">
                                  <p:stCondLst>
                                    <p:cond delay="0"/>
                                  </p:stCondLst>
                                  <p:childTnLst>
                                    <p:set>
                                      <p:cBhvr>
                                        <p:cTn id="3200" dur="1" fill="hold">
                                          <p:stCondLst>
                                            <p:cond delay="0"/>
                                          </p:stCondLst>
                                        </p:cTn>
                                        <p:tgtEl>
                                          <p:spTgt spid="1504">
                                            <p:txEl>
                                              <p:pRg st="7" end="7"/>
                                            </p:txEl>
                                          </p:spTgt>
                                        </p:tgtEl>
                                        <p:attrNameLst>
                                          <p:attrName>style.visibility</p:attrName>
                                        </p:attrNameLst>
                                      </p:cBhvr>
                                      <p:to>
                                        <p:strVal val="visible"/>
                                      </p:to>
                                    </p:set>
                                  </p:childTnLst>
                                </p:cTn>
                              </p:par>
                              <p:par>
                                <p:cTn id="3201" nodeType="withEffect" fill="hold" presetClass="entr" presetID="1">
                                  <p:stCondLst>
                                    <p:cond delay="0"/>
                                  </p:stCondLst>
                                  <p:childTnLst>
                                    <p:set>
                                      <p:cBhvr>
                                        <p:cTn id="3202" dur="1" fill="hold">
                                          <p:stCondLst>
                                            <p:cond delay="0"/>
                                          </p:stCondLst>
                                        </p:cTn>
                                        <p:tgtEl>
                                          <p:spTgt spid="1504">
                                            <p:txEl>
                                              <p:pRg st="8" end="8"/>
                                            </p:txEl>
                                          </p:spTgt>
                                        </p:tgtEl>
                                        <p:attrNameLst>
                                          <p:attrName>style.visibility</p:attrName>
                                        </p:attrNameLst>
                                      </p:cBhvr>
                                      <p:to>
                                        <p:strVal val="visible"/>
                                      </p:to>
                                    </p:set>
                                  </p:childTnLst>
                                </p:cTn>
                              </p:par>
                              <p:par>
                                <p:cTn id="3203" nodeType="withEffect" fill="hold" presetClass="entr" presetID="1">
                                  <p:stCondLst>
                                    <p:cond delay="0"/>
                                  </p:stCondLst>
                                  <p:childTnLst>
                                    <p:set>
                                      <p:cBhvr>
                                        <p:cTn id="3204" dur="1" fill="hold">
                                          <p:stCondLst>
                                            <p:cond delay="0"/>
                                          </p:stCondLst>
                                        </p:cTn>
                                        <p:tgtEl>
                                          <p:spTgt spid="1504">
                                            <p:txEl>
                                              <p:pRg st="9" end="9"/>
                                            </p:txEl>
                                          </p:spTgt>
                                        </p:tgtEl>
                                        <p:attrNameLst>
                                          <p:attrName>style.visibility</p:attrName>
                                        </p:attrNameLst>
                                      </p:cBhvr>
                                      <p:to>
                                        <p:strVal val="visible"/>
                                      </p:to>
                                    </p:set>
                                  </p:childTnLst>
                                </p:cTn>
                              </p:par>
                              <p:par>
                                <p:cTn id="3205" nodeType="withEffect" fill="hold" presetClass="entr" presetID="1">
                                  <p:stCondLst>
                                    <p:cond delay="0"/>
                                  </p:stCondLst>
                                  <p:childTnLst>
                                    <p:set>
                                      <p:cBhvr>
                                        <p:cTn id="3206" dur="1" fill="hold">
                                          <p:stCondLst>
                                            <p:cond delay="0"/>
                                          </p:stCondLst>
                                        </p:cTn>
                                        <p:tgtEl>
                                          <p:spTgt spid="150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150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1508" name="Title 37"/>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207" dur="indefinite" restart="never" nodeType="tmRoot">
          <p:childTnLst>
            <p:seq>
              <p:cTn id="3208" dur="indefinite" nodeType="mainSeq">
                <p:childTnLst>
                  <p:par>
                    <p:cTn id="3209" nodeType="clickEffect" fill="hold">
                      <p:stCondLst>
                        <p:cond delay="indefinite"/>
                      </p:stCondLst>
                      <p:childTnLst>
                        <p:par>
                          <p:cTn id="3210" nodeType="withEffect" fill="hold">
                            <p:stCondLst>
                              <p:cond delay="0"/>
                            </p:stCondLst>
                            <p:childTnLst>
                              <p:par>
                                <p:cTn id="3211" nodeType="clickEffect" fill="hold" presetClass="entr" presetID="1">
                                  <p:stCondLst>
                                    <p:cond delay="0"/>
                                  </p:stCondLst>
                                  <p:childTnLst>
                                    <p:set>
                                      <p:cBhvr>
                                        <p:cTn id="3212" dur="1" fill="hold">
                                          <p:stCondLst>
                                            <p:cond delay="0"/>
                                          </p:stCondLst>
                                        </p:cTn>
                                        <p:tgtEl>
                                          <p:spTgt spid="1507">
                                            <p:txEl>
                                              <p:pRg st="0" end="0"/>
                                            </p:txEl>
                                          </p:spTgt>
                                        </p:tgtEl>
                                        <p:attrNameLst>
                                          <p:attrName>style.visibility</p:attrName>
                                        </p:attrNameLst>
                                      </p:cBhvr>
                                      <p:to>
                                        <p:strVal val="visible"/>
                                      </p:to>
                                    </p:set>
                                  </p:childTnLst>
                                </p:cTn>
                              </p:par>
                            </p:childTnLst>
                          </p:cTn>
                        </p:par>
                      </p:childTnLst>
                    </p:cTn>
                  </p:par>
                  <p:par>
                    <p:cTn id="3213" nodeType="clickEffect" fill="hold">
                      <p:stCondLst>
                        <p:cond delay="indefinite"/>
                      </p:stCondLst>
                      <p:childTnLst>
                        <p:par>
                          <p:cTn id="3214" nodeType="withEffect" fill="hold">
                            <p:stCondLst>
                              <p:cond delay="0"/>
                            </p:stCondLst>
                            <p:childTnLst>
                              <p:par>
                                <p:cTn id="3215" nodeType="clickEffect" fill="hold" presetClass="entr" presetID="1">
                                  <p:stCondLst>
                                    <p:cond delay="0"/>
                                  </p:stCondLst>
                                  <p:childTnLst>
                                    <p:set>
                                      <p:cBhvr>
                                        <p:cTn id="3216" dur="1" fill="hold">
                                          <p:stCondLst>
                                            <p:cond delay="0"/>
                                          </p:stCondLst>
                                        </p:cTn>
                                        <p:tgtEl>
                                          <p:spTgt spid="1507">
                                            <p:txEl>
                                              <p:pRg st="1" end="1"/>
                                            </p:txEl>
                                          </p:spTgt>
                                        </p:tgtEl>
                                        <p:attrNameLst>
                                          <p:attrName>style.visibility</p:attrName>
                                        </p:attrNameLst>
                                      </p:cBhvr>
                                      <p:to>
                                        <p:strVal val="visible"/>
                                      </p:to>
                                    </p:set>
                                  </p:childTnLst>
                                </p:cTn>
                              </p:par>
                            </p:childTnLst>
                          </p:cTn>
                        </p:par>
                      </p:childTnLst>
                    </p:cTn>
                  </p:par>
                  <p:par>
                    <p:cTn id="3217" nodeType="clickEffect" fill="hold">
                      <p:stCondLst>
                        <p:cond delay="indefinite"/>
                      </p:stCondLst>
                      <p:childTnLst>
                        <p:par>
                          <p:cTn id="3218" nodeType="withEffect" fill="hold">
                            <p:stCondLst>
                              <p:cond delay="0"/>
                            </p:stCondLst>
                            <p:childTnLst>
                              <p:par>
                                <p:cTn id="3219" nodeType="clickEffect" fill="hold" presetClass="entr" presetID="1">
                                  <p:stCondLst>
                                    <p:cond delay="0"/>
                                  </p:stCondLst>
                                  <p:childTnLst>
                                    <p:set>
                                      <p:cBhvr>
                                        <p:cTn id="3220" dur="1" fill="hold">
                                          <p:stCondLst>
                                            <p:cond delay="0"/>
                                          </p:stCondLst>
                                        </p:cTn>
                                        <p:tgtEl>
                                          <p:spTgt spid="1507">
                                            <p:txEl>
                                              <p:pRg st="2" end="2"/>
                                            </p:txEl>
                                          </p:spTgt>
                                        </p:tgtEl>
                                        <p:attrNameLst>
                                          <p:attrName>style.visibility</p:attrName>
                                        </p:attrNameLst>
                                      </p:cBhvr>
                                      <p:to>
                                        <p:strVal val="visible"/>
                                      </p:to>
                                    </p:set>
                                  </p:childTnLst>
                                </p:cTn>
                              </p:par>
                            </p:childTnLst>
                          </p:cTn>
                        </p:par>
                      </p:childTnLst>
                    </p:cTn>
                  </p:par>
                  <p:par>
                    <p:cTn id="3221" nodeType="clickEffect" fill="hold">
                      <p:stCondLst>
                        <p:cond delay="indefinite"/>
                      </p:stCondLst>
                      <p:childTnLst>
                        <p:par>
                          <p:cTn id="3222" nodeType="withEffect" fill="hold">
                            <p:stCondLst>
                              <p:cond delay="0"/>
                            </p:stCondLst>
                            <p:childTnLst>
                              <p:par>
                                <p:cTn id="3223" nodeType="clickEffect" fill="hold" presetClass="entr" presetID="1">
                                  <p:stCondLst>
                                    <p:cond delay="0"/>
                                  </p:stCondLst>
                                  <p:childTnLst>
                                    <p:set>
                                      <p:cBhvr>
                                        <p:cTn id="3224" dur="1" fill="hold">
                                          <p:stCondLst>
                                            <p:cond delay="0"/>
                                          </p:stCondLst>
                                        </p:cTn>
                                        <p:tgtEl>
                                          <p:spTgt spid="1507">
                                            <p:txEl>
                                              <p:pRg st="3" end="3"/>
                                            </p:txEl>
                                          </p:spTgt>
                                        </p:tgtEl>
                                        <p:attrNameLst>
                                          <p:attrName>style.visibility</p:attrName>
                                        </p:attrNameLst>
                                      </p:cBhvr>
                                      <p:to>
                                        <p:strVal val="visible"/>
                                      </p:to>
                                    </p:set>
                                  </p:childTnLst>
                                </p:cTn>
                              </p:par>
                            </p:childTnLst>
                          </p:cTn>
                        </p:par>
                      </p:childTnLst>
                    </p:cTn>
                  </p:par>
                  <p:par>
                    <p:cTn id="3225" nodeType="clickEffect" fill="hold">
                      <p:stCondLst>
                        <p:cond delay="indefinite"/>
                      </p:stCondLst>
                      <p:childTnLst>
                        <p:par>
                          <p:cTn id="3226" nodeType="withEffect" fill="hold">
                            <p:stCondLst>
                              <p:cond delay="0"/>
                            </p:stCondLst>
                            <p:childTnLst>
                              <p:par>
                                <p:cTn id="3227" nodeType="clickEffect" fill="hold" presetClass="entr" presetID="1">
                                  <p:stCondLst>
                                    <p:cond delay="0"/>
                                  </p:stCondLst>
                                  <p:childTnLst>
                                    <p:set>
                                      <p:cBhvr>
                                        <p:cTn id="3228" dur="1" fill="hold">
                                          <p:stCondLst>
                                            <p:cond delay="0"/>
                                          </p:stCondLst>
                                        </p:cTn>
                                        <p:tgtEl>
                                          <p:spTgt spid="1507">
                                            <p:txEl>
                                              <p:pRg st="4" end="4"/>
                                            </p:txEl>
                                          </p:spTgt>
                                        </p:tgtEl>
                                        <p:attrNameLst>
                                          <p:attrName>style.visibility</p:attrName>
                                        </p:attrNameLst>
                                      </p:cBhvr>
                                      <p:to>
                                        <p:strVal val="visible"/>
                                      </p:to>
                                    </p:set>
                                  </p:childTnLst>
                                </p:cTn>
                              </p:par>
                            </p:childTnLst>
                          </p:cTn>
                        </p:par>
                      </p:childTnLst>
                    </p:cTn>
                  </p:par>
                  <p:par>
                    <p:cTn id="3229" nodeType="clickEffect" fill="hold">
                      <p:stCondLst>
                        <p:cond delay="indefinite"/>
                      </p:stCondLst>
                      <p:childTnLst>
                        <p:par>
                          <p:cTn id="3230" nodeType="withEffect" fill="hold">
                            <p:stCondLst>
                              <p:cond delay="0"/>
                            </p:stCondLst>
                            <p:childTnLst>
                              <p:par>
                                <p:cTn id="3231" nodeType="clickEffect" fill="hold" presetClass="entr" presetID="1">
                                  <p:stCondLst>
                                    <p:cond delay="0"/>
                                  </p:stCondLst>
                                  <p:childTnLst>
                                    <p:set>
                                      <p:cBhvr>
                                        <p:cTn id="3232" dur="1" fill="hold">
                                          <p:stCondLst>
                                            <p:cond delay="0"/>
                                          </p:stCondLst>
                                        </p:cTn>
                                        <p:tgtEl>
                                          <p:spTgt spid="1507">
                                            <p:txEl>
                                              <p:pRg st="5" end="5"/>
                                            </p:txEl>
                                          </p:spTgt>
                                        </p:tgtEl>
                                        <p:attrNameLst>
                                          <p:attrName>style.visibility</p:attrName>
                                        </p:attrNameLst>
                                      </p:cBhvr>
                                      <p:to>
                                        <p:strVal val="visible"/>
                                      </p:to>
                                    </p:set>
                                  </p:childTnLst>
                                </p:cTn>
                              </p:par>
                            </p:childTnLst>
                          </p:cTn>
                        </p:par>
                      </p:childTnLst>
                    </p:cTn>
                  </p:par>
                  <p:par>
                    <p:cTn id="3233" nodeType="clickEffect" fill="hold">
                      <p:stCondLst>
                        <p:cond delay="indefinite"/>
                      </p:stCondLst>
                      <p:childTnLst>
                        <p:par>
                          <p:cTn id="3234" nodeType="withEffect" fill="hold">
                            <p:stCondLst>
                              <p:cond delay="0"/>
                            </p:stCondLst>
                            <p:childTnLst>
                              <p:par>
                                <p:cTn id="3235" nodeType="clickEffect" fill="hold" presetClass="entr" presetID="1">
                                  <p:stCondLst>
                                    <p:cond delay="0"/>
                                  </p:stCondLst>
                                  <p:childTnLst>
                                    <p:set>
                                      <p:cBhvr>
                                        <p:cTn id="3236" dur="1" fill="hold">
                                          <p:stCondLst>
                                            <p:cond delay="0"/>
                                          </p:stCondLst>
                                        </p:cTn>
                                        <p:tgtEl>
                                          <p:spTgt spid="1507">
                                            <p:txEl>
                                              <p:pRg st="6" end="6"/>
                                            </p:txEl>
                                          </p:spTgt>
                                        </p:tgtEl>
                                        <p:attrNameLst>
                                          <p:attrName>style.visibility</p:attrName>
                                        </p:attrNameLst>
                                      </p:cBhvr>
                                      <p:to>
                                        <p:strVal val="visible"/>
                                      </p:to>
                                    </p:set>
                                  </p:childTnLst>
                                </p:cTn>
                              </p:par>
                              <p:par>
                                <p:cTn id="3237" nodeType="withEffect" fill="hold" presetClass="entr" presetID="1">
                                  <p:stCondLst>
                                    <p:cond delay="0"/>
                                  </p:stCondLst>
                                  <p:childTnLst>
                                    <p:set>
                                      <p:cBhvr>
                                        <p:cTn id="3238" dur="1" fill="hold">
                                          <p:stCondLst>
                                            <p:cond delay="0"/>
                                          </p:stCondLst>
                                        </p:cTn>
                                        <p:tgtEl>
                                          <p:spTgt spid="1507">
                                            <p:txEl>
                                              <p:pRg st="7" end="7"/>
                                            </p:txEl>
                                          </p:spTgt>
                                        </p:tgtEl>
                                        <p:attrNameLst>
                                          <p:attrName>style.visibility</p:attrName>
                                        </p:attrNameLst>
                                      </p:cBhvr>
                                      <p:to>
                                        <p:strVal val="visible"/>
                                      </p:to>
                                    </p:set>
                                  </p:childTnLst>
                                </p:cTn>
                              </p:par>
                              <p:par>
                                <p:cTn id="3239" nodeType="withEffect" fill="hold" presetClass="entr" presetID="1">
                                  <p:stCondLst>
                                    <p:cond delay="0"/>
                                  </p:stCondLst>
                                  <p:childTnLst>
                                    <p:set>
                                      <p:cBhvr>
                                        <p:cTn id="3240" dur="1" fill="hold">
                                          <p:stCondLst>
                                            <p:cond delay="0"/>
                                          </p:stCondLst>
                                        </p:cTn>
                                        <p:tgtEl>
                                          <p:spTgt spid="1507">
                                            <p:txEl>
                                              <p:pRg st="8" end="8"/>
                                            </p:txEl>
                                          </p:spTgt>
                                        </p:tgtEl>
                                        <p:attrNameLst>
                                          <p:attrName>style.visibility</p:attrName>
                                        </p:attrNameLst>
                                      </p:cBhvr>
                                      <p:to>
                                        <p:strVal val="visible"/>
                                      </p:to>
                                    </p:set>
                                  </p:childTnLst>
                                </p:cTn>
                              </p:par>
                              <p:par>
                                <p:cTn id="3241" nodeType="withEffect" fill="hold" presetClass="entr" presetID="1">
                                  <p:stCondLst>
                                    <p:cond delay="0"/>
                                  </p:stCondLst>
                                  <p:childTnLst>
                                    <p:set>
                                      <p:cBhvr>
                                        <p:cTn id="3242" dur="1" fill="hold">
                                          <p:stCondLst>
                                            <p:cond delay="0"/>
                                          </p:stCondLst>
                                        </p:cTn>
                                        <p:tgtEl>
                                          <p:spTgt spid="1507">
                                            <p:txEl>
                                              <p:pRg st="9" end="9"/>
                                            </p:txEl>
                                          </p:spTgt>
                                        </p:tgtEl>
                                        <p:attrNameLst>
                                          <p:attrName>style.visibility</p:attrName>
                                        </p:attrNameLst>
                                      </p:cBhvr>
                                      <p:to>
                                        <p:strVal val="visible"/>
                                      </p:to>
                                    </p:set>
                                  </p:childTnLst>
                                </p:cTn>
                              </p:par>
                              <p:par>
                                <p:cTn id="3243" nodeType="withEffect" fill="hold" presetClass="entr" presetID="1">
                                  <p:stCondLst>
                                    <p:cond delay="0"/>
                                  </p:stCondLst>
                                  <p:childTnLst>
                                    <p:set>
                                      <p:cBhvr>
                                        <p:cTn id="3244" dur="1" fill="hold">
                                          <p:stCondLst>
                                            <p:cond delay="0"/>
                                          </p:stCondLst>
                                        </p:cTn>
                                        <p:tgtEl>
                                          <p:spTgt spid="1507">
                                            <p:txEl>
                                              <p:pRg st="10" end="10"/>
                                            </p:txEl>
                                          </p:spTgt>
                                        </p:tgtEl>
                                        <p:attrNameLst>
                                          <p:attrName>style.visibility</p:attrName>
                                        </p:attrNameLst>
                                      </p:cBhvr>
                                      <p:to>
                                        <p:strVal val="visible"/>
                                      </p:to>
                                    </p:set>
                                  </p:childTnLst>
                                </p:cTn>
                              </p:par>
                              <p:par>
                                <p:cTn id="3245" nodeType="withEffect" fill="hold" presetClass="entr" presetID="1">
                                  <p:stCondLst>
                                    <p:cond delay="0"/>
                                  </p:stCondLst>
                                  <p:childTnLst>
                                    <p:set>
                                      <p:cBhvr>
                                        <p:cTn id="3246" dur="1" fill="hold">
                                          <p:stCondLst>
                                            <p:cond delay="0"/>
                                          </p:stCondLst>
                                        </p:cTn>
                                        <p:tgtEl>
                                          <p:spTgt spid="150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1510" name="Title 38"/>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247" dur="indefinite" restart="never" nodeType="tmRoot">
          <p:childTnLst>
            <p:seq>
              <p:cTn id="3248" dur="indefinite" nodeType="mainSeq">
                <p:childTnLst>
                  <p:par>
                    <p:cTn id="3249" nodeType="clickEffect" fill="hold">
                      <p:stCondLst>
                        <p:cond delay="indefinite"/>
                      </p:stCondLst>
                      <p:childTnLst>
                        <p:par>
                          <p:cTn id="3250" nodeType="withEffect" fill="hold">
                            <p:stCondLst>
                              <p:cond delay="0"/>
                            </p:stCondLst>
                            <p:childTnLst>
                              <p:par>
                                <p:cTn id="3251" nodeType="clickEffect" fill="hold" presetClass="entr" presetID="1">
                                  <p:stCondLst>
                                    <p:cond delay="0"/>
                                  </p:stCondLst>
                                  <p:childTnLst>
                                    <p:set>
                                      <p:cBhvr>
                                        <p:cTn id="3252" dur="1" fill="hold">
                                          <p:stCondLst>
                                            <p:cond delay="0"/>
                                          </p:stCondLst>
                                        </p:cTn>
                                        <p:tgtEl>
                                          <p:spTgt spid="1509">
                                            <p:txEl>
                                              <p:pRg st="0" end="0"/>
                                            </p:txEl>
                                          </p:spTgt>
                                        </p:tgtEl>
                                        <p:attrNameLst>
                                          <p:attrName>style.visibility</p:attrName>
                                        </p:attrNameLst>
                                      </p:cBhvr>
                                      <p:to>
                                        <p:strVal val="visible"/>
                                      </p:to>
                                    </p:set>
                                  </p:childTnLst>
                                </p:cTn>
                              </p:par>
                              <p:par>
                                <p:cTn id="3253" nodeType="withEffect" fill="hold" presetClass="entr" presetID="1">
                                  <p:stCondLst>
                                    <p:cond delay="0"/>
                                  </p:stCondLst>
                                  <p:childTnLst>
                                    <p:set>
                                      <p:cBhvr>
                                        <p:cTn id="3254" dur="1" fill="hold">
                                          <p:stCondLst>
                                            <p:cond delay="0"/>
                                          </p:stCondLst>
                                        </p:cTn>
                                        <p:tgtEl>
                                          <p:spTgt spid="1509">
                                            <p:txEl>
                                              <p:pRg st="1" end="1"/>
                                            </p:txEl>
                                          </p:spTgt>
                                        </p:tgtEl>
                                        <p:attrNameLst>
                                          <p:attrName>style.visibility</p:attrName>
                                        </p:attrNameLst>
                                      </p:cBhvr>
                                      <p:to>
                                        <p:strVal val="visible"/>
                                      </p:to>
                                    </p:set>
                                  </p:childTnLst>
                                </p:cTn>
                              </p:par>
                              <p:par>
                                <p:cTn id="3255" nodeType="withEffect" fill="hold" presetClass="entr" presetID="1">
                                  <p:stCondLst>
                                    <p:cond delay="0"/>
                                  </p:stCondLst>
                                  <p:childTnLst>
                                    <p:set>
                                      <p:cBhvr>
                                        <p:cTn id="3256" dur="1" fill="hold">
                                          <p:stCondLst>
                                            <p:cond delay="0"/>
                                          </p:stCondLst>
                                        </p:cTn>
                                        <p:tgtEl>
                                          <p:spTgt spid="1509">
                                            <p:txEl>
                                              <p:pRg st="2" end="2"/>
                                            </p:txEl>
                                          </p:spTgt>
                                        </p:tgtEl>
                                        <p:attrNameLst>
                                          <p:attrName>style.visibility</p:attrName>
                                        </p:attrNameLst>
                                      </p:cBhvr>
                                      <p:to>
                                        <p:strVal val="visible"/>
                                      </p:to>
                                    </p:set>
                                  </p:childTnLst>
                                </p:cTn>
                              </p:par>
                              <p:par>
                                <p:cTn id="3257" nodeType="withEffect" fill="hold" presetClass="entr" presetID="1">
                                  <p:stCondLst>
                                    <p:cond delay="0"/>
                                  </p:stCondLst>
                                  <p:childTnLst>
                                    <p:set>
                                      <p:cBhvr>
                                        <p:cTn id="3258" dur="1" fill="hold">
                                          <p:stCondLst>
                                            <p:cond delay="0"/>
                                          </p:stCondLst>
                                        </p:cTn>
                                        <p:tgtEl>
                                          <p:spTgt spid="1509">
                                            <p:txEl>
                                              <p:pRg st="3" end="3"/>
                                            </p:txEl>
                                          </p:spTgt>
                                        </p:tgtEl>
                                        <p:attrNameLst>
                                          <p:attrName>style.visibility</p:attrName>
                                        </p:attrNameLst>
                                      </p:cBhvr>
                                      <p:to>
                                        <p:strVal val="visible"/>
                                      </p:to>
                                    </p:set>
                                  </p:childTnLst>
                                </p:cTn>
                              </p:par>
                            </p:childTnLst>
                          </p:cTn>
                        </p:par>
                      </p:childTnLst>
                    </p:cTn>
                  </p:par>
                  <p:par>
                    <p:cTn id="3259" nodeType="clickEffect" fill="hold">
                      <p:stCondLst>
                        <p:cond delay="indefinite"/>
                      </p:stCondLst>
                      <p:childTnLst>
                        <p:par>
                          <p:cTn id="3260" nodeType="withEffect" fill="hold">
                            <p:stCondLst>
                              <p:cond delay="0"/>
                            </p:stCondLst>
                            <p:childTnLst>
                              <p:par>
                                <p:cTn id="3261" nodeType="clickEffect" fill="hold" presetClass="entr" presetID="1">
                                  <p:stCondLst>
                                    <p:cond delay="0"/>
                                  </p:stCondLst>
                                  <p:childTnLst>
                                    <p:set>
                                      <p:cBhvr>
                                        <p:cTn id="3262" dur="1" fill="hold">
                                          <p:stCondLst>
                                            <p:cond delay="0"/>
                                          </p:stCondLst>
                                        </p:cTn>
                                        <p:tgtEl>
                                          <p:spTgt spid="1509">
                                            <p:txEl>
                                              <p:pRg st="5" end="5"/>
                                            </p:txEl>
                                          </p:spTgt>
                                        </p:tgtEl>
                                        <p:attrNameLst>
                                          <p:attrName>style.visibility</p:attrName>
                                        </p:attrNameLst>
                                      </p:cBhvr>
                                      <p:to>
                                        <p:strVal val="visible"/>
                                      </p:to>
                                    </p:set>
                                  </p:childTnLst>
                                </p:cTn>
                              </p:par>
                              <p:par>
                                <p:cTn id="3263" nodeType="withEffect" fill="hold" presetClass="entr" presetID="1">
                                  <p:stCondLst>
                                    <p:cond delay="0"/>
                                  </p:stCondLst>
                                  <p:childTnLst>
                                    <p:set>
                                      <p:cBhvr>
                                        <p:cTn id="3264" dur="1" fill="hold">
                                          <p:stCondLst>
                                            <p:cond delay="0"/>
                                          </p:stCondLst>
                                        </p:cTn>
                                        <p:tgtEl>
                                          <p:spTgt spid="1509">
                                            <p:txEl>
                                              <p:pRg st="6" end="6"/>
                                            </p:txEl>
                                          </p:spTgt>
                                        </p:tgtEl>
                                        <p:attrNameLst>
                                          <p:attrName>style.visibility</p:attrName>
                                        </p:attrNameLst>
                                      </p:cBhvr>
                                      <p:to>
                                        <p:strVal val="visible"/>
                                      </p:to>
                                    </p:set>
                                  </p:childTnLst>
                                </p:cTn>
                              </p:par>
                              <p:par>
                                <p:cTn id="3265" nodeType="withEffect" fill="hold" presetClass="entr" presetID="1">
                                  <p:stCondLst>
                                    <p:cond delay="0"/>
                                  </p:stCondLst>
                                  <p:childTnLst>
                                    <p:set>
                                      <p:cBhvr>
                                        <p:cTn id="3266" dur="1" fill="hold">
                                          <p:stCondLst>
                                            <p:cond delay="0"/>
                                          </p:stCondLst>
                                        </p:cTn>
                                        <p:tgtEl>
                                          <p:spTgt spid="1509">
                                            <p:txEl>
                                              <p:pRg st="7" end="7"/>
                                            </p:txEl>
                                          </p:spTgt>
                                        </p:tgtEl>
                                        <p:attrNameLst>
                                          <p:attrName>style.visibility</p:attrName>
                                        </p:attrNameLst>
                                      </p:cBhvr>
                                      <p:to>
                                        <p:strVal val="visible"/>
                                      </p:to>
                                    </p:set>
                                  </p:childTnLst>
                                </p:cTn>
                              </p:par>
                              <p:par>
                                <p:cTn id="3267" nodeType="withEffect" fill="hold" presetClass="entr" presetID="1">
                                  <p:stCondLst>
                                    <p:cond delay="0"/>
                                  </p:stCondLst>
                                  <p:childTnLst>
                                    <p:set>
                                      <p:cBhvr>
                                        <p:cTn id="3268" dur="1" fill="hold">
                                          <p:stCondLst>
                                            <p:cond delay="0"/>
                                          </p:stCondLst>
                                        </p:cTn>
                                        <p:tgtEl>
                                          <p:spTgt spid="1509">
                                            <p:txEl>
                                              <p:pRg st="8" end="8"/>
                                            </p:txEl>
                                          </p:spTgt>
                                        </p:tgtEl>
                                        <p:attrNameLst>
                                          <p:attrName>style.visibility</p:attrName>
                                        </p:attrNameLst>
                                      </p:cBhvr>
                                      <p:to>
                                        <p:strVal val="visible"/>
                                      </p:to>
                                    </p:set>
                                  </p:childTnLst>
                                </p:cTn>
                              </p:par>
                              <p:par>
                                <p:cTn id="3269" nodeType="withEffect" fill="hold" presetClass="entr" presetID="1">
                                  <p:stCondLst>
                                    <p:cond delay="0"/>
                                  </p:stCondLst>
                                  <p:childTnLst>
                                    <p:set>
                                      <p:cBhvr>
                                        <p:cTn id="3270" dur="1" fill="hold">
                                          <p:stCondLst>
                                            <p:cond delay="0"/>
                                          </p:stCondLst>
                                        </p:cTn>
                                        <p:tgtEl>
                                          <p:spTgt spid="1509">
                                            <p:txEl>
                                              <p:pRg st="9" end="9"/>
                                            </p:txEl>
                                          </p:spTgt>
                                        </p:tgtEl>
                                        <p:attrNameLst>
                                          <p:attrName>style.visibility</p:attrName>
                                        </p:attrNameLst>
                                      </p:cBhvr>
                                      <p:to>
                                        <p:strVal val="visible"/>
                                      </p:to>
                                    </p:set>
                                  </p:childTnLst>
                                </p:cTn>
                              </p:par>
                              <p:par>
                                <p:cTn id="3271" nodeType="withEffect" fill="hold" presetClass="entr" presetID="1">
                                  <p:stCondLst>
                                    <p:cond delay="0"/>
                                  </p:stCondLst>
                                  <p:childTnLst>
                                    <p:set>
                                      <p:cBhvr>
                                        <p:cTn id="3272" dur="1" fill="hold">
                                          <p:stCondLst>
                                            <p:cond delay="0"/>
                                          </p:stCondLst>
                                        </p:cTn>
                                        <p:tgtEl>
                                          <p:spTgt spid="150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151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273" dur="indefinite" restart="never" nodeType="tmRoot">
          <p:childTnLst>
            <p:seq>
              <p:cTn id="3274" dur="indefinite" nodeType="mainSeq">
                <p:childTnLst>
                  <p:par>
                    <p:cTn id="3275" nodeType="clickEffect" fill="hold">
                      <p:stCondLst>
                        <p:cond delay="indefinite"/>
                      </p:stCondLst>
                      <p:childTnLst>
                        <p:par>
                          <p:cTn id="3276" nodeType="withEffect" fill="hold">
                            <p:stCondLst>
                              <p:cond delay="0"/>
                            </p:stCondLst>
                            <p:childTnLst>
                              <p:par>
                                <p:cTn id="3277" nodeType="clickEffect" fill="hold" presetClass="entr" presetID="1">
                                  <p:stCondLst>
                                    <p:cond delay="0"/>
                                  </p:stCondLst>
                                  <p:childTnLst>
                                    <p:set>
                                      <p:cBhvr>
                                        <p:cTn id="3278" dur="1" fill="hold">
                                          <p:stCondLst>
                                            <p:cond delay="0"/>
                                          </p:stCondLst>
                                        </p:cTn>
                                        <p:tgtEl>
                                          <p:spTgt spid="1512">
                                            <p:txEl>
                                              <p:pRg st="0" end="0"/>
                                            </p:txEl>
                                          </p:spTgt>
                                        </p:tgtEl>
                                        <p:attrNameLst>
                                          <p:attrName>style.visibility</p:attrName>
                                        </p:attrNameLst>
                                      </p:cBhvr>
                                      <p:to>
                                        <p:strVal val="visible"/>
                                      </p:to>
                                    </p:set>
                                  </p:childTnLst>
                                </p:cTn>
                              </p:par>
                              <p:par>
                                <p:cTn id="3279" nodeType="withEffect" fill="hold" presetClass="entr" presetID="1">
                                  <p:stCondLst>
                                    <p:cond delay="0"/>
                                  </p:stCondLst>
                                  <p:childTnLst>
                                    <p:set>
                                      <p:cBhvr>
                                        <p:cTn id="3280" dur="1" fill="hold">
                                          <p:stCondLst>
                                            <p:cond delay="0"/>
                                          </p:stCondLst>
                                        </p:cTn>
                                        <p:tgtEl>
                                          <p:spTgt spid="1512">
                                            <p:txEl>
                                              <p:pRg st="1" end="1"/>
                                            </p:txEl>
                                          </p:spTgt>
                                        </p:tgtEl>
                                        <p:attrNameLst>
                                          <p:attrName>style.visibility</p:attrName>
                                        </p:attrNameLst>
                                      </p:cBhvr>
                                      <p:to>
                                        <p:strVal val="visible"/>
                                      </p:to>
                                    </p:set>
                                  </p:childTnLst>
                                </p:cTn>
                              </p:par>
                              <p:par>
                                <p:cTn id="3281" nodeType="withEffect" fill="hold" presetClass="entr" presetID="1">
                                  <p:stCondLst>
                                    <p:cond delay="0"/>
                                  </p:stCondLst>
                                  <p:childTnLst>
                                    <p:set>
                                      <p:cBhvr>
                                        <p:cTn id="3282" dur="1" fill="hold">
                                          <p:stCondLst>
                                            <p:cond delay="0"/>
                                          </p:stCondLst>
                                        </p:cTn>
                                        <p:tgtEl>
                                          <p:spTgt spid="1512">
                                            <p:txEl>
                                              <p:pRg st="2" end="2"/>
                                            </p:txEl>
                                          </p:spTgt>
                                        </p:tgtEl>
                                        <p:attrNameLst>
                                          <p:attrName>style.visibility</p:attrName>
                                        </p:attrNameLst>
                                      </p:cBhvr>
                                      <p:to>
                                        <p:strVal val="visible"/>
                                      </p:to>
                                    </p:set>
                                  </p:childTnLst>
                                </p:cTn>
                              </p:par>
                              <p:par>
                                <p:cTn id="3283" nodeType="withEffect" fill="hold" presetClass="entr" presetID="1">
                                  <p:stCondLst>
                                    <p:cond delay="0"/>
                                  </p:stCondLst>
                                  <p:childTnLst>
                                    <p:set>
                                      <p:cBhvr>
                                        <p:cTn id="3284" dur="1" fill="hold">
                                          <p:stCondLst>
                                            <p:cond delay="0"/>
                                          </p:stCondLst>
                                        </p:cTn>
                                        <p:tgtEl>
                                          <p:spTgt spid="1512">
                                            <p:txEl>
                                              <p:pRg st="3" end="3"/>
                                            </p:txEl>
                                          </p:spTgt>
                                        </p:tgtEl>
                                        <p:attrNameLst>
                                          <p:attrName>style.visibility</p:attrName>
                                        </p:attrNameLst>
                                      </p:cBhvr>
                                      <p:to>
                                        <p:strVal val="visible"/>
                                      </p:to>
                                    </p:set>
                                  </p:childTnLst>
                                </p:cTn>
                              </p:par>
                            </p:childTnLst>
                          </p:cTn>
                        </p:par>
                      </p:childTnLst>
                    </p:cTn>
                  </p:par>
                  <p:par>
                    <p:cTn id="3285" nodeType="clickEffect" fill="hold">
                      <p:stCondLst>
                        <p:cond delay="indefinite"/>
                      </p:stCondLst>
                      <p:childTnLst>
                        <p:par>
                          <p:cTn id="3286" nodeType="withEffect" fill="hold">
                            <p:stCondLst>
                              <p:cond delay="0"/>
                            </p:stCondLst>
                            <p:childTnLst>
                              <p:par>
                                <p:cTn id="3287" nodeType="clickEffect" fill="hold" presetClass="entr" presetID="1">
                                  <p:stCondLst>
                                    <p:cond delay="0"/>
                                  </p:stCondLst>
                                  <p:childTnLst>
                                    <p:set>
                                      <p:cBhvr>
                                        <p:cTn id="3288" dur="1" fill="hold">
                                          <p:stCondLst>
                                            <p:cond delay="0"/>
                                          </p:stCondLst>
                                        </p:cTn>
                                        <p:tgtEl>
                                          <p:spTgt spid="1512">
                                            <p:txEl>
                                              <p:pRg st="4" end="4"/>
                                            </p:txEl>
                                          </p:spTgt>
                                        </p:tgtEl>
                                        <p:attrNameLst>
                                          <p:attrName>style.visibility</p:attrName>
                                        </p:attrNameLst>
                                      </p:cBhvr>
                                      <p:to>
                                        <p:strVal val="visible"/>
                                      </p:to>
                                    </p:set>
                                  </p:childTnLst>
                                </p:cTn>
                              </p:par>
                              <p:par>
                                <p:cTn id="3289" nodeType="withEffect" fill="hold" presetClass="entr" presetID="1">
                                  <p:stCondLst>
                                    <p:cond delay="0"/>
                                  </p:stCondLst>
                                  <p:childTnLst>
                                    <p:set>
                                      <p:cBhvr>
                                        <p:cTn id="3290" dur="1" fill="hold">
                                          <p:stCondLst>
                                            <p:cond delay="0"/>
                                          </p:stCondLst>
                                        </p:cTn>
                                        <p:tgtEl>
                                          <p:spTgt spid="1512">
                                            <p:txEl>
                                              <p:pRg st="5" end="5"/>
                                            </p:txEl>
                                          </p:spTgt>
                                        </p:tgtEl>
                                        <p:attrNameLst>
                                          <p:attrName>style.visibility</p:attrName>
                                        </p:attrNameLst>
                                      </p:cBhvr>
                                      <p:to>
                                        <p:strVal val="visible"/>
                                      </p:to>
                                    </p:set>
                                  </p:childTnLst>
                                </p:cTn>
                              </p:par>
                            </p:childTnLst>
                          </p:cTn>
                        </p:par>
                      </p:childTnLst>
                    </p:cTn>
                  </p:par>
                  <p:par>
                    <p:cTn id="3291" nodeType="clickEffect" fill="hold">
                      <p:stCondLst>
                        <p:cond delay="indefinite"/>
                      </p:stCondLst>
                      <p:childTnLst>
                        <p:par>
                          <p:cTn id="3292" nodeType="withEffect" fill="hold">
                            <p:stCondLst>
                              <p:cond delay="0"/>
                            </p:stCondLst>
                            <p:childTnLst>
                              <p:par>
                                <p:cTn id="3293" nodeType="clickEffect" fill="hold" presetClass="entr" presetID="1">
                                  <p:stCondLst>
                                    <p:cond delay="0"/>
                                  </p:stCondLst>
                                  <p:childTnLst>
                                    <p:set>
                                      <p:cBhvr>
                                        <p:cTn id="3294" dur="1" fill="hold">
                                          <p:stCondLst>
                                            <p:cond delay="0"/>
                                          </p:stCondLst>
                                        </p:cTn>
                                        <p:tgtEl>
                                          <p:spTgt spid="1512">
                                            <p:txEl>
                                              <p:pRg st="6" end="6"/>
                                            </p:txEl>
                                          </p:spTgt>
                                        </p:tgtEl>
                                        <p:attrNameLst>
                                          <p:attrName>style.visibility</p:attrName>
                                        </p:attrNameLst>
                                      </p:cBhvr>
                                      <p:to>
                                        <p:strVal val="visible"/>
                                      </p:to>
                                    </p:set>
                                  </p:childTnLst>
                                </p:cTn>
                              </p:par>
                            </p:childTnLst>
                          </p:cTn>
                        </p:par>
                      </p:childTnLst>
                    </p:cTn>
                  </p:par>
                  <p:par>
                    <p:cTn id="3295" nodeType="clickEffect" fill="hold">
                      <p:stCondLst>
                        <p:cond delay="indefinite"/>
                      </p:stCondLst>
                      <p:childTnLst>
                        <p:par>
                          <p:cTn id="3296" nodeType="withEffect" fill="hold">
                            <p:stCondLst>
                              <p:cond delay="0"/>
                            </p:stCondLst>
                            <p:childTnLst>
                              <p:par>
                                <p:cTn id="3297" nodeType="clickEffect" fill="hold" presetClass="entr" presetID="1">
                                  <p:stCondLst>
                                    <p:cond delay="0"/>
                                  </p:stCondLst>
                                  <p:childTnLst>
                                    <p:set>
                                      <p:cBhvr>
                                        <p:cTn id="3298" dur="1" fill="hold">
                                          <p:stCondLst>
                                            <p:cond delay="0"/>
                                          </p:stCondLst>
                                        </p:cTn>
                                        <p:tgtEl>
                                          <p:spTgt spid="1512">
                                            <p:txEl>
                                              <p:pRg st="7" end="7"/>
                                            </p:txEl>
                                          </p:spTgt>
                                        </p:tgtEl>
                                        <p:attrNameLst>
                                          <p:attrName>style.visibility</p:attrName>
                                        </p:attrNameLst>
                                      </p:cBhvr>
                                      <p:to>
                                        <p:strVal val="visible"/>
                                      </p:to>
                                    </p:set>
                                  </p:childTnLst>
                                </p:cTn>
                              </p:par>
                            </p:childTnLst>
                          </p:cTn>
                        </p:par>
                      </p:childTnLst>
                    </p:cTn>
                  </p:par>
                  <p:par>
                    <p:cTn id="3299" nodeType="clickEffect" fill="hold">
                      <p:stCondLst>
                        <p:cond delay="indefinite"/>
                      </p:stCondLst>
                      <p:childTnLst>
                        <p:par>
                          <p:cTn id="3300" nodeType="withEffect" fill="hold">
                            <p:stCondLst>
                              <p:cond delay="0"/>
                            </p:stCondLst>
                            <p:childTnLst>
                              <p:par>
                                <p:cTn id="3301" nodeType="clickEffect" fill="hold" presetClass="entr" presetID="1">
                                  <p:stCondLst>
                                    <p:cond delay="0"/>
                                  </p:stCondLst>
                                  <p:childTnLst>
                                    <p:set>
                                      <p:cBhvr>
                                        <p:cTn id="3302" dur="1" fill="hold">
                                          <p:stCondLst>
                                            <p:cond delay="0"/>
                                          </p:stCondLst>
                                        </p:cTn>
                                        <p:tgtEl>
                                          <p:spTgt spid="1512">
                                            <p:txEl>
                                              <p:pRg st="8" end="8"/>
                                            </p:txEl>
                                          </p:spTgt>
                                        </p:tgtEl>
                                        <p:attrNameLst>
                                          <p:attrName>style.visibility</p:attrName>
                                        </p:attrNameLst>
                                      </p:cBhvr>
                                      <p:to>
                                        <p:strVal val="visible"/>
                                      </p:to>
                                    </p:set>
                                  </p:childTnLst>
                                </p:cTn>
                              </p:par>
                            </p:childTnLst>
                          </p:cTn>
                        </p:par>
                      </p:childTnLst>
                    </p:cTn>
                  </p:par>
                  <p:par>
                    <p:cTn id="3303" nodeType="clickEffect" fill="hold">
                      <p:stCondLst>
                        <p:cond delay="indefinite"/>
                      </p:stCondLst>
                      <p:childTnLst>
                        <p:par>
                          <p:cTn id="3304" nodeType="withEffect" fill="hold">
                            <p:stCondLst>
                              <p:cond delay="0"/>
                            </p:stCondLst>
                            <p:childTnLst>
                              <p:par>
                                <p:cTn id="3305" nodeType="clickEffect" fill="hold" presetClass="entr" presetID="1">
                                  <p:stCondLst>
                                    <p:cond delay="0"/>
                                  </p:stCondLst>
                                  <p:childTnLst>
                                    <p:set>
                                      <p:cBhvr>
                                        <p:cTn id="3306" dur="1" fill="hold">
                                          <p:stCondLst>
                                            <p:cond delay="0"/>
                                          </p:stCondLst>
                                        </p:cTn>
                                        <p:tgtEl>
                                          <p:spTgt spid="1512">
                                            <p:txEl>
                                              <p:pRg st="9" end="9"/>
                                            </p:txEl>
                                          </p:spTgt>
                                        </p:tgtEl>
                                        <p:attrNameLst>
                                          <p:attrName>style.visibility</p:attrName>
                                        </p:attrNameLst>
                                      </p:cBhvr>
                                      <p:to>
                                        <p:strVal val="visible"/>
                                      </p:to>
                                    </p:set>
                                  </p:childTnLst>
                                </p:cTn>
                              </p:par>
                            </p:childTnLst>
                          </p:cTn>
                        </p:par>
                      </p:childTnLst>
                    </p:cTn>
                  </p:par>
                  <p:par>
                    <p:cTn id="3307" nodeType="clickEffect" fill="hold">
                      <p:stCondLst>
                        <p:cond delay="indefinite"/>
                      </p:stCondLst>
                      <p:childTnLst>
                        <p:par>
                          <p:cTn id="3308" nodeType="withEffect" fill="hold">
                            <p:stCondLst>
                              <p:cond delay="0"/>
                            </p:stCondLst>
                            <p:childTnLst>
                              <p:par>
                                <p:cTn id="3309" nodeType="clickEffect" fill="hold" presetClass="entr" presetID="1">
                                  <p:stCondLst>
                                    <p:cond delay="0"/>
                                  </p:stCondLst>
                                  <p:childTnLst>
                                    <p:set>
                                      <p:cBhvr>
                                        <p:cTn id="3310" dur="1" fill="hold">
                                          <p:stCondLst>
                                            <p:cond delay="0"/>
                                          </p:stCondLst>
                                        </p:cTn>
                                        <p:tgtEl>
                                          <p:spTgt spid="151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151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311" dur="indefinite" restart="never" nodeType="tmRoot">
          <p:childTnLst>
            <p:seq>
              <p:cTn id="3312" dur="indefinite" nodeType="mainSeq">
                <p:childTnLst>
                  <p:par>
                    <p:cTn id="3313" nodeType="clickEffect" fill="hold">
                      <p:stCondLst>
                        <p:cond delay="indefinite"/>
                      </p:stCondLst>
                      <p:childTnLst>
                        <p:par>
                          <p:cTn id="3314" nodeType="withEffect" fill="hold">
                            <p:stCondLst>
                              <p:cond delay="0"/>
                            </p:stCondLst>
                            <p:childTnLst>
                              <p:par>
                                <p:cTn id="3315" nodeType="clickEffect" fill="hold" presetClass="entr" presetID="1">
                                  <p:stCondLst>
                                    <p:cond delay="0"/>
                                  </p:stCondLst>
                                  <p:childTnLst>
                                    <p:set>
                                      <p:cBhvr>
                                        <p:cTn id="3316" dur="1" fill="hold">
                                          <p:stCondLst>
                                            <p:cond delay="0"/>
                                          </p:stCondLst>
                                        </p:cTn>
                                        <p:tgtEl>
                                          <p:spTgt spid="1514">
                                            <p:txEl>
                                              <p:pRg st="0" end="0"/>
                                            </p:txEl>
                                          </p:spTgt>
                                        </p:tgtEl>
                                        <p:attrNameLst>
                                          <p:attrName>style.visibility</p:attrName>
                                        </p:attrNameLst>
                                      </p:cBhvr>
                                      <p:to>
                                        <p:strVal val="visible"/>
                                      </p:to>
                                    </p:set>
                                  </p:childTnLst>
                                </p:cTn>
                              </p:par>
                            </p:childTnLst>
                          </p:cTn>
                        </p:par>
                      </p:childTnLst>
                    </p:cTn>
                  </p:par>
                  <p:par>
                    <p:cTn id="3317" nodeType="clickEffect" fill="hold">
                      <p:stCondLst>
                        <p:cond delay="indefinite"/>
                      </p:stCondLst>
                      <p:childTnLst>
                        <p:par>
                          <p:cTn id="3318" nodeType="withEffect" fill="hold">
                            <p:stCondLst>
                              <p:cond delay="0"/>
                            </p:stCondLst>
                            <p:childTnLst>
                              <p:par>
                                <p:cTn id="3319" nodeType="clickEffect" fill="hold" presetClass="entr" presetID="1">
                                  <p:stCondLst>
                                    <p:cond delay="0"/>
                                  </p:stCondLst>
                                  <p:childTnLst>
                                    <p:set>
                                      <p:cBhvr>
                                        <p:cTn id="3320" dur="1" fill="hold">
                                          <p:stCondLst>
                                            <p:cond delay="0"/>
                                          </p:stCondLst>
                                        </p:cTn>
                                        <p:tgtEl>
                                          <p:spTgt spid="1514">
                                            <p:txEl>
                                              <p:pRg st="1" end="1"/>
                                            </p:txEl>
                                          </p:spTgt>
                                        </p:tgtEl>
                                        <p:attrNameLst>
                                          <p:attrName>style.visibility</p:attrName>
                                        </p:attrNameLst>
                                      </p:cBhvr>
                                      <p:to>
                                        <p:strVal val="visible"/>
                                      </p:to>
                                    </p:set>
                                  </p:childTnLst>
                                </p:cTn>
                              </p:par>
                            </p:childTnLst>
                          </p:cTn>
                        </p:par>
                      </p:childTnLst>
                    </p:cTn>
                  </p:par>
                  <p:par>
                    <p:cTn id="3321" nodeType="clickEffect" fill="hold">
                      <p:stCondLst>
                        <p:cond delay="indefinite"/>
                      </p:stCondLst>
                      <p:childTnLst>
                        <p:par>
                          <p:cTn id="3322" nodeType="withEffect" fill="hold">
                            <p:stCondLst>
                              <p:cond delay="0"/>
                            </p:stCondLst>
                            <p:childTnLst>
                              <p:par>
                                <p:cTn id="3323" nodeType="clickEffect" fill="hold" presetClass="entr" presetID="1">
                                  <p:stCondLst>
                                    <p:cond delay="0"/>
                                  </p:stCondLst>
                                  <p:childTnLst>
                                    <p:set>
                                      <p:cBhvr>
                                        <p:cTn id="3324" dur="1" fill="hold">
                                          <p:stCondLst>
                                            <p:cond delay="0"/>
                                          </p:stCondLst>
                                        </p:cTn>
                                        <p:tgtEl>
                                          <p:spTgt spid="1514">
                                            <p:txEl>
                                              <p:pRg st="2" end="2"/>
                                            </p:txEl>
                                          </p:spTgt>
                                        </p:tgtEl>
                                        <p:attrNameLst>
                                          <p:attrName>style.visibility</p:attrName>
                                        </p:attrNameLst>
                                      </p:cBhvr>
                                      <p:to>
                                        <p:strVal val="visible"/>
                                      </p:to>
                                    </p:set>
                                  </p:childTnLst>
                                </p:cTn>
                              </p:par>
                            </p:childTnLst>
                          </p:cTn>
                        </p:par>
                      </p:childTnLst>
                    </p:cTn>
                  </p:par>
                  <p:par>
                    <p:cTn id="3325" nodeType="clickEffect" fill="hold">
                      <p:stCondLst>
                        <p:cond delay="indefinite"/>
                      </p:stCondLst>
                      <p:childTnLst>
                        <p:par>
                          <p:cTn id="3326" nodeType="withEffect" fill="hold">
                            <p:stCondLst>
                              <p:cond delay="0"/>
                            </p:stCondLst>
                            <p:childTnLst>
                              <p:par>
                                <p:cTn id="3327" nodeType="clickEffect" fill="hold" presetClass="entr" presetID="1">
                                  <p:stCondLst>
                                    <p:cond delay="0"/>
                                  </p:stCondLst>
                                  <p:childTnLst>
                                    <p:set>
                                      <p:cBhvr>
                                        <p:cTn id="3328" dur="1" fill="hold">
                                          <p:stCondLst>
                                            <p:cond delay="0"/>
                                          </p:stCondLst>
                                        </p:cTn>
                                        <p:tgtEl>
                                          <p:spTgt spid="151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1516" name="Picture 63"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1517" name="Picture 64"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1518" name="Title 39"/>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329" dur="indefinite" restart="never" nodeType="tmRoot">
          <p:childTnLst>
            <p:seq>
              <p:cTn id="3330" dur="indefinite" nodeType="mainSeq">
                <p:childTnLst>
                  <p:par>
                    <p:cTn id="3331" nodeType="clickEffect" fill="hold">
                      <p:stCondLst>
                        <p:cond delay="indefinite"/>
                      </p:stCondLst>
                      <p:childTnLst>
                        <p:par>
                          <p:cTn id="3332" nodeType="withEffect" fill="hold">
                            <p:stCondLst>
                              <p:cond delay="0"/>
                            </p:stCondLst>
                            <p:childTnLst>
                              <p:par>
                                <p:cTn id="3333" nodeType="clickEffect" fill="hold" presetClass="entr" presetID="1">
                                  <p:stCondLst>
                                    <p:cond delay="0"/>
                                  </p:stCondLst>
                                  <p:childTnLst>
                                    <p:set>
                                      <p:cBhvr>
                                        <p:cTn id="3334" dur="1" fill="hold">
                                          <p:stCondLst>
                                            <p:cond delay="0"/>
                                          </p:stCondLst>
                                        </p:cTn>
                                        <p:tgtEl>
                                          <p:spTgt spid="1515">
                                            <p:txEl>
                                              <p:pRg st="0" end="0"/>
                                            </p:txEl>
                                          </p:spTgt>
                                        </p:tgtEl>
                                        <p:attrNameLst>
                                          <p:attrName>style.visibility</p:attrName>
                                        </p:attrNameLst>
                                      </p:cBhvr>
                                      <p:to>
                                        <p:strVal val="visible"/>
                                      </p:to>
                                    </p:set>
                                  </p:childTnLst>
                                </p:cTn>
                              </p:par>
                            </p:childTnLst>
                          </p:cTn>
                        </p:par>
                      </p:childTnLst>
                    </p:cTn>
                  </p:par>
                  <p:par>
                    <p:cTn id="3335" nodeType="clickEffect" fill="hold">
                      <p:stCondLst>
                        <p:cond delay="indefinite"/>
                      </p:stCondLst>
                      <p:childTnLst>
                        <p:par>
                          <p:cTn id="3336" nodeType="withEffect" fill="hold">
                            <p:stCondLst>
                              <p:cond delay="0"/>
                            </p:stCondLst>
                            <p:childTnLst>
                              <p:par>
                                <p:cTn id="3337" nodeType="clickEffect" fill="hold" presetClass="entr" presetID="1">
                                  <p:stCondLst>
                                    <p:cond delay="0"/>
                                  </p:stCondLst>
                                  <p:childTnLst>
                                    <p:set>
                                      <p:cBhvr>
                                        <p:cTn id="3338" dur="1" fill="hold">
                                          <p:stCondLst>
                                            <p:cond delay="0"/>
                                          </p:stCondLst>
                                        </p:cTn>
                                        <p:tgtEl>
                                          <p:spTgt spid="151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4" name="Picture 7" descr="SEDVME-Layout-09012009.png"/>
          <p:cNvPicPr/>
          <p:nvPr/>
        </p:nvPicPr>
        <p:blipFill>
          <a:blip r:embed="rId1"/>
          <a:stretch/>
        </p:blipFill>
        <p:spPr>
          <a:xfrm>
            <a:off x="0" y="1184400"/>
            <a:ext cx="9142920" cy="5672520"/>
          </a:xfrm>
          <a:prstGeom prst="rect">
            <a:avLst/>
          </a:prstGeom>
          <a:ln w="0">
            <a:noFill/>
          </a:ln>
        </p:spPr>
      </p:pic>
      <p:sp>
        <p:nvSpPr>
          <p:cNvPr id="485" name="Rectangle 6"/>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9" name="Rectangle 419"/>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1520" name="Rectangle 420"/>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1521" name="Picture 65"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3339" dur="indefinite" restart="never" nodeType="tmRoot">
          <p:childTnLst>
            <p:seq>
              <p:cTn id="3340" dur="indefinite" nodeType="mainSeq">
                <p:childTnLst>
                  <p:par>
                    <p:cTn id="3341" nodeType="clickEffect" fill="hold">
                      <p:stCondLst>
                        <p:cond delay="indefinite"/>
                      </p:stCondLst>
                      <p:childTnLst>
                        <p:par>
                          <p:cTn id="3342" nodeType="withEffect" fill="hold">
                            <p:stCondLst>
                              <p:cond delay="0"/>
                            </p:stCondLst>
                            <p:childTnLst>
                              <p:par>
                                <p:cTn id="3343" nodeType="clickEffect" fill="hold" presetClass="entr" presetID="1">
                                  <p:stCondLst>
                                    <p:cond delay="0"/>
                                  </p:stCondLst>
                                  <p:childTnLst>
                                    <p:set>
                                      <p:cBhvr>
                                        <p:cTn id="3344" dur="1" fill="hold">
                                          <p:stCondLst>
                                            <p:cond delay="0"/>
                                          </p:stCondLst>
                                        </p:cTn>
                                        <p:tgtEl>
                                          <p:spTgt spid="1519">
                                            <p:txEl>
                                              <p:pRg st="0" end="0"/>
                                            </p:txEl>
                                          </p:spTgt>
                                        </p:tgtEl>
                                        <p:attrNameLst>
                                          <p:attrName>style.visibility</p:attrName>
                                        </p:attrNameLst>
                                      </p:cBhvr>
                                      <p:to>
                                        <p:strVal val="visible"/>
                                      </p:to>
                                    </p:set>
                                  </p:childTnLst>
                                </p:cTn>
                              </p:par>
                            </p:childTnLst>
                          </p:cTn>
                        </p:par>
                      </p:childTnLst>
                    </p:cTn>
                  </p:par>
                  <p:par>
                    <p:cTn id="3345" nodeType="clickEffect" fill="hold">
                      <p:stCondLst>
                        <p:cond delay="indefinite"/>
                      </p:stCondLst>
                      <p:childTnLst>
                        <p:par>
                          <p:cTn id="3346" nodeType="withEffect" fill="hold">
                            <p:stCondLst>
                              <p:cond delay="0"/>
                            </p:stCondLst>
                            <p:childTnLst>
                              <p:par>
                                <p:cTn id="3347" nodeType="clickEffect" fill="hold" presetClass="entr" presetID="1">
                                  <p:stCondLst>
                                    <p:cond delay="0"/>
                                  </p:stCondLst>
                                  <p:childTnLst>
                                    <p:set>
                                      <p:cBhvr>
                                        <p:cTn id="3348" dur="1" fill="hold">
                                          <p:stCondLst>
                                            <p:cond delay="0"/>
                                          </p:stCondLst>
                                        </p:cTn>
                                        <p:tgtEl>
                                          <p:spTgt spid="1519">
                                            <p:txEl>
                                              <p:pRg st="1" end="1"/>
                                            </p:txEl>
                                          </p:spTgt>
                                        </p:tgtEl>
                                        <p:attrNameLst>
                                          <p:attrName>style.visibility</p:attrName>
                                        </p:attrNameLst>
                                      </p:cBhvr>
                                      <p:to>
                                        <p:strVal val="visible"/>
                                      </p:to>
                                    </p:set>
                                  </p:childTnLst>
                                </p:cTn>
                              </p:par>
                            </p:childTnLst>
                          </p:cTn>
                        </p:par>
                      </p:childTnLst>
                    </p:cTn>
                  </p:par>
                  <p:par>
                    <p:cTn id="3349" nodeType="clickEffect" fill="hold">
                      <p:stCondLst>
                        <p:cond delay="indefinite"/>
                      </p:stCondLst>
                      <p:childTnLst>
                        <p:par>
                          <p:cTn id="3350" nodeType="withEffect" fill="hold">
                            <p:stCondLst>
                              <p:cond delay="0"/>
                            </p:stCondLst>
                            <p:childTnLst>
                              <p:par>
                                <p:cTn id="3351" nodeType="clickEffect" fill="hold" presetClass="entr" presetID="1">
                                  <p:stCondLst>
                                    <p:cond delay="0"/>
                                  </p:stCondLst>
                                  <p:childTnLst>
                                    <p:set>
                                      <p:cBhvr>
                                        <p:cTn id="3352" dur="1" fill="hold">
                                          <p:stCondLst>
                                            <p:cond delay="0"/>
                                          </p:stCondLst>
                                        </p:cTn>
                                        <p:tgtEl>
                                          <p:spTgt spid="1519">
                                            <p:txEl>
                                              <p:pRg st="2" end="2"/>
                                            </p:txEl>
                                          </p:spTgt>
                                        </p:tgtEl>
                                        <p:attrNameLst>
                                          <p:attrName>style.visibility</p:attrName>
                                        </p:attrNameLst>
                                      </p:cBhvr>
                                      <p:to>
                                        <p:strVal val="visible"/>
                                      </p:to>
                                    </p:set>
                                  </p:childTnLst>
                                </p:cTn>
                              </p:par>
                            </p:childTnLst>
                          </p:cTn>
                        </p:par>
                      </p:childTnLst>
                    </p:cTn>
                  </p:par>
                  <p:par>
                    <p:cTn id="3353" nodeType="clickEffect" fill="hold">
                      <p:stCondLst>
                        <p:cond delay="indefinite"/>
                      </p:stCondLst>
                      <p:childTnLst>
                        <p:par>
                          <p:cTn id="3354" nodeType="withEffect" fill="hold">
                            <p:stCondLst>
                              <p:cond delay="0"/>
                            </p:stCondLst>
                            <p:childTnLst>
                              <p:par>
                                <p:cTn id="3355" nodeType="clickEffect" fill="hold" presetClass="entr" presetID="1">
                                  <p:stCondLst>
                                    <p:cond delay="0"/>
                                  </p:stCondLst>
                                  <p:childTnLst>
                                    <p:set>
                                      <p:cBhvr>
                                        <p:cTn id="3356" dur="1" fill="hold">
                                          <p:stCondLst>
                                            <p:cond delay="0"/>
                                          </p:stCondLst>
                                        </p:cTn>
                                        <p:tgtEl>
                                          <p:spTgt spid="1519">
                                            <p:txEl>
                                              <p:pRg st="3" end="3"/>
                                            </p:txEl>
                                          </p:spTgt>
                                        </p:tgtEl>
                                        <p:attrNameLst>
                                          <p:attrName>style.visibility</p:attrName>
                                        </p:attrNameLst>
                                      </p:cBhvr>
                                      <p:to>
                                        <p:strVal val="visible"/>
                                      </p:to>
                                    </p:set>
                                  </p:childTnLst>
                                </p:cTn>
                              </p:par>
                            </p:childTnLst>
                          </p:cTn>
                        </p:par>
                      </p:childTnLst>
                    </p:cTn>
                  </p:par>
                  <p:par>
                    <p:cTn id="3357" nodeType="clickEffect" fill="hold">
                      <p:stCondLst>
                        <p:cond delay="indefinite"/>
                      </p:stCondLst>
                      <p:childTnLst>
                        <p:par>
                          <p:cTn id="3358" nodeType="withEffect" fill="hold">
                            <p:stCondLst>
                              <p:cond delay="0"/>
                            </p:stCondLst>
                            <p:childTnLst>
                              <p:par>
                                <p:cTn id="3359" nodeType="clickEffect" fill="hold" presetClass="entr" presetID="1">
                                  <p:stCondLst>
                                    <p:cond delay="0"/>
                                  </p:stCondLst>
                                  <p:childTnLst>
                                    <p:set>
                                      <p:cBhvr>
                                        <p:cTn id="3360" dur="1" fill="hold">
                                          <p:stCondLst>
                                            <p:cond delay="0"/>
                                          </p:stCondLst>
                                        </p:cTn>
                                        <p:tgtEl>
                                          <p:spTgt spid="15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2" name="Picture 66"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1523" name="Rectangle 421"/>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4" name="Picture 67" descr="SEDVME-Layout-09012009.png"/>
          <p:cNvPicPr/>
          <p:nvPr/>
        </p:nvPicPr>
        <p:blipFill>
          <a:blip r:embed="rId1"/>
          <a:stretch/>
        </p:blipFill>
        <p:spPr>
          <a:xfrm>
            <a:off x="0" y="1184400"/>
            <a:ext cx="9142920" cy="5672520"/>
          </a:xfrm>
          <a:prstGeom prst="rect">
            <a:avLst/>
          </a:prstGeom>
          <a:ln w="0">
            <a:noFill/>
          </a:ln>
        </p:spPr>
      </p:pic>
      <p:sp>
        <p:nvSpPr>
          <p:cNvPr id="1525" name="Rectangle 422"/>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6" name="Picture 68" descr="Diagram depicting SEDVME network topology"/>
          <p:cNvPicPr/>
          <p:nvPr/>
        </p:nvPicPr>
        <p:blipFill>
          <a:blip r:embed="rId1"/>
          <a:stretch/>
        </p:blipFill>
        <p:spPr>
          <a:xfrm>
            <a:off x="135000" y="1165320"/>
            <a:ext cx="8872920" cy="5790240"/>
          </a:xfrm>
          <a:prstGeom prst="rect">
            <a:avLst/>
          </a:prstGeom>
          <a:ln w="0">
            <a:noFill/>
          </a:ln>
        </p:spPr>
      </p:pic>
      <p:sp>
        <p:nvSpPr>
          <p:cNvPr id="1527" name="Rectangle 423"/>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1529" name="TextBox 107"/>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1530" name="Straight Arrow Connector 61"/>
          <p:cNvCxnSpPr/>
          <p:nvPr/>
        </p:nvCxnSpPr>
        <p:spPr>
          <a:xfrm>
            <a:off x="74520" y="3989160"/>
            <a:ext cx="198000" cy="745560"/>
          </a:xfrm>
          <a:prstGeom prst="straightConnector1">
            <a:avLst/>
          </a:prstGeom>
          <a:ln w="25400">
            <a:solidFill>
              <a:srgbClr val="4f81bd"/>
            </a:solidFill>
            <a:round/>
            <a:tailEnd len="med" type="arrow" w="med"/>
          </a:ln>
        </p:spPr>
      </p:cxnSp>
      <p:cxnSp>
        <p:nvCxnSpPr>
          <p:cNvPr id="1531" name="Straight Arrow Connector 62"/>
          <p:cNvCxnSpPr>
            <a:endCxn id="1532" idx="0"/>
          </p:cNvCxnSpPr>
          <p:nvPr/>
        </p:nvCxnSpPr>
        <p:spPr>
          <a:xfrm flipH="1">
            <a:off x="1178280" y="3989160"/>
            <a:ext cx="2160" cy="2225520"/>
          </a:xfrm>
          <a:prstGeom prst="straightConnector1">
            <a:avLst/>
          </a:prstGeom>
          <a:ln w="25400">
            <a:solidFill>
              <a:srgbClr val="4f81bd"/>
            </a:solidFill>
            <a:round/>
            <a:tailEnd len="med" type="arrow" w="med"/>
          </a:ln>
        </p:spPr>
      </p:cxnSp>
      <p:cxnSp>
        <p:nvCxnSpPr>
          <p:cNvPr id="1533" name="Straight Arrow Connector 63"/>
          <p:cNvCxnSpPr/>
          <p:nvPr/>
        </p:nvCxnSpPr>
        <p:spPr>
          <a:xfrm>
            <a:off x="1425240" y="3989160"/>
            <a:ext cx="129960" cy="745560"/>
          </a:xfrm>
          <a:prstGeom prst="straightConnector1">
            <a:avLst/>
          </a:prstGeom>
          <a:ln w="25400">
            <a:solidFill>
              <a:srgbClr val="4f81bd"/>
            </a:solidFill>
            <a:round/>
            <a:tailEnd len="med" type="arrow" w="med"/>
          </a:ln>
        </p:spPr>
      </p:cxnSp>
      <p:sp>
        <p:nvSpPr>
          <p:cNvPr id="1532" name="TextBox 108"/>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1534" name="TextBox 109"/>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1535" name="TextBox 110"/>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1536" name="Straight Arrow Connector 64"/>
          <p:cNvCxnSpPr/>
          <p:nvPr/>
        </p:nvCxnSpPr>
        <p:spPr>
          <a:xfrm>
            <a:off x="1831680" y="3939840"/>
            <a:ext cx="642600" cy="2422080"/>
          </a:xfrm>
          <a:prstGeom prst="straightConnector1">
            <a:avLst/>
          </a:prstGeom>
          <a:ln w="25400">
            <a:solidFill>
              <a:srgbClr val="4f81bd"/>
            </a:solidFill>
            <a:round/>
            <a:tailEnd len="med" type="arrow" w="med"/>
          </a:ln>
        </p:spPr>
      </p:cxnSp>
      <p:sp>
        <p:nvSpPr>
          <p:cNvPr id="1537" name="TextBox 111"/>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1538" name="Straight Arrow Connector 65"/>
          <p:cNvCxnSpPr/>
          <p:nvPr/>
        </p:nvCxnSpPr>
        <p:spPr>
          <a:xfrm>
            <a:off x="6867360" y="4012920"/>
            <a:ext cx="839160" cy="2003040"/>
          </a:xfrm>
          <a:prstGeom prst="straightConnector1">
            <a:avLst/>
          </a:prstGeom>
          <a:ln w="25400">
            <a:solidFill>
              <a:srgbClr val="4f81bd"/>
            </a:solidFill>
            <a:round/>
            <a:tailEnd len="med" type="arrow" w="med"/>
          </a:ln>
        </p:spPr>
      </p:cxnSp>
      <p:sp>
        <p:nvSpPr>
          <p:cNvPr id="1539" name="TextBox 112"/>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1540" name="TextBox 113"/>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1541" name="TextBox 114"/>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1542" name="TextBox 115"/>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1543" name="Straight Arrow Connector 66"/>
          <p:cNvCxnSpPr>
            <a:endCxn id="1539" idx="0"/>
          </p:cNvCxnSpPr>
          <p:nvPr/>
        </p:nvCxnSpPr>
        <p:spPr>
          <a:xfrm flipH="1">
            <a:off x="4273920" y="3963960"/>
            <a:ext cx="68760" cy="745560"/>
          </a:xfrm>
          <a:prstGeom prst="straightConnector1">
            <a:avLst/>
          </a:prstGeom>
          <a:ln w="25400">
            <a:solidFill>
              <a:srgbClr val="4f81bd"/>
            </a:solidFill>
            <a:round/>
            <a:tailEnd len="med" type="arrow" w="med"/>
          </a:ln>
        </p:spPr>
      </p:cxnSp>
      <p:cxnSp>
        <p:nvCxnSpPr>
          <p:cNvPr id="1544" name="Straight Connector 27"/>
          <p:cNvCxnSpPr/>
          <p:nvPr/>
        </p:nvCxnSpPr>
        <p:spPr>
          <a:xfrm>
            <a:off x="3406680" y="3989160"/>
            <a:ext cx="1059840" cy="1080"/>
          </a:xfrm>
          <a:prstGeom prst="straightConnector1">
            <a:avLst/>
          </a:prstGeom>
          <a:ln w="25400">
            <a:solidFill>
              <a:srgbClr val="1f497d"/>
            </a:solidFill>
            <a:round/>
          </a:ln>
        </p:spPr>
      </p:cxnSp>
      <p:cxnSp>
        <p:nvCxnSpPr>
          <p:cNvPr id="1545" name="Straight Arrow Connector 67"/>
          <p:cNvCxnSpPr/>
          <p:nvPr/>
        </p:nvCxnSpPr>
        <p:spPr>
          <a:xfrm>
            <a:off x="3501720" y="3989160"/>
            <a:ext cx="482040" cy="2090160"/>
          </a:xfrm>
          <a:prstGeom prst="straightConnector1">
            <a:avLst/>
          </a:prstGeom>
          <a:ln w="25400">
            <a:solidFill>
              <a:srgbClr val="4f81bd"/>
            </a:solidFill>
            <a:round/>
            <a:tailEnd len="med" type="arrow" w="med"/>
          </a:ln>
        </p:spPr>
      </p:cxnSp>
      <p:cxnSp>
        <p:nvCxnSpPr>
          <p:cNvPr id="1546" name="Straight Connector 28"/>
          <p:cNvCxnSpPr/>
          <p:nvPr/>
        </p:nvCxnSpPr>
        <p:spPr>
          <a:xfrm>
            <a:off x="2323800" y="3989160"/>
            <a:ext cx="1083960" cy="1080"/>
          </a:xfrm>
          <a:prstGeom prst="straightConnector1">
            <a:avLst/>
          </a:prstGeom>
          <a:ln w="25400">
            <a:solidFill>
              <a:srgbClr val="c0504d"/>
            </a:solidFill>
            <a:round/>
          </a:ln>
        </p:spPr>
      </p:cxnSp>
      <p:cxnSp>
        <p:nvCxnSpPr>
          <p:cNvPr id="1547" name="Straight Arrow Connector 68"/>
          <p:cNvCxnSpPr/>
          <p:nvPr/>
        </p:nvCxnSpPr>
        <p:spPr>
          <a:xfrm flipH="1">
            <a:off x="2206440" y="3992400"/>
            <a:ext cx="118440" cy="361440"/>
          </a:xfrm>
          <a:prstGeom prst="straightConnector1">
            <a:avLst/>
          </a:prstGeom>
          <a:ln w="25400">
            <a:solidFill>
              <a:srgbClr val="c0504d"/>
            </a:solidFill>
            <a:round/>
            <a:tailEnd len="med" type="arrow" w="med"/>
          </a:ln>
        </p:spPr>
      </p:cxnSp>
      <p:sp>
        <p:nvSpPr>
          <p:cNvPr id="1548" name="TextBox 116"/>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1549" name="TextBox 117"/>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1550" name="TextBox 118"/>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1551" name="Straight Arrow Connector 69"/>
          <p:cNvCxnSpPr/>
          <p:nvPr/>
        </p:nvCxnSpPr>
        <p:spPr>
          <a:xfrm>
            <a:off x="5760720" y="3927240"/>
            <a:ext cx="1080" cy="499680"/>
          </a:xfrm>
          <a:prstGeom prst="straightConnector1">
            <a:avLst/>
          </a:prstGeom>
          <a:ln w="25400">
            <a:solidFill>
              <a:srgbClr val="4f81bd"/>
            </a:solidFill>
            <a:round/>
            <a:tailEnd len="med" type="arrow" w="med"/>
          </a:ln>
        </p:spPr>
      </p:cxnSp>
      <p:cxnSp>
        <p:nvCxnSpPr>
          <p:cNvPr id="1552" name="Straight Arrow Connector 70"/>
          <p:cNvCxnSpPr/>
          <p:nvPr/>
        </p:nvCxnSpPr>
        <p:spPr>
          <a:xfrm>
            <a:off x="6024240" y="3927240"/>
            <a:ext cx="228240" cy="1140840"/>
          </a:xfrm>
          <a:prstGeom prst="straightConnector1">
            <a:avLst/>
          </a:prstGeom>
          <a:ln w="25400">
            <a:solidFill>
              <a:srgbClr val="4f81bd"/>
            </a:solidFill>
            <a:round/>
            <a:tailEnd len="med" type="arrow" w="med"/>
          </a:ln>
        </p:spPr>
      </p:cxnSp>
      <p:cxnSp>
        <p:nvCxnSpPr>
          <p:cNvPr id="1553" name="Straight Arrow Connector 71"/>
          <p:cNvCxnSpPr/>
          <p:nvPr/>
        </p:nvCxnSpPr>
        <p:spPr>
          <a:xfrm>
            <a:off x="3233520" y="3976560"/>
            <a:ext cx="1080" cy="364680"/>
          </a:xfrm>
          <a:prstGeom prst="straightConnector1">
            <a:avLst/>
          </a:prstGeom>
          <a:ln w="25400">
            <a:solidFill>
              <a:srgbClr val="4f81bd"/>
            </a:solidFill>
            <a:round/>
            <a:tailEnd len="med" type="arrow" w="med"/>
          </a:ln>
        </p:spPr>
      </p:cxnSp>
      <p:cxnSp>
        <p:nvCxnSpPr>
          <p:cNvPr id="1554" name="Straight Arrow Connector 72"/>
          <p:cNvCxnSpPr/>
          <p:nvPr/>
        </p:nvCxnSpPr>
        <p:spPr>
          <a:xfrm>
            <a:off x="5203800" y="3993840"/>
            <a:ext cx="332640" cy="2085480"/>
          </a:xfrm>
          <a:prstGeom prst="straightConnector1">
            <a:avLst/>
          </a:prstGeom>
          <a:ln w="25400">
            <a:solidFill>
              <a:srgbClr val="4f81bd"/>
            </a:solidFill>
            <a:round/>
            <a:tailEnd len="med" type="arrow" w="med"/>
          </a:ln>
        </p:spPr>
      </p:cxnSp>
      <p:sp>
        <p:nvSpPr>
          <p:cNvPr id="1555" name="TextBox 119"/>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1556" name="Straight Arrow Connector 73"/>
          <p:cNvCxnSpPr>
            <a:endCxn id="1555" idx="0"/>
          </p:cNvCxnSpPr>
          <p:nvPr/>
        </p:nvCxnSpPr>
        <p:spPr>
          <a:xfrm flipH="1">
            <a:off x="8812800" y="3927240"/>
            <a:ext cx="332280" cy="953640"/>
          </a:xfrm>
          <a:prstGeom prst="straightConnector1">
            <a:avLst/>
          </a:prstGeom>
          <a:ln w="25400">
            <a:solidFill>
              <a:srgbClr val="4f81bd"/>
            </a:solidFill>
            <a:round/>
            <a:tailEnd len="med" type="arrow" w="med"/>
          </a:ln>
        </p:spPr>
      </p:cxnSp>
      <p:sp>
        <p:nvSpPr>
          <p:cNvPr id="1557" name="TextBox 120"/>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1558" name="Straight Connector 29"/>
          <p:cNvCxnSpPr/>
          <p:nvPr/>
        </p:nvCxnSpPr>
        <p:spPr>
          <a:xfrm flipV="1">
            <a:off x="4572000" y="3976560"/>
            <a:ext cx="2296440" cy="13680"/>
          </a:xfrm>
          <a:prstGeom prst="straightConnector1">
            <a:avLst/>
          </a:prstGeom>
          <a:ln w="25400">
            <a:solidFill>
              <a:srgbClr val="ffff00"/>
            </a:solidFill>
            <a:round/>
          </a:ln>
        </p:spPr>
      </p:cxnSp>
      <p:cxnSp>
        <p:nvCxnSpPr>
          <p:cNvPr id="1559" name="Straight Connector 30"/>
          <p:cNvCxnSpPr/>
          <p:nvPr/>
        </p:nvCxnSpPr>
        <p:spPr>
          <a:xfrm>
            <a:off x="6941880" y="4001760"/>
            <a:ext cx="2166480" cy="1080"/>
          </a:xfrm>
          <a:prstGeom prst="straightConnector1">
            <a:avLst/>
          </a:prstGeom>
          <a:ln w="25400">
            <a:solidFill>
              <a:srgbClr val="008000"/>
            </a:solidFill>
            <a:round/>
          </a:ln>
        </p:spPr>
      </p:cxnSp>
      <p:sp>
        <p:nvSpPr>
          <p:cNvPr id="1560" name="TextBox 121"/>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1561" name="Straight Arrow Connector 74"/>
          <p:cNvCxnSpPr/>
          <p:nvPr/>
        </p:nvCxnSpPr>
        <p:spPr>
          <a:xfrm>
            <a:off x="4829040" y="4030560"/>
            <a:ext cx="1080" cy="323280"/>
          </a:xfrm>
          <a:prstGeom prst="straightConnector1">
            <a:avLst/>
          </a:prstGeom>
          <a:ln w="25400">
            <a:solidFill>
              <a:srgbClr val="4f81bd"/>
            </a:solidFill>
            <a:round/>
            <a:tailEnd len="med" type="arrow" w="med"/>
          </a:ln>
        </p:spPr>
      </p:cxnSp>
      <p:cxnSp>
        <p:nvCxnSpPr>
          <p:cNvPr id="1562" name="Straight Arrow Connector 75"/>
          <p:cNvCxnSpPr/>
          <p:nvPr/>
        </p:nvCxnSpPr>
        <p:spPr>
          <a:xfrm>
            <a:off x="6399000" y="4012920"/>
            <a:ext cx="342360" cy="1645920"/>
          </a:xfrm>
          <a:prstGeom prst="straightConnector1">
            <a:avLst/>
          </a:prstGeom>
          <a:ln w="25400">
            <a:solidFill>
              <a:srgbClr val="4f81bd"/>
            </a:solidFill>
            <a:round/>
            <a:tailEnd len="med" type="arrow" w="med"/>
          </a:ln>
        </p:spPr>
      </p:cxnSp>
      <p:sp>
        <p:nvSpPr>
          <p:cNvPr id="1563" name="TextBox 122"/>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1564" name="TextBox 123"/>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1565" name="Picture 69"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3361" dur="indefinite" restart="never" nodeType="tmRoot">
          <p:childTnLst>
            <p:seq>
              <p:cTn id="3362" dur="indefinite" nodeType="mainSeq">
                <p:childTnLst>
                  <p:par>
                    <p:cTn id="3363" nodeType="clickEffect" fill="hold">
                      <p:stCondLst>
                        <p:cond delay="indefinite"/>
                      </p:stCondLst>
                      <p:childTnLst>
                        <p:par>
                          <p:cTn id="3364" nodeType="withEffect" fill="hold">
                            <p:stCondLst>
                              <p:cond delay="0"/>
                            </p:stCondLst>
                            <p:childTnLst>
                              <p:par>
                                <p:cTn id="3365" nodeType="clickEffect" fill="hold" presetClass="entr" presetID="1">
                                  <p:stCondLst>
                                    <p:cond delay="0"/>
                                  </p:stCondLst>
                                  <p:childTnLst>
                                    <p:set>
                                      <p:cBhvr>
                                        <p:cTn id="3366" dur="1" fill="hold">
                                          <p:stCondLst>
                                            <p:cond delay="0"/>
                                          </p:stCondLst>
                                        </p:cTn>
                                        <p:tgtEl>
                                          <p:spTgt spid="1529"/>
                                        </p:tgtEl>
                                        <p:attrNameLst>
                                          <p:attrName>style.visibility</p:attrName>
                                        </p:attrNameLst>
                                      </p:cBhvr>
                                      <p:to>
                                        <p:strVal val="visible"/>
                                      </p:to>
                                    </p:set>
                                  </p:childTnLst>
                                </p:cTn>
                              </p:par>
                              <p:par>
                                <p:cTn id="3367" nodeType="withEffect" fill="hold" presetClass="entr" presetID="1">
                                  <p:stCondLst>
                                    <p:cond delay="0"/>
                                  </p:stCondLst>
                                  <p:childTnLst>
                                    <p:set>
                                      <p:cBhvr>
                                        <p:cTn id="3368" dur="1" fill="hold">
                                          <p:stCondLst>
                                            <p:cond delay="0"/>
                                          </p:stCondLst>
                                        </p:cTn>
                                        <p:tgtEl>
                                          <p:spTgt spid="1530"/>
                                        </p:tgtEl>
                                        <p:attrNameLst>
                                          <p:attrName>style.visibility</p:attrName>
                                        </p:attrNameLst>
                                      </p:cBhvr>
                                      <p:to>
                                        <p:strVal val="visible"/>
                                      </p:to>
                                    </p:set>
                                  </p:childTnLst>
                                </p:cTn>
                              </p:par>
                            </p:childTnLst>
                          </p:cTn>
                        </p:par>
                      </p:childTnLst>
                    </p:cTn>
                  </p:par>
                  <p:par>
                    <p:cTn id="3369" nodeType="clickEffect" fill="hold">
                      <p:stCondLst>
                        <p:cond delay="indefinite"/>
                      </p:stCondLst>
                      <p:childTnLst>
                        <p:par>
                          <p:cTn id="3370" nodeType="withEffect" fill="hold">
                            <p:stCondLst>
                              <p:cond delay="0"/>
                            </p:stCondLst>
                            <p:childTnLst>
                              <p:par>
                                <p:cTn id="3371" nodeType="clickEffect" fill="hold" presetClass="entr" presetID="1">
                                  <p:stCondLst>
                                    <p:cond delay="0"/>
                                  </p:stCondLst>
                                  <p:childTnLst>
                                    <p:set>
                                      <p:cBhvr>
                                        <p:cTn id="3372" dur="1" fill="hold">
                                          <p:stCondLst>
                                            <p:cond delay="0"/>
                                          </p:stCondLst>
                                        </p:cTn>
                                        <p:tgtEl>
                                          <p:spTgt spid="1538"/>
                                        </p:tgtEl>
                                        <p:attrNameLst>
                                          <p:attrName>style.visibility</p:attrName>
                                        </p:attrNameLst>
                                      </p:cBhvr>
                                      <p:to>
                                        <p:strVal val="visible"/>
                                      </p:to>
                                    </p:set>
                                  </p:childTnLst>
                                </p:cTn>
                              </p:par>
                              <p:par>
                                <p:cTn id="3373" nodeType="withEffect" fill="hold" presetClass="entr" presetID="1">
                                  <p:stCondLst>
                                    <p:cond delay="0"/>
                                  </p:stCondLst>
                                  <p:childTnLst>
                                    <p:set>
                                      <p:cBhvr>
                                        <p:cTn id="3374" dur="1" fill="hold">
                                          <p:stCondLst>
                                            <p:cond delay="0"/>
                                          </p:stCondLst>
                                        </p:cTn>
                                        <p:tgtEl>
                                          <p:spTgt spid="1537"/>
                                        </p:tgtEl>
                                        <p:attrNameLst>
                                          <p:attrName>style.visibility</p:attrName>
                                        </p:attrNameLst>
                                      </p:cBhvr>
                                      <p:to>
                                        <p:strVal val="visible"/>
                                      </p:to>
                                    </p:set>
                                  </p:childTnLst>
                                </p:cTn>
                              </p:par>
                            </p:childTnLst>
                          </p:cTn>
                        </p:par>
                      </p:childTnLst>
                    </p:cTn>
                  </p:par>
                  <p:par>
                    <p:cTn id="3375" nodeType="clickEffect" fill="hold">
                      <p:stCondLst>
                        <p:cond delay="indefinite"/>
                      </p:stCondLst>
                      <p:childTnLst>
                        <p:par>
                          <p:cTn id="3376" nodeType="withEffect" fill="hold">
                            <p:stCondLst>
                              <p:cond delay="0"/>
                            </p:stCondLst>
                            <p:childTnLst>
                              <p:par>
                                <p:cTn id="3377" nodeType="clickEffect" fill="hold" presetClass="entr" presetID="1">
                                  <p:stCondLst>
                                    <p:cond delay="0"/>
                                  </p:stCondLst>
                                  <p:childTnLst>
                                    <p:set>
                                      <p:cBhvr>
                                        <p:cTn id="3378" dur="1" fill="hold">
                                          <p:stCondLst>
                                            <p:cond delay="0"/>
                                          </p:stCondLst>
                                        </p:cTn>
                                        <p:tgtEl>
                                          <p:spTgt spid="1531"/>
                                        </p:tgtEl>
                                        <p:attrNameLst>
                                          <p:attrName>style.visibility</p:attrName>
                                        </p:attrNameLst>
                                      </p:cBhvr>
                                      <p:to>
                                        <p:strVal val="visible"/>
                                      </p:to>
                                    </p:set>
                                  </p:childTnLst>
                                </p:cTn>
                              </p:par>
                              <p:par>
                                <p:cTn id="3379" nodeType="withEffect" fill="hold" presetClass="entr" presetID="1">
                                  <p:stCondLst>
                                    <p:cond delay="0"/>
                                  </p:stCondLst>
                                  <p:childTnLst>
                                    <p:set>
                                      <p:cBhvr>
                                        <p:cTn id="3380" dur="1" fill="hold">
                                          <p:stCondLst>
                                            <p:cond delay="0"/>
                                          </p:stCondLst>
                                        </p:cTn>
                                        <p:tgtEl>
                                          <p:spTgt spid="1532"/>
                                        </p:tgtEl>
                                        <p:attrNameLst>
                                          <p:attrName>style.visibility</p:attrName>
                                        </p:attrNameLst>
                                      </p:cBhvr>
                                      <p:to>
                                        <p:strVal val="visible"/>
                                      </p:to>
                                    </p:set>
                                  </p:childTnLst>
                                </p:cTn>
                              </p:par>
                            </p:childTnLst>
                          </p:cTn>
                        </p:par>
                      </p:childTnLst>
                    </p:cTn>
                  </p:par>
                  <p:par>
                    <p:cTn id="3381" nodeType="clickEffect" fill="hold">
                      <p:stCondLst>
                        <p:cond delay="indefinite"/>
                      </p:stCondLst>
                      <p:childTnLst>
                        <p:par>
                          <p:cTn id="3382" nodeType="withEffect" fill="hold">
                            <p:stCondLst>
                              <p:cond delay="0"/>
                            </p:stCondLst>
                            <p:childTnLst>
                              <p:par>
                                <p:cTn id="3383" nodeType="clickEffect" fill="hold" presetClass="entr" presetID="1">
                                  <p:stCondLst>
                                    <p:cond delay="0"/>
                                  </p:stCondLst>
                                  <p:childTnLst>
                                    <p:set>
                                      <p:cBhvr>
                                        <p:cTn id="3384" dur="1" fill="hold">
                                          <p:stCondLst>
                                            <p:cond delay="0"/>
                                          </p:stCondLst>
                                        </p:cTn>
                                        <p:tgtEl>
                                          <p:spTgt spid="1533"/>
                                        </p:tgtEl>
                                        <p:attrNameLst>
                                          <p:attrName>style.visibility</p:attrName>
                                        </p:attrNameLst>
                                      </p:cBhvr>
                                      <p:to>
                                        <p:strVal val="visible"/>
                                      </p:to>
                                    </p:set>
                                  </p:childTnLst>
                                </p:cTn>
                              </p:par>
                              <p:par>
                                <p:cTn id="3385" nodeType="withEffect" fill="hold" presetClass="entr" presetID="1">
                                  <p:stCondLst>
                                    <p:cond delay="0"/>
                                  </p:stCondLst>
                                  <p:childTnLst>
                                    <p:set>
                                      <p:cBhvr>
                                        <p:cTn id="3386" dur="1" fill="hold">
                                          <p:stCondLst>
                                            <p:cond delay="0"/>
                                          </p:stCondLst>
                                        </p:cTn>
                                        <p:tgtEl>
                                          <p:spTgt spid="1534"/>
                                        </p:tgtEl>
                                        <p:attrNameLst>
                                          <p:attrName>style.visibility</p:attrName>
                                        </p:attrNameLst>
                                      </p:cBhvr>
                                      <p:to>
                                        <p:strVal val="visible"/>
                                      </p:to>
                                    </p:set>
                                  </p:childTnLst>
                                </p:cTn>
                              </p:par>
                            </p:childTnLst>
                          </p:cTn>
                        </p:par>
                      </p:childTnLst>
                    </p:cTn>
                  </p:par>
                  <p:par>
                    <p:cTn id="3387" nodeType="clickEffect" fill="hold">
                      <p:stCondLst>
                        <p:cond delay="indefinite"/>
                      </p:stCondLst>
                      <p:childTnLst>
                        <p:par>
                          <p:cTn id="3388" nodeType="withEffect" fill="hold">
                            <p:stCondLst>
                              <p:cond delay="0"/>
                            </p:stCondLst>
                            <p:childTnLst>
                              <p:par>
                                <p:cTn id="3389" nodeType="clickEffect" fill="hold" presetClass="entr" presetID="1">
                                  <p:stCondLst>
                                    <p:cond delay="0"/>
                                  </p:stCondLst>
                                  <p:childTnLst>
                                    <p:set>
                                      <p:cBhvr>
                                        <p:cTn id="3390" dur="1" fill="hold">
                                          <p:stCondLst>
                                            <p:cond delay="0"/>
                                          </p:stCondLst>
                                        </p:cTn>
                                        <p:tgtEl>
                                          <p:spTgt spid="1536"/>
                                        </p:tgtEl>
                                        <p:attrNameLst>
                                          <p:attrName>style.visibility</p:attrName>
                                        </p:attrNameLst>
                                      </p:cBhvr>
                                      <p:to>
                                        <p:strVal val="visible"/>
                                      </p:to>
                                    </p:set>
                                  </p:childTnLst>
                                </p:cTn>
                              </p:par>
                              <p:par>
                                <p:cTn id="3391" nodeType="withEffect" fill="hold" presetClass="entr" presetID="1">
                                  <p:stCondLst>
                                    <p:cond delay="0"/>
                                  </p:stCondLst>
                                  <p:childTnLst>
                                    <p:set>
                                      <p:cBhvr>
                                        <p:cTn id="3392" dur="1" fill="hold">
                                          <p:stCondLst>
                                            <p:cond delay="0"/>
                                          </p:stCondLst>
                                        </p:cTn>
                                        <p:tgtEl>
                                          <p:spTgt spid="1535"/>
                                        </p:tgtEl>
                                        <p:attrNameLst>
                                          <p:attrName>style.visibility</p:attrName>
                                        </p:attrNameLst>
                                      </p:cBhvr>
                                      <p:to>
                                        <p:strVal val="visible"/>
                                      </p:to>
                                    </p:set>
                                  </p:childTnLst>
                                </p:cTn>
                              </p:par>
                            </p:childTnLst>
                          </p:cTn>
                        </p:par>
                      </p:childTnLst>
                    </p:cTn>
                  </p:par>
                  <p:par>
                    <p:cTn id="3393" nodeType="clickEffect" fill="hold">
                      <p:stCondLst>
                        <p:cond delay="indefinite"/>
                      </p:stCondLst>
                      <p:childTnLst>
                        <p:par>
                          <p:cTn id="3394" nodeType="withEffect" fill="hold">
                            <p:stCondLst>
                              <p:cond delay="0"/>
                            </p:stCondLst>
                            <p:childTnLst>
                              <p:par>
                                <p:cTn id="3395" nodeType="clickEffect" fill="hold" presetClass="entr" presetID="1">
                                  <p:stCondLst>
                                    <p:cond delay="0"/>
                                  </p:stCondLst>
                                  <p:childTnLst>
                                    <p:set>
                                      <p:cBhvr>
                                        <p:cTn id="3396" dur="1" fill="hold">
                                          <p:stCondLst>
                                            <p:cond delay="0"/>
                                          </p:stCondLst>
                                        </p:cTn>
                                        <p:tgtEl>
                                          <p:spTgt spid="1536"/>
                                        </p:tgtEl>
                                        <p:attrNameLst>
                                          <p:attrName>style.visibility</p:attrName>
                                        </p:attrNameLst>
                                      </p:cBhvr>
                                      <p:to>
                                        <p:strVal val="visible"/>
                                      </p:to>
                                    </p:set>
                                  </p:childTnLst>
                                </p:cTn>
                              </p:par>
                              <p:par>
                                <p:cTn id="3397" nodeType="withEffect" fill="hold" presetClass="entr" presetID="1">
                                  <p:stCondLst>
                                    <p:cond delay="0"/>
                                  </p:stCondLst>
                                  <p:childTnLst>
                                    <p:set>
                                      <p:cBhvr>
                                        <p:cTn id="3398" dur="1" fill="hold">
                                          <p:stCondLst>
                                            <p:cond delay="0"/>
                                          </p:stCondLst>
                                        </p:cTn>
                                        <p:tgtEl>
                                          <p:spTgt spid="1535"/>
                                        </p:tgtEl>
                                        <p:attrNameLst>
                                          <p:attrName>style.visibility</p:attrName>
                                        </p:attrNameLst>
                                      </p:cBhvr>
                                      <p:to>
                                        <p:strVal val="visible"/>
                                      </p:to>
                                    </p:set>
                                  </p:childTnLst>
                                </p:cTn>
                              </p:par>
                            </p:childTnLst>
                          </p:cTn>
                        </p:par>
                      </p:childTnLst>
                    </p:cTn>
                  </p:par>
                  <p:par>
                    <p:cTn id="3399" nodeType="clickEffect" fill="hold">
                      <p:stCondLst>
                        <p:cond delay="indefinite"/>
                      </p:stCondLst>
                      <p:childTnLst>
                        <p:par>
                          <p:cTn id="3400" nodeType="withEffect" fill="hold">
                            <p:stCondLst>
                              <p:cond delay="0"/>
                            </p:stCondLst>
                            <p:childTnLst>
                              <p:par>
                                <p:cTn id="3401" nodeType="clickEffect" fill="hold" presetClass="entr" presetID="1">
                                  <p:stCondLst>
                                    <p:cond delay="0"/>
                                  </p:stCondLst>
                                  <p:childTnLst>
                                    <p:set>
                                      <p:cBhvr>
                                        <p:cTn id="3402" dur="1" fill="hold">
                                          <p:stCondLst>
                                            <p:cond delay="0"/>
                                          </p:stCondLst>
                                        </p:cTn>
                                        <p:tgtEl>
                                          <p:spTgt spid="1547"/>
                                        </p:tgtEl>
                                        <p:attrNameLst>
                                          <p:attrName>style.visibility</p:attrName>
                                        </p:attrNameLst>
                                      </p:cBhvr>
                                      <p:to>
                                        <p:strVal val="visible"/>
                                      </p:to>
                                    </p:set>
                                  </p:childTnLst>
                                </p:cTn>
                              </p:par>
                              <p:par>
                                <p:cTn id="3403" nodeType="withEffect" fill="hold" presetClass="entr" presetID="1">
                                  <p:stCondLst>
                                    <p:cond delay="0"/>
                                  </p:stCondLst>
                                  <p:childTnLst>
                                    <p:set>
                                      <p:cBhvr>
                                        <p:cTn id="3404" dur="1" fill="hold">
                                          <p:stCondLst>
                                            <p:cond delay="0"/>
                                          </p:stCondLst>
                                        </p:cTn>
                                        <p:tgtEl>
                                          <p:spTgt spid="1542"/>
                                        </p:tgtEl>
                                        <p:attrNameLst>
                                          <p:attrName>style.visibility</p:attrName>
                                        </p:attrNameLst>
                                      </p:cBhvr>
                                      <p:to>
                                        <p:strVal val="visible"/>
                                      </p:to>
                                    </p:set>
                                  </p:childTnLst>
                                </p:cTn>
                              </p:par>
                            </p:childTnLst>
                          </p:cTn>
                        </p:par>
                      </p:childTnLst>
                    </p:cTn>
                  </p:par>
                  <p:par>
                    <p:cTn id="3405" nodeType="clickEffect" fill="hold">
                      <p:stCondLst>
                        <p:cond delay="indefinite"/>
                      </p:stCondLst>
                      <p:childTnLst>
                        <p:par>
                          <p:cTn id="3406" nodeType="withEffect" fill="hold">
                            <p:stCondLst>
                              <p:cond delay="0"/>
                            </p:stCondLst>
                            <p:childTnLst>
                              <p:par>
                                <p:cTn id="3407" nodeType="clickEffect" fill="hold" presetClass="entr" presetID="1">
                                  <p:stCondLst>
                                    <p:cond delay="0"/>
                                  </p:stCondLst>
                                  <p:childTnLst>
                                    <p:set>
                                      <p:cBhvr>
                                        <p:cTn id="3408" dur="1" fill="hold">
                                          <p:stCondLst>
                                            <p:cond delay="0"/>
                                          </p:stCondLst>
                                        </p:cTn>
                                        <p:tgtEl>
                                          <p:spTgt spid="1553"/>
                                        </p:tgtEl>
                                        <p:attrNameLst>
                                          <p:attrName>style.visibility</p:attrName>
                                        </p:attrNameLst>
                                      </p:cBhvr>
                                      <p:to>
                                        <p:strVal val="visible"/>
                                      </p:to>
                                    </p:set>
                                  </p:childTnLst>
                                </p:cTn>
                              </p:par>
                              <p:par>
                                <p:cTn id="3409" nodeType="withEffect" fill="hold" presetClass="entr" presetID="1">
                                  <p:stCondLst>
                                    <p:cond delay="0"/>
                                  </p:stCondLst>
                                  <p:childTnLst>
                                    <p:set>
                                      <p:cBhvr>
                                        <p:cTn id="3410" dur="1" fill="hold">
                                          <p:stCondLst>
                                            <p:cond delay="0"/>
                                          </p:stCondLst>
                                        </p:cTn>
                                        <p:tgtEl>
                                          <p:spTgt spid="1541"/>
                                        </p:tgtEl>
                                        <p:attrNameLst>
                                          <p:attrName>style.visibility</p:attrName>
                                        </p:attrNameLst>
                                      </p:cBhvr>
                                      <p:to>
                                        <p:strVal val="visible"/>
                                      </p:to>
                                    </p:set>
                                  </p:childTnLst>
                                </p:cTn>
                              </p:par>
                            </p:childTnLst>
                          </p:cTn>
                        </p:par>
                      </p:childTnLst>
                    </p:cTn>
                  </p:par>
                  <p:par>
                    <p:cTn id="3411" nodeType="clickEffect" fill="hold">
                      <p:stCondLst>
                        <p:cond delay="indefinite"/>
                      </p:stCondLst>
                      <p:childTnLst>
                        <p:par>
                          <p:cTn id="3412" nodeType="withEffect" fill="hold">
                            <p:stCondLst>
                              <p:cond delay="0"/>
                            </p:stCondLst>
                            <p:childTnLst>
                              <p:par>
                                <p:cTn id="3413" nodeType="clickEffect" fill="hold" presetClass="entr" presetID="1">
                                  <p:stCondLst>
                                    <p:cond delay="0"/>
                                  </p:stCondLst>
                                  <p:childTnLst>
                                    <p:set>
                                      <p:cBhvr>
                                        <p:cTn id="3414" dur="1" fill="hold">
                                          <p:stCondLst>
                                            <p:cond delay="0"/>
                                          </p:stCondLst>
                                        </p:cTn>
                                        <p:tgtEl>
                                          <p:spTgt spid="1545"/>
                                        </p:tgtEl>
                                        <p:attrNameLst>
                                          <p:attrName>style.visibility</p:attrName>
                                        </p:attrNameLst>
                                      </p:cBhvr>
                                      <p:to>
                                        <p:strVal val="visible"/>
                                      </p:to>
                                    </p:set>
                                  </p:childTnLst>
                                </p:cTn>
                              </p:par>
                              <p:par>
                                <p:cTn id="3415" nodeType="withEffect" fill="hold" presetClass="entr" presetID="1">
                                  <p:stCondLst>
                                    <p:cond delay="0"/>
                                  </p:stCondLst>
                                  <p:childTnLst>
                                    <p:set>
                                      <p:cBhvr>
                                        <p:cTn id="3416" dur="1" fill="hold">
                                          <p:stCondLst>
                                            <p:cond delay="0"/>
                                          </p:stCondLst>
                                        </p:cTn>
                                        <p:tgtEl>
                                          <p:spTgt spid="1540"/>
                                        </p:tgtEl>
                                        <p:attrNameLst>
                                          <p:attrName>style.visibility</p:attrName>
                                        </p:attrNameLst>
                                      </p:cBhvr>
                                      <p:to>
                                        <p:strVal val="visible"/>
                                      </p:to>
                                    </p:set>
                                  </p:childTnLst>
                                </p:cTn>
                              </p:par>
                            </p:childTnLst>
                          </p:cTn>
                        </p:par>
                      </p:childTnLst>
                    </p:cTn>
                  </p:par>
                  <p:par>
                    <p:cTn id="3417" nodeType="clickEffect" fill="hold">
                      <p:stCondLst>
                        <p:cond delay="indefinite"/>
                      </p:stCondLst>
                      <p:childTnLst>
                        <p:par>
                          <p:cTn id="3418" nodeType="withEffect" fill="hold">
                            <p:stCondLst>
                              <p:cond delay="0"/>
                            </p:stCondLst>
                            <p:childTnLst>
                              <p:par>
                                <p:cTn id="3419" nodeType="clickEffect" fill="hold" presetClass="entr" presetID="1">
                                  <p:stCondLst>
                                    <p:cond delay="0"/>
                                  </p:stCondLst>
                                  <p:childTnLst>
                                    <p:set>
                                      <p:cBhvr>
                                        <p:cTn id="3420" dur="1" fill="hold">
                                          <p:stCondLst>
                                            <p:cond delay="0"/>
                                          </p:stCondLst>
                                        </p:cTn>
                                        <p:tgtEl>
                                          <p:spTgt spid="1543"/>
                                        </p:tgtEl>
                                        <p:attrNameLst>
                                          <p:attrName>style.visibility</p:attrName>
                                        </p:attrNameLst>
                                      </p:cBhvr>
                                      <p:to>
                                        <p:strVal val="visible"/>
                                      </p:to>
                                    </p:set>
                                  </p:childTnLst>
                                </p:cTn>
                              </p:par>
                              <p:par>
                                <p:cTn id="3421" nodeType="withEffect" fill="hold" presetClass="entr" presetID="1">
                                  <p:stCondLst>
                                    <p:cond delay="0"/>
                                  </p:stCondLst>
                                  <p:childTnLst>
                                    <p:set>
                                      <p:cBhvr>
                                        <p:cTn id="3422" dur="1" fill="hold">
                                          <p:stCondLst>
                                            <p:cond delay="0"/>
                                          </p:stCondLst>
                                        </p:cTn>
                                        <p:tgtEl>
                                          <p:spTgt spid="1539"/>
                                        </p:tgtEl>
                                        <p:attrNameLst>
                                          <p:attrName>style.visibility</p:attrName>
                                        </p:attrNameLst>
                                      </p:cBhvr>
                                      <p:to>
                                        <p:strVal val="visible"/>
                                      </p:to>
                                    </p:set>
                                  </p:childTnLst>
                                </p:cTn>
                              </p:par>
                            </p:childTnLst>
                          </p:cTn>
                        </p:par>
                      </p:childTnLst>
                    </p:cTn>
                  </p:par>
                  <p:par>
                    <p:cTn id="3423" nodeType="clickEffect" fill="hold">
                      <p:stCondLst>
                        <p:cond delay="indefinite"/>
                      </p:stCondLst>
                      <p:childTnLst>
                        <p:par>
                          <p:cTn id="3424" nodeType="withEffect" fill="hold">
                            <p:stCondLst>
                              <p:cond delay="0"/>
                            </p:stCondLst>
                            <p:childTnLst>
                              <p:par>
                                <p:cTn id="3425" nodeType="clickEffect" fill="hold" presetClass="entr" presetID="1">
                                  <p:stCondLst>
                                    <p:cond delay="0"/>
                                  </p:stCondLst>
                                  <p:childTnLst>
                                    <p:set>
                                      <p:cBhvr>
                                        <p:cTn id="3426" dur="1" fill="hold">
                                          <p:stCondLst>
                                            <p:cond delay="0"/>
                                          </p:stCondLst>
                                        </p:cTn>
                                        <p:tgtEl>
                                          <p:spTgt spid="1561"/>
                                        </p:tgtEl>
                                        <p:attrNameLst>
                                          <p:attrName>style.visibility</p:attrName>
                                        </p:attrNameLst>
                                      </p:cBhvr>
                                      <p:to>
                                        <p:strVal val="visible"/>
                                      </p:to>
                                    </p:set>
                                  </p:childTnLst>
                                </p:cTn>
                              </p:par>
                              <p:par>
                                <p:cTn id="3427" nodeType="withEffect" fill="hold" presetClass="entr" presetID="1">
                                  <p:stCondLst>
                                    <p:cond delay="0"/>
                                  </p:stCondLst>
                                  <p:childTnLst>
                                    <p:set>
                                      <p:cBhvr>
                                        <p:cTn id="3428" dur="1" fill="hold">
                                          <p:stCondLst>
                                            <p:cond delay="0"/>
                                          </p:stCondLst>
                                        </p:cTn>
                                        <p:tgtEl>
                                          <p:spTgt spid="1560"/>
                                        </p:tgtEl>
                                        <p:attrNameLst>
                                          <p:attrName>style.visibility</p:attrName>
                                        </p:attrNameLst>
                                      </p:cBhvr>
                                      <p:to>
                                        <p:strVal val="visible"/>
                                      </p:to>
                                    </p:set>
                                  </p:childTnLst>
                                </p:cTn>
                              </p:par>
                            </p:childTnLst>
                          </p:cTn>
                        </p:par>
                      </p:childTnLst>
                    </p:cTn>
                  </p:par>
                  <p:par>
                    <p:cTn id="3429" nodeType="clickEffect" fill="hold">
                      <p:stCondLst>
                        <p:cond delay="indefinite"/>
                      </p:stCondLst>
                      <p:childTnLst>
                        <p:par>
                          <p:cTn id="3430" nodeType="withEffect" fill="hold">
                            <p:stCondLst>
                              <p:cond delay="0"/>
                            </p:stCondLst>
                            <p:childTnLst>
                              <p:par>
                                <p:cTn id="3431" nodeType="clickEffect" fill="hold" presetClass="entr" presetID="1">
                                  <p:stCondLst>
                                    <p:cond delay="0"/>
                                  </p:stCondLst>
                                  <p:childTnLst>
                                    <p:set>
                                      <p:cBhvr>
                                        <p:cTn id="3432" dur="1" fill="hold">
                                          <p:stCondLst>
                                            <p:cond delay="0"/>
                                          </p:stCondLst>
                                        </p:cTn>
                                        <p:tgtEl>
                                          <p:spTgt spid="1554"/>
                                        </p:tgtEl>
                                        <p:attrNameLst>
                                          <p:attrName>style.visibility</p:attrName>
                                        </p:attrNameLst>
                                      </p:cBhvr>
                                      <p:to>
                                        <p:strVal val="visible"/>
                                      </p:to>
                                    </p:set>
                                  </p:childTnLst>
                                </p:cTn>
                              </p:par>
                              <p:par>
                                <p:cTn id="3433" nodeType="withEffect" fill="hold" presetClass="entr" presetID="1">
                                  <p:stCondLst>
                                    <p:cond delay="0"/>
                                  </p:stCondLst>
                                  <p:childTnLst>
                                    <p:set>
                                      <p:cBhvr>
                                        <p:cTn id="3434" dur="1" fill="hold">
                                          <p:stCondLst>
                                            <p:cond delay="0"/>
                                          </p:stCondLst>
                                        </p:cTn>
                                        <p:tgtEl>
                                          <p:spTgt spid="1550"/>
                                        </p:tgtEl>
                                        <p:attrNameLst>
                                          <p:attrName>style.visibility</p:attrName>
                                        </p:attrNameLst>
                                      </p:cBhvr>
                                      <p:to>
                                        <p:strVal val="visible"/>
                                      </p:to>
                                    </p:set>
                                  </p:childTnLst>
                                </p:cTn>
                              </p:par>
                            </p:childTnLst>
                          </p:cTn>
                        </p:par>
                      </p:childTnLst>
                    </p:cTn>
                  </p:par>
                  <p:par>
                    <p:cTn id="3435" nodeType="clickEffect" fill="hold">
                      <p:stCondLst>
                        <p:cond delay="indefinite"/>
                      </p:stCondLst>
                      <p:childTnLst>
                        <p:par>
                          <p:cTn id="3436" nodeType="withEffect" fill="hold">
                            <p:stCondLst>
                              <p:cond delay="0"/>
                            </p:stCondLst>
                            <p:childTnLst>
                              <p:par>
                                <p:cTn id="3437" nodeType="clickEffect" fill="hold" presetClass="entr" presetID="1">
                                  <p:stCondLst>
                                    <p:cond delay="0"/>
                                  </p:stCondLst>
                                  <p:childTnLst>
                                    <p:set>
                                      <p:cBhvr>
                                        <p:cTn id="3438" dur="1" fill="hold">
                                          <p:stCondLst>
                                            <p:cond delay="0"/>
                                          </p:stCondLst>
                                        </p:cTn>
                                        <p:tgtEl>
                                          <p:spTgt spid="1551"/>
                                        </p:tgtEl>
                                        <p:attrNameLst>
                                          <p:attrName>style.visibility</p:attrName>
                                        </p:attrNameLst>
                                      </p:cBhvr>
                                      <p:to>
                                        <p:strVal val="visible"/>
                                      </p:to>
                                    </p:set>
                                  </p:childTnLst>
                                </p:cTn>
                              </p:par>
                              <p:par>
                                <p:cTn id="3439" nodeType="withEffect" fill="hold" presetClass="entr" presetID="1">
                                  <p:stCondLst>
                                    <p:cond delay="0"/>
                                  </p:stCondLst>
                                  <p:childTnLst>
                                    <p:set>
                                      <p:cBhvr>
                                        <p:cTn id="3440" dur="1" fill="hold">
                                          <p:stCondLst>
                                            <p:cond delay="0"/>
                                          </p:stCondLst>
                                        </p:cTn>
                                        <p:tgtEl>
                                          <p:spTgt spid="1548"/>
                                        </p:tgtEl>
                                        <p:attrNameLst>
                                          <p:attrName>style.visibility</p:attrName>
                                        </p:attrNameLst>
                                      </p:cBhvr>
                                      <p:to>
                                        <p:strVal val="visible"/>
                                      </p:to>
                                    </p:set>
                                  </p:childTnLst>
                                </p:cTn>
                              </p:par>
                            </p:childTnLst>
                          </p:cTn>
                        </p:par>
                      </p:childTnLst>
                    </p:cTn>
                  </p:par>
                  <p:par>
                    <p:cTn id="3441" nodeType="clickEffect" fill="hold">
                      <p:stCondLst>
                        <p:cond delay="indefinite"/>
                      </p:stCondLst>
                      <p:childTnLst>
                        <p:par>
                          <p:cTn id="3442" nodeType="withEffect" fill="hold">
                            <p:stCondLst>
                              <p:cond delay="0"/>
                            </p:stCondLst>
                            <p:childTnLst>
                              <p:par>
                                <p:cTn id="3443" nodeType="clickEffect" fill="hold" presetClass="entr" presetID="1">
                                  <p:stCondLst>
                                    <p:cond delay="0"/>
                                  </p:stCondLst>
                                  <p:childTnLst>
                                    <p:set>
                                      <p:cBhvr>
                                        <p:cTn id="3444" dur="1" fill="hold">
                                          <p:stCondLst>
                                            <p:cond delay="0"/>
                                          </p:stCondLst>
                                        </p:cTn>
                                        <p:tgtEl>
                                          <p:spTgt spid="1552"/>
                                        </p:tgtEl>
                                        <p:attrNameLst>
                                          <p:attrName>style.visibility</p:attrName>
                                        </p:attrNameLst>
                                      </p:cBhvr>
                                      <p:to>
                                        <p:strVal val="visible"/>
                                      </p:to>
                                    </p:set>
                                  </p:childTnLst>
                                </p:cTn>
                              </p:par>
                              <p:par>
                                <p:cTn id="3445" nodeType="withEffect" fill="hold" presetClass="entr" presetID="1">
                                  <p:stCondLst>
                                    <p:cond delay="0"/>
                                  </p:stCondLst>
                                  <p:childTnLst>
                                    <p:set>
                                      <p:cBhvr>
                                        <p:cTn id="3446" dur="1" fill="hold">
                                          <p:stCondLst>
                                            <p:cond delay="0"/>
                                          </p:stCondLst>
                                        </p:cTn>
                                        <p:tgtEl>
                                          <p:spTgt spid="1549"/>
                                        </p:tgtEl>
                                        <p:attrNameLst>
                                          <p:attrName>style.visibility</p:attrName>
                                        </p:attrNameLst>
                                      </p:cBhvr>
                                      <p:to>
                                        <p:strVal val="visible"/>
                                      </p:to>
                                    </p:set>
                                  </p:childTnLst>
                                </p:cTn>
                              </p:par>
                            </p:childTnLst>
                          </p:cTn>
                        </p:par>
                      </p:childTnLst>
                    </p:cTn>
                  </p:par>
                  <p:par>
                    <p:cTn id="3447" nodeType="clickEffect" fill="hold">
                      <p:stCondLst>
                        <p:cond delay="indefinite"/>
                      </p:stCondLst>
                      <p:childTnLst>
                        <p:par>
                          <p:cTn id="3448" nodeType="withEffect" fill="hold">
                            <p:stCondLst>
                              <p:cond delay="0"/>
                            </p:stCondLst>
                            <p:childTnLst>
                              <p:par>
                                <p:cTn id="3449" nodeType="clickEffect" fill="hold" presetClass="entr" presetID="1">
                                  <p:stCondLst>
                                    <p:cond delay="0"/>
                                  </p:stCondLst>
                                  <p:childTnLst>
                                    <p:set>
                                      <p:cBhvr>
                                        <p:cTn id="3450" dur="1" fill="hold">
                                          <p:stCondLst>
                                            <p:cond delay="0"/>
                                          </p:stCondLst>
                                        </p:cTn>
                                        <p:tgtEl>
                                          <p:spTgt spid="1562"/>
                                        </p:tgtEl>
                                        <p:attrNameLst>
                                          <p:attrName>style.visibility</p:attrName>
                                        </p:attrNameLst>
                                      </p:cBhvr>
                                      <p:to>
                                        <p:strVal val="visible"/>
                                      </p:to>
                                    </p:set>
                                  </p:childTnLst>
                                </p:cTn>
                              </p:par>
                              <p:par>
                                <p:cTn id="3451" nodeType="withEffect" fill="hold" presetClass="entr" presetID="1">
                                  <p:stCondLst>
                                    <p:cond delay="0"/>
                                  </p:stCondLst>
                                  <p:childTnLst>
                                    <p:set>
                                      <p:cBhvr>
                                        <p:cTn id="3452" dur="1" fill="hold">
                                          <p:stCondLst>
                                            <p:cond delay="0"/>
                                          </p:stCondLst>
                                        </p:cTn>
                                        <p:tgtEl>
                                          <p:spTgt spid="1557"/>
                                        </p:tgtEl>
                                        <p:attrNameLst>
                                          <p:attrName>style.visibility</p:attrName>
                                        </p:attrNameLst>
                                      </p:cBhvr>
                                      <p:to>
                                        <p:strVal val="visible"/>
                                      </p:to>
                                    </p:set>
                                  </p:childTnLst>
                                </p:cTn>
                              </p:par>
                            </p:childTnLst>
                          </p:cTn>
                        </p:par>
                      </p:childTnLst>
                    </p:cTn>
                  </p:par>
                  <p:par>
                    <p:cTn id="3453" nodeType="clickEffect" fill="hold">
                      <p:stCondLst>
                        <p:cond delay="indefinite"/>
                      </p:stCondLst>
                      <p:childTnLst>
                        <p:par>
                          <p:cTn id="3454" nodeType="withEffect" fill="hold">
                            <p:stCondLst>
                              <p:cond delay="0"/>
                            </p:stCondLst>
                            <p:childTnLst>
                              <p:par>
                                <p:cTn id="3455" nodeType="clickEffect" fill="hold" presetClass="entr" presetID="1">
                                  <p:stCondLst>
                                    <p:cond delay="0"/>
                                  </p:stCondLst>
                                  <p:childTnLst>
                                    <p:set>
                                      <p:cBhvr>
                                        <p:cTn id="3456" dur="1" fill="hold">
                                          <p:stCondLst>
                                            <p:cond delay="0"/>
                                          </p:stCondLst>
                                        </p:cTn>
                                        <p:tgtEl>
                                          <p:spTgt spid="1563"/>
                                        </p:tgtEl>
                                        <p:attrNameLst>
                                          <p:attrName>style.visibility</p:attrName>
                                        </p:attrNameLst>
                                      </p:cBhvr>
                                      <p:to>
                                        <p:strVal val="visible"/>
                                      </p:to>
                                    </p:set>
                                  </p:childTnLst>
                                </p:cTn>
                              </p:par>
                            </p:childTnLst>
                          </p:cTn>
                        </p:par>
                      </p:childTnLst>
                    </p:cTn>
                  </p:par>
                  <p:par>
                    <p:cTn id="3457" nodeType="clickEffect" fill="hold">
                      <p:stCondLst>
                        <p:cond delay="indefinite"/>
                      </p:stCondLst>
                      <p:childTnLst>
                        <p:par>
                          <p:cTn id="3458" nodeType="withEffect" fill="hold">
                            <p:stCondLst>
                              <p:cond delay="0"/>
                            </p:stCondLst>
                            <p:childTnLst>
                              <p:par>
                                <p:cTn id="3459" nodeType="clickEffect" fill="hold" presetClass="entr" presetID="1">
                                  <p:stCondLst>
                                    <p:cond delay="0"/>
                                  </p:stCondLst>
                                  <p:childTnLst>
                                    <p:set>
                                      <p:cBhvr>
                                        <p:cTn id="3460" dur="1" fill="hold">
                                          <p:stCondLst>
                                            <p:cond delay="0"/>
                                          </p:stCondLst>
                                        </p:cTn>
                                        <p:tgtEl>
                                          <p:spTgt spid="1559"/>
                                        </p:tgtEl>
                                        <p:attrNameLst>
                                          <p:attrName>style.visibility</p:attrName>
                                        </p:attrNameLst>
                                      </p:cBhvr>
                                      <p:to>
                                        <p:strVal val="visible"/>
                                      </p:to>
                                    </p:set>
                                  </p:childTnLst>
                                </p:cTn>
                              </p:par>
                              <p:par>
                                <p:cTn id="3461" nodeType="withEffect" fill="hold" presetClass="entr" presetID="1">
                                  <p:stCondLst>
                                    <p:cond delay="0"/>
                                  </p:stCondLst>
                                  <p:childTnLst>
                                    <p:set>
                                      <p:cBhvr>
                                        <p:cTn id="3462" dur="1" fill="hold">
                                          <p:stCondLst>
                                            <p:cond delay="0"/>
                                          </p:stCondLst>
                                        </p:cTn>
                                        <p:tgtEl>
                                          <p:spTgt spid="1564"/>
                                        </p:tgtEl>
                                        <p:attrNameLst>
                                          <p:attrName>style.visibility</p:attrName>
                                        </p:attrNameLst>
                                      </p:cBhvr>
                                      <p:to>
                                        <p:strVal val="visible"/>
                                      </p:to>
                                    </p:set>
                                  </p:childTnLst>
                                </p:cTn>
                              </p:par>
                            </p:childTnLst>
                          </p:cTn>
                        </p:par>
                      </p:childTnLst>
                    </p:cTn>
                  </p:par>
                  <p:par>
                    <p:cTn id="3463" nodeType="clickEffect" fill="hold">
                      <p:stCondLst>
                        <p:cond delay="indefinite"/>
                      </p:stCondLst>
                      <p:childTnLst>
                        <p:par>
                          <p:cTn id="3464" nodeType="withEffect" fill="hold">
                            <p:stCondLst>
                              <p:cond delay="0"/>
                            </p:stCondLst>
                            <p:childTnLst>
                              <p:par>
                                <p:cTn id="3465" nodeType="clickEffect" fill="hold" presetClass="entr" presetID="1">
                                  <p:stCondLst>
                                    <p:cond delay="0"/>
                                  </p:stCondLst>
                                  <p:childTnLst>
                                    <p:set>
                                      <p:cBhvr>
                                        <p:cTn id="3466" dur="1" fill="hold">
                                          <p:stCondLst>
                                            <p:cond delay="0"/>
                                          </p:stCondLst>
                                        </p:cTn>
                                        <p:tgtEl>
                                          <p:spTgt spid="1556"/>
                                        </p:tgtEl>
                                        <p:attrNameLst>
                                          <p:attrName>style.visibility</p:attrName>
                                        </p:attrNameLst>
                                      </p:cBhvr>
                                      <p:to>
                                        <p:strVal val="visible"/>
                                      </p:to>
                                    </p:set>
                                  </p:childTnLst>
                                </p:cTn>
                              </p:par>
                              <p:par>
                                <p:cTn id="3467" nodeType="withEffect" fill="hold" presetClass="entr" presetID="1">
                                  <p:stCondLst>
                                    <p:cond delay="0"/>
                                  </p:stCondLst>
                                  <p:childTnLst>
                                    <p:set>
                                      <p:cBhvr>
                                        <p:cTn id="3468" dur="1" fill="hold">
                                          <p:stCondLst>
                                            <p:cond delay="0"/>
                                          </p:stCondLst>
                                        </p:cTn>
                                        <p:tgtEl>
                                          <p:spTgt spid="1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156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469" dur="indefinite" restart="never" nodeType="tmRoot">
          <p:childTnLst>
            <p:seq>
              <p:cTn id="3470" dur="indefinite" nodeType="mainSeq">
                <p:childTnLst>
                  <p:par>
                    <p:cTn id="3471" nodeType="clickEffect" fill="hold">
                      <p:stCondLst>
                        <p:cond delay="indefinite"/>
                      </p:stCondLst>
                      <p:childTnLst>
                        <p:par>
                          <p:cTn id="3472" nodeType="withEffect" fill="hold">
                            <p:stCondLst>
                              <p:cond delay="0"/>
                            </p:stCondLst>
                            <p:childTnLst>
                              <p:par>
                                <p:cTn id="3473" nodeType="clickEffect" fill="hold" presetClass="entr" presetID="1">
                                  <p:stCondLst>
                                    <p:cond delay="0"/>
                                  </p:stCondLst>
                                  <p:childTnLst>
                                    <p:set>
                                      <p:cBhvr>
                                        <p:cTn id="3474" dur="1" fill="hold">
                                          <p:stCondLst>
                                            <p:cond delay="0"/>
                                          </p:stCondLst>
                                        </p:cTn>
                                        <p:tgtEl>
                                          <p:spTgt spid="1567">
                                            <p:txEl>
                                              <p:pRg st="0" end="0"/>
                                            </p:txEl>
                                          </p:spTgt>
                                        </p:tgtEl>
                                        <p:attrNameLst>
                                          <p:attrName>style.visibility</p:attrName>
                                        </p:attrNameLst>
                                      </p:cBhvr>
                                      <p:to>
                                        <p:strVal val="visible"/>
                                      </p:to>
                                    </p:set>
                                  </p:childTnLst>
                                </p:cTn>
                              </p:par>
                            </p:childTnLst>
                          </p:cTn>
                        </p:par>
                      </p:childTnLst>
                    </p:cTn>
                  </p:par>
                  <p:par>
                    <p:cTn id="3475" nodeType="clickEffect" fill="hold">
                      <p:stCondLst>
                        <p:cond delay="indefinite"/>
                      </p:stCondLst>
                      <p:childTnLst>
                        <p:par>
                          <p:cTn id="3476" nodeType="withEffect" fill="hold">
                            <p:stCondLst>
                              <p:cond delay="0"/>
                            </p:stCondLst>
                            <p:childTnLst>
                              <p:par>
                                <p:cTn id="3477" nodeType="clickEffect" fill="hold" presetClass="entr" presetID="1">
                                  <p:stCondLst>
                                    <p:cond delay="0"/>
                                  </p:stCondLst>
                                  <p:childTnLst>
                                    <p:set>
                                      <p:cBhvr>
                                        <p:cTn id="3478" dur="1" fill="hold">
                                          <p:stCondLst>
                                            <p:cond delay="0"/>
                                          </p:stCondLst>
                                        </p:cTn>
                                        <p:tgtEl>
                                          <p:spTgt spid="1567">
                                            <p:txEl>
                                              <p:pRg st="1" end="1"/>
                                            </p:txEl>
                                          </p:spTgt>
                                        </p:tgtEl>
                                        <p:attrNameLst>
                                          <p:attrName>style.visibility</p:attrName>
                                        </p:attrNameLst>
                                      </p:cBhvr>
                                      <p:to>
                                        <p:strVal val="visible"/>
                                      </p:to>
                                    </p:set>
                                  </p:childTnLst>
                                </p:cTn>
                              </p:par>
                            </p:childTnLst>
                          </p:cTn>
                        </p:par>
                      </p:childTnLst>
                    </p:cTn>
                  </p:par>
                  <p:par>
                    <p:cTn id="3479" nodeType="clickEffect" fill="hold">
                      <p:stCondLst>
                        <p:cond delay="indefinite"/>
                      </p:stCondLst>
                      <p:childTnLst>
                        <p:par>
                          <p:cTn id="3480" nodeType="withEffect" fill="hold">
                            <p:stCondLst>
                              <p:cond delay="0"/>
                            </p:stCondLst>
                            <p:childTnLst>
                              <p:par>
                                <p:cTn id="3481" nodeType="clickEffect" fill="hold" presetClass="entr" presetID="1">
                                  <p:stCondLst>
                                    <p:cond delay="0"/>
                                  </p:stCondLst>
                                  <p:childTnLst>
                                    <p:set>
                                      <p:cBhvr>
                                        <p:cTn id="3482" dur="1" fill="hold">
                                          <p:stCondLst>
                                            <p:cond delay="0"/>
                                          </p:stCondLst>
                                        </p:cTn>
                                        <p:tgtEl>
                                          <p:spTgt spid="1567">
                                            <p:txEl>
                                              <p:pRg st="2" end="2"/>
                                            </p:txEl>
                                          </p:spTgt>
                                        </p:tgtEl>
                                        <p:attrNameLst>
                                          <p:attrName>style.visibility</p:attrName>
                                        </p:attrNameLst>
                                      </p:cBhvr>
                                      <p:to>
                                        <p:strVal val="visible"/>
                                      </p:to>
                                    </p:set>
                                  </p:childTnLst>
                                </p:cTn>
                              </p:par>
                            </p:childTnLst>
                          </p:cTn>
                        </p:par>
                      </p:childTnLst>
                    </p:cTn>
                  </p:par>
                  <p:par>
                    <p:cTn id="3483" nodeType="clickEffect" fill="hold">
                      <p:stCondLst>
                        <p:cond delay="indefinite"/>
                      </p:stCondLst>
                      <p:childTnLst>
                        <p:par>
                          <p:cTn id="3484" nodeType="withEffect" fill="hold">
                            <p:stCondLst>
                              <p:cond delay="0"/>
                            </p:stCondLst>
                            <p:childTnLst>
                              <p:par>
                                <p:cTn id="3485" nodeType="clickEffect" fill="hold" presetClass="entr" presetID="1">
                                  <p:stCondLst>
                                    <p:cond delay="0"/>
                                  </p:stCondLst>
                                  <p:childTnLst>
                                    <p:set>
                                      <p:cBhvr>
                                        <p:cTn id="3486" dur="1" fill="hold">
                                          <p:stCondLst>
                                            <p:cond delay="0"/>
                                          </p:stCondLst>
                                        </p:cTn>
                                        <p:tgtEl>
                                          <p:spTgt spid="156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1569" name="Title 40"/>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487" dur="indefinite" restart="never" nodeType="tmRoot">
          <p:childTnLst>
            <p:seq>
              <p:cTn id="3488" dur="indefinite" nodeType="mainSeq">
                <p:childTnLst>
                  <p:par>
                    <p:cTn id="3489" nodeType="clickEffect" fill="hold">
                      <p:stCondLst>
                        <p:cond delay="indefinite"/>
                      </p:stCondLst>
                      <p:childTnLst>
                        <p:par>
                          <p:cTn id="3490" nodeType="withEffect" fill="hold">
                            <p:stCondLst>
                              <p:cond delay="0"/>
                            </p:stCondLst>
                            <p:childTnLst>
                              <p:par>
                                <p:cTn id="3491" nodeType="clickEffect" fill="hold" presetClass="entr" presetID="1">
                                  <p:stCondLst>
                                    <p:cond delay="0"/>
                                  </p:stCondLst>
                                  <p:childTnLst>
                                    <p:set>
                                      <p:cBhvr>
                                        <p:cTn id="3492" dur="1" fill="hold">
                                          <p:stCondLst>
                                            <p:cond delay="0"/>
                                          </p:stCondLst>
                                        </p:cTn>
                                        <p:tgtEl>
                                          <p:spTgt spid="1568">
                                            <p:txEl>
                                              <p:pRg st="1" end="1"/>
                                            </p:txEl>
                                          </p:spTgt>
                                        </p:tgtEl>
                                        <p:attrNameLst>
                                          <p:attrName>style.visibility</p:attrName>
                                        </p:attrNameLst>
                                      </p:cBhvr>
                                      <p:to>
                                        <p:strVal val="visible"/>
                                      </p:to>
                                    </p:set>
                                  </p:childTnLst>
                                </p:cTn>
                              </p:par>
                              <p:par>
                                <p:cTn id="3493" nodeType="withEffect" fill="hold" presetClass="entr" presetID="1">
                                  <p:stCondLst>
                                    <p:cond delay="0"/>
                                  </p:stCondLst>
                                  <p:childTnLst>
                                    <p:set>
                                      <p:cBhvr>
                                        <p:cTn id="3494" dur="1" fill="hold">
                                          <p:stCondLst>
                                            <p:cond delay="0"/>
                                          </p:stCondLst>
                                        </p:cTn>
                                        <p:tgtEl>
                                          <p:spTgt spid="1568">
                                            <p:txEl>
                                              <p:pRg st="2" end="2"/>
                                            </p:txEl>
                                          </p:spTgt>
                                        </p:tgtEl>
                                        <p:attrNameLst>
                                          <p:attrName>style.visibility</p:attrName>
                                        </p:attrNameLst>
                                      </p:cBhvr>
                                      <p:to>
                                        <p:strVal val="visible"/>
                                      </p:to>
                                    </p:set>
                                  </p:childTnLst>
                                </p:cTn>
                              </p:par>
                            </p:childTnLst>
                          </p:cTn>
                        </p:par>
                      </p:childTnLst>
                    </p:cTn>
                  </p:par>
                  <p:par>
                    <p:cTn id="3495" nodeType="clickEffect" fill="hold">
                      <p:stCondLst>
                        <p:cond delay="indefinite"/>
                      </p:stCondLst>
                      <p:childTnLst>
                        <p:par>
                          <p:cTn id="3496" nodeType="withEffect" fill="hold">
                            <p:stCondLst>
                              <p:cond delay="0"/>
                            </p:stCondLst>
                            <p:childTnLst>
                              <p:par>
                                <p:cTn id="3497" nodeType="clickEffect" fill="hold" presetClass="entr" presetID="1">
                                  <p:stCondLst>
                                    <p:cond delay="0"/>
                                  </p:stCondLst>
                                  <p:childTnLst>
                                    <p:set>
                                      <p:cBhvr>
                                        <p:cTn id="3498" dur="1" fill="hold">
                                          <p:stCondLst>
                                            <p:cond delay="0"/>
                                          </p:stCondLst>
                                        </p:cTn>
                                        <p:tgtEl>
                                          <p:spTgt spid="1568">
                                            <p:txEl>
                                              <p:pRg st="3" end="3"/>
                                            </p:txEl>
                                          </p:spTgt>
                                        </p:tgtEl>
                                        <p:attrNameLst>
                                          <p:attrName>style.visibility</p:attrName>
                                        </p:attrNameLst>
                                      </p:cBhvr>
                                      <p:to>
                                        <p:strVal val="visible"/>
                                      </p:to>
                                    </p:set>
                                  </p:childTnLst>
                                </p:cTn>
                              </p:par>
                            </p:childTnLst>
                          </p:cTn>
                        </p:par>
                      </p:childTnLst>
                    </p:cTn>
                  </p:par>
                  <p:par>
                    <p:cTn id="3499" nodeType="clickEffect" fill="hold">
                      <p:stCondLst>
                        <p:cond delay="indefinite"/>
                      </p:stCondLst>
                      <p:childTnLst>
                        <p:par>
                          <p:cTn id="3500" nodeType="withEffect" fill="hold">
                            <p:stCondLst>
                              <p:cond delay="0"/>
                            </p:stCondLst>
                            <p:childTnLst>
                              <p:par>
                                <p:cTn id="3501" nodeType="clickEffect" fill="hold" presetClass="entr" presetID="1">
                                  <p:stCondLst>
                                    <p:cond delay="0"/>
                                  </p:stCondLst>
                                  <p:childTnLst>
                                    <p:set>
                                      <p:cBhvr>
                                        <p:cTn id="3502" dur="1" fill="hold">
                                          <p:stCondLst>
                                            <p:cond delay="0"/>
                                          </p:stCondLst>
                                        </p:cTn>
                                        <p:tgtEl>
                                          <p:spTgt spid="1568">
                                            <p:txEl>
                                              <p:pRg st="4" end="4"/>
                                            </p:txEl>
                                          </p:spTgt>
                                        </p:tgtEl>
                                        <p:attrNameLst>
                                          <p:attrName>style.visibility</p:attrName>
                                        </p:attrNameLst>
                                      </p:cBhvr>
                                      <p:to>
                                        <p:strVal val="visible"/>
                                      </p:to>
                                    </p:set>
                                  </p:childTnLst>
                                </p:cTn>
                              </p:par>
                            </p:childTnLst>
                          </p:cTn>
                        </p:par>
                      </p:childTnLst>
                    </p:cTn>
                  </p:par>
                  <p:par>
                    <p:cTn id="3503" nodeType="clickEffect" fill="hold">
                      <p:stCondLst>
                        <p:cond delay="indefinite"/>
                      </p:stCondLst>
                      <p:childTnLst>
                        <p:par>
                          <p:cTn id="3504" nodeType="withEffect" fill="hold">
                            <p:stCondLst>
                              <p:cond delay="0"/>
                            </p:stCondLst>
                            <p:childTnLst>
                              <p:par>
                                <p:cTn id="3505" nodeType="clickEffect" fill="hold" presetClass="entr" presetID="1">
                                  <p:stCondLst>
                                    <p:cond delay="0"/>
                                  </p:stCondLst>
                                  <p:childTnLst>
                                    <p:set>
                                      <p:cBhvr>
                                        <p:cTn id="3506" dur="1" fill="hold">
                                          <p:stCondLst>
                                            <p:cond delay="0"/>
                                          </p:stCondLst>
                                        </p:cTn>
                                        <p:tgtEl>
                                          <p:spTgt spid="1568">
                                            <p:txEl>
                                              <p:pRg st="5" end="5"/>
                                            </p:txEl>
                                          </p:spTgt>
                                        </p:tgtEl>
                                        <p:attrNameLst>
                                          <p:attrName>style.visibility</p:attrName>
                                        </p:attrNameLst>
                                      </p:cBhvr>
                                      <p:to>
                                        <p:strVal val="visible"/>
                                      </p:to>
                                    </p:set>
                                  </p:childTnLst>
                                </p:cTn>
                              </p:par>
                            </p:childTnLst>
                          </p:cTn>
                        </p:par>
                      </p:childTnLst>
                    </p:cTn>
                  </p:par>
                  <p:par>
                    <p:cTn id="3507" nodeType="clickEffect" fill="hold">
                      <p:stCondLst>
                        <p:cond delay="indefinite"/>
                      </p:stCondLst>
                      <p:childTnLst>
                        <p:par>
                          <p:cTn id="3508" nodeType="withEffect" fill="hold">
                            <p:stCondLst>
                              <p:cond delay="0"/>
                            </p:stCondLst>
                            <p:childTnLst>
                              <p:par>
                                <p:cTn id="3509" nodeType="clickEffect" fill="hold" presetClass="entr" presetID="1">
                                  <p:stCondLst>
                                    <p:cond delay="0"/>
                                  </p:stCondLst>
                                  <p:childTnLst>
                                    <p:set>
                                      <p:cBhvr>
                                        <p:cTn id="3510" dur="1" fill="hold">
                                          <p:stCondLst>
                                            <p:cond delay="0"/>
                                          </p:stCondLst>
                                        </p:cTn>
                                        <p:tgtEl>
                                          <p:spTgt spid="1568">
                                            <p:txEl>
                                              <p:pRg st="6" end="6"/>
                                            </p:txEl>
                                          </p:spTgt>
                                        </p:tgtEl>
                                        <p:attrNameLst>
                                          <p:attrName>style.visibility</p:attrName>
                                        </p:attrNameLst>
                                      </p:cBhvr>
                                      <p:to>
                                        <p:strVal val="visible"/>
                                      </p:to>
                                    </p:set>
                                  </p:childTnLst>
                                </p:cTn>
                              </p:par>
                            </p:childTnLst>
                          </p:cTn>
                        </p:par>
                      </p:childTnLst>
                    </p:cTn>
                  </p:par>
                  <p:par>
                    <p:cTn id="3511" nodeType="clickEffect" fill="hold">
                      <p:stCondLst>
                        <p:cond delay="indefinite"/>
                      </p:stCondLst>
                      <p:childTnLst>
                        <p:par>
                          <p:cTn id="3512" nodeType="withEffect" fill="hold">
                            <p:stCondLst>
                              <p:cond delay="0"/>
                            </p:stCondLst>
                            <p:childTnLst>
                              <p:par>
                                <p:cTn id="3513" nodeType="clickEffect" fill="hold" presetClass="entr" presetID="1">
                                  <p:stCondLst>
                                    <p:cond delay="0"/>
                                  </p:stCondLst>
                                  <p:childTnLst>
                                    <p:set>
                                      <p:cBhvr>
                                        <p:cTn id="3514" dur="1" fill="hold">
                                          <p:stCondLst>
                                            <p:cond delay="0"/>
                                          </p:stCondLst>
                                        </p:cTn>
                                        <p:tgtEl>
                                          <p:spTgt spid="1568">
                                            <p:txEl>
                                              <p:pRg st="7" end="7"/>
                                            </p:txEl>
                                          </p:spTgt>
                                        </p:tgtEl>
                                        <p:attrNameLst>
                                          <p:attrName>style.visibility</p:attrName>
                                        </p:attrNameLst>
                                      </p:cBhvr>
                                      <p:to>
                                        <p:strVal val="visible"/>
                                      </p:to>
                                    </p:set>
                                  </p:childTnLst>
                                </p:cTn>
                              </p:par>
                            </p:childTnLst>
                          </p:cTn>
                        </p:par>
                      </p:childTnLst>
                    </p:cTn>
                  </p:par>
                  <p:par>
                    <p:cTn id="3515" nodeType="clickEffect" fill="hold">
                      <p:stCondLst>
                        <p:cond delay="indefinite"/>
                      </p:stCondLst>
                      <p:childTnLst>
                        <p:par>
                          <p:cTn id="3516" nodeType="withEffect" fill="hold">
                            <p:stCondLst>
                              <p:cond delay="0"/>
                            </p:stCondLst>
                            <p:childTnLst>
                              <p:par>
                                <p:cTn id="3517" nodeType="clickEffect" fill="hold" presetClass="entr" presetID="1">
                                  <p:stCondLst>
                                    <p:cond delay="0"/>
                                  </p:stCondLst>
                                  <p:childTnLst>
                                    <p:set>
                                      <p:cBhvr>
                                        <p:cTn id="3518" dur="1" fill="hold">
                                          <p:stCondLst>
                                            <p:cond delay="0"/>
                                          </p:stCondLst>
                                        </p:cTn>
                                        <p:tgtEl>
                                          <p:spTgt spid="156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0" name="TextBox 102"/>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571" name="TextBox 103"/>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519" dur="indefinite" restart="never" nodeType="tmRoot">
          <p:childTnLst>
            <p:seq>
              <p:cTn id="3520" dur="indefinite" nodeType="mainSeq">
                <p:childTnLst>
                  <p:par>
                    <p:cTn id="3521" nodeType="clickEffect" fill="hold">
                      <p:stCondLst>
                        <p:cond delay="indefinite"/>
                      </p:stCondLst>
                      <p:childTnLst>
                        <p:par>
                          <p:cTn id="3522" nodeType="withEffect" fill="hold">
                            <p:stCondLst>
                              <p:cond delay="0"/>
                            </p:stCondLst>
                            <p:childTnLst>
                              <p:par>
                                <p:cTn id="3523" nodeType="clickEffect" fill="hold" presetClass="entr" presetID="1">
                                  <p:stCondLst>
                                    <p:cond delay="0"/>
                                  </p:stCondLst>
                                  <p:childTnLst>
                                    <p:set>
                                      <p:cBhvr>
                                        <p:cTn id="3524" dur="1" fill="hold">
                                          <p:stCondLst>
                                            <p:cond delay="0"/>
                                          </p:stCondLst>
                                        </p:cTn>
                                        <p:tgtEl>
                                          <p:spTgt spid="1571">
                                            <p:txEl>
                                              <p:pRg st="0" end="0"/>
                                            </p:txEl>
                                          </p:spTgt>
                                        </p:tgtEl>
                                        <p:attrNameLst>
                                          <p:attrName>style.visibility</p:attrName>
                                        </p:attrNameLst>
                                      </p:cBhvr>
                                      <p:to>
                                        <p:strVal val="visible"/>
                                      </p:to>
                                    </p:set>
                                  </p:childTnLst>
                                </p:cTn>
                              </p:par>
                            </p:childTnLst>
                          </p:cTn>
                        </p:par>
                      </p:childTnLst>
                    </p:cTn>
                  </p:par>
                  <p:par>
                    <p:cTn id="3525" nodeType="clickEffect" fill="hold">
                      <p:stCondLst>
                        <p:cond delay="indefinite"/>
                      </p:stCondLst>
                      <p:childTnLst>
                        <p:par>
                          <p:cTn id="3526" nodeType="withEffect" fill="hold">
                            <p:stCondLst>
                              <p:cond delay="0"/>
                            </p:stCondLst>
                            <p:childTnLst>
                              <p:par>
                                <p:cTn id="3527" nodeType="clickEffect" fill="hold" presetClass="entr" presetID="1">
                                  <p:stCondLst>
                                    <p:cond delay="0"/>
                                  </p:stCondLst>
                                  <p:childTnLst>
                                    <p:set>
                                      <p:cBhvr>
                                        <p:cTn id="3528" dur="1" fill="hold">
                                          <p:stCondLst>
                                            <p:cond delay="0"/>
                                          </p:stCondLst>
                                        </p:cTn>
                                        <p:tgtEl>
                                          <p:spTgt spid="1571">
                                            <p:txEl>
                                              <p:pRg st="1" end="1"/>
                                            </p:txEl>
                                          </p:spTgt>
                                        </p:tgtEl>
                                        <p:attrNameLst>
                                          <p:attrName>style.visibility</p:attrName>
                                        </p:attrNameLst>
                                      </p:cBhvr>
                                      <p:to>
                                        <p:strVal val="visible"/>
                                      </p:to>
                                    </p:set>
                                  </p:childTnLst>
                                </p:cTn>
                              </p:par>
                            </p:childTnLst>
                          </p:cTn>
                        </p:par>
                      </p:childTnLst>
                    </p:cTn>
                  </p:par>
                  <p:par>
                    <p:cTn id="3529" nodeType="clickEffect" fill="hold">
                      <p:stCondLst>
                        <p:cond delay="indefinite"/>
                      </p:stCondLst>
                      <p:childTnLst>
                        <p:par>
                          <p:cTn id="3530" nodeType="withEffect" fill="hold">
                            <p:stCondLst>
                              <p:cond delay="0"/>
                            </p:stCondLst>
                            <p:childTnLst>
                              <p:par>
                                <p:cTn id="3531" nodeType="clickEffect" fill="hold" presetClass="entr" presetID="1">
                                  <p:stCondLst>
                                    <p:cond delay="0"/>
                                  </p:stCondLst>
                                  <p:childTnLst>
                                    <p:set>
                                      <p:cBhvr>
                                        <p:cTn id="3532" dur="1" fill="hold">
                                          <p:stCondLst>
                                            <p:cond delay="0"/>
                                          </p:stCondLst>
                                        </p:cTn>
                                        <p:tgtEl>
                                          <p:spTgt spid="1571">
                                            <p:txEl>
                                              <p:pRg st="2" end="2"/>
                                            </p:txEl>
                                          </p:spTgt>
                                        </p:tgtEl>
                                        <p:attrNameLst>
                                          <p:attrName>style.visibility</p:attrName>
                                        </p:attrNameLst>
                                      </p:cBhvr>
                                      <p:to>
                                        <p:strVal val="visible"/>
                                      </p:to>
                                    </p:set>
                                  </p:childTnLst>
                                </p:cTn>
                              </p:par>
                            </p:childTnLst>
                          </p:cTn>
                        </p:par>
                      </p:childTnLst>
                    </p:cTn>
                  </p:par>
                  <p:par>
                    <p:cTn id="3533" nodeType="clickEffect" fill="hold">
                      <p:stCondLst>
                        <p:cond delay="indefinite"/>
                      </p:stCondLst>
                      <p:childTnLst>
                        <p:par>
                          <p:cTn id="3534" nodeType="withEffect" fill="hold">
                            <p:stCondLst>
                              <p:cond delay="0"/>
                            </p:stCondLst>
                            <p:childTnLst>
                              <p:par>
                                <p:cTn id="3535" nodeType="clickEffect" fill="hold" presetClass="entr" presetID="1">
                                  <p:stCondLst>
                                    <p:cond delay="0"/>
                                  </p:stCondLst>
                                  <p:childTnLst>
                                    <p:set>
                                      <p:cBhvr>
                                        <p:cTn id="3536" dur="1" fill="hold">
                                          <p:stCondLst>
                                            <p:cond delay="0"/>
                                          </p:stCondLst>
                                        </p:cTn>
                                        <p:tgtEl>
                                          <p:spTgt spid="1571">
                                            <p:txEl>
                                              <p:pRg st="3" end="3"/>
                                            </p:txEl>
                                          </p:spTgt>
                                        </p:tgtEl>
                                        <p:attrNameLst>
                                          <p:attrName>style.visibility</p:attrName>
                                        </p:attrNameLst>
                                      </p:cBhvr>
                                      <p:to>
                                        <p:strVal val="visible"/>
                                      </p:to>
                                    </p:set>
                                  </p:childTnLst>
                                </p:cTn>
                              </p:par>
                            </p:childTnLst>
                          </p:cTn>
                        </p:par>
                      </p:childTnLst>
                    </p:cTn>
                  </p:par>
                  <p:par>
                    <p:cTn id="3537" nodeType="clickEffect" fill="hold">
                      <p:stCondLst>
                        <p:cond delay="indefinite"/>
                      </p:stCondLst>
                      <p:childTnLst>
                        <p:par>
                          <p:cTn id="3538" nodeType="withEffect" fill="hold">
                            <p:stCondLst>
                              <p:cond delay="0"/>
                            </p:stCondLst>
                            <p:childTnLst>
                              <p:par>
                                <p:cTn id="3539" nodeType="clickEffect" fill="hold" presetClass="entr" presetID="1">
                                  <p:stCondLst>
                                    <p:cond delay="0"/>
                                  </p:stCondLst>
                                  <p:childTnLst>
                                    <p:set>
                                      <p:cBhvr>
                                        <p:cTn id="3540" dur="1" fill="hold">
                                          <p:stCondLst>
                                            <p:cond delay="0"/>
                                          </p:stCondLst>
                                        </p:cTn>
                                        <p:tgtEl>
                                          <p:spTgt spid="1571">
                                            <p:txEl>
                                              <p:pRg st="4" end="4"/>
                                            </p:txEl>
                                          </p:spTgt>
                                        </p:tgtEl>
                                        <p:attrNameLst>
                                          <p:attrName>style.visibility</p:attrName>
                                        </p:attrNameLst>
                                      </p:cBhvr>
                                      <p:to>
                                        <p:strVal val="visible"/>
                                      </p:to>
                                    </p:set>
                                  </p:childTnLst>
                                </p:cTn>
                              </p:par>
                            </p:childTnLst>
                          </p:cTn>
                        </p:par>
                      </p:childTnLst>
                    </p:cTn>
                  </p:par>
                  <p:par>
                    <p:cTn id="3541" nodeType="clickEffect" fill="hold">
                      <p:stCondLst>
                        <p:cond delay="indefinite"/>
                      </p:stCondLst>
                      <p:childTnLst>
                        <p:par>
                          <p:cTn id="3542" nodeType="withEffect" fill="hold">
                            <p:stCondLst>
                              <p:cond delay="0"/>
                            </p:stCondLst>
                            <p:childTnLst>
                              <p:par>
                                <p:cTn id="3543" nodeType="clickEffect" fill="hold" presetClass="entr" presetID="1">
                                  <p:stCondLst>
                                    <p:cond delay="0"/>
                                  </p:stCondLst>
                                  <p:childTnLst>
                                    <p:set>
                                      <p:cBhvr>
                                        <p:cTn id="3544" dur="1" fill="hold">
                                          <p:stCondLst>
                                            <p:cond delay="0"/>
                                          </p:stCondLst>
                                        </p:cTn>
                                        <p:tgtEl>
                                          <p:spTgt spid="1571">
                                            <p:txEl>
                                              <p:pRg st="5" end="5"/>
                                            </p:txEl>
                                          </p:spTgt>
                                        </p:tgtEl>
                                        <p:attrNameLst>
                                          <p:attrName>style.visibility</p:attrName>
                                        </p:attrNameLst>
                                      </p:cBhvr>
                                      <p:to>
                                        <p:strVal val="visible"/>
                                      </p:to>
                                    </p:set>
                                  </p:childTnLst>
                                </p:cTn>
                              </p:par>
                            </p:childTnLst>
                          </p:cTn>
                        </p:par>
                      </p:childTnLst>
                    </p:cTn>
                  </p:par>
                  <p:par>
                    <p:cTn id="3545" nodeType="clickEffect" fill="hold">
                      <p:stCondLst>
                        <p:cond delay="indefinite"/>
                      </p:stCondLst>
                      <p:childTnLst>
                        <p:par>
                          <p:cTn id="3546" nodeType="withEffect" fill="hold">
                            <p:stCondLst>
                              <p:cond delay="0"/>
                            </p:stCondLst>
                            <p:childTnLst>
                              <p:par>
                                <p:cTn id="3547" nodeType="clickEffect" fill="hold" presetClass="entr" presetID="1">
                                  <p:stCondLst>
                                    <p:cond delay="0"/>
                                  </p:stCondLst>
                                  <p:childTnLst>
                                    <p:set>
                                      <p:cBhvr>
                                        <p:cTn id="3548" dur="1" fill="hold">
                                          <p:stCondLst>
                                            <p:cond delay="0"/>
                                          </p:stCondLst>
                                        </p:cTn>
                                        <p:tgtEl>
                                          <p:spTgt spid="1571">
                                            <p:txEl>
                                              <p:pRg st="6" end="6"/>
                                            </p:txEl>
                                          </p:spTgt>
                                        </p:tgtEl>
                                        <p:attrNameLst>
                                          <p:attrName>style.visibility</p:attrName>
                                        </p:attrNameLst>
                                      </p:cBhvr>
                                      <p:to>
                                        <p:strVal val="visible"/>
                                      </p:to>
                                    </p:set>
                                  </p:childTnLst>
                                </p:cTn>
                              </p:par>
                            </p:childTnLst>
                          </p:cTn>
                        </p:par>
                      </p:childTnLst>
                    </p:cTn>
                  </p:par>
                  <p:par>
                    <p:cTn id="3549" nodeType="clickEffect" fill="hold">
                      <p:stCondLst>
                        <p:cond delay="indefinite"/>
                      </p:stCondLst>
                      <p:childTnLst>
                        <p:par>
                          <p:cTn id="3550" nodeType="withEffect" fill="hold">
                            <p:stCondLst>
                              <p:cond delay="0"/>
                            </p:stCondLst>
                            <p:childTnLst>
                              <p:par>
                                <p:cTn id="3551" nodeType="clickEffect" fill="hold" presetClass="entr" presetID="1">
                                  <p:stCondLst>
                                    <p:cond delay="0"/>
                                  </p:stCondLst>
                                  <p:childTnLst>
                                    <p:set>
                                      <p:cBhvr>
                                        <p:cTn id="3552" dur="1" fill="hold">
                                          <p:stCondLst>
                                            <p:cond delay="0"/>
                                          </p:stCondLst>
                                        </p:cTn>
                                        <p:tgtEl>
                                          <p:spTgt spid="1571">
                                            <p:txEl>
                                              <p:pRg st="7" end="7"/>
                                            </p:txEl>
                                          </p:spTgt>
                                        </p:tgtEl>
                                        <p:attrNameLst>
                                          <p:attrName>style.visibility</p:attrName>
                                        </p:attrNameLst>
                                      </p:cBhvr>
                                      <p:to>
                                        <p:strVal val="visible"/>
                                      </p:to>
                                    </p:set>
                                  </p:childTnLst>
                                </p:cTn>
                              </p:par>
                              <p:par>
                                <p:cTn id="3553" nodeType="withEffect" fill="hold" presetClass="entr" presetID="1">
                                  <p:stCondLst>
                                    <p:cond delay="0"/>
                                  </p:stCondLst>
                                  <p:childTnLst>
                                    <p:set>
                                      <p:cBhvr>
                                        <p:cTn id="3554" dur="1" fill="hold">
                                          <p:stCondLst>
                                            <p:cond delay="0"/>
                                          </p:stCondLst>
                                        </p:cTn>
                                        <p:tgtEl>
                                          <p:spTgt spid="157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2" name="TextBox 104"/>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573" name="TextBox 105"/>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555" dur="indefinite" restart="never" nodeType="tmRoot">
          <p:childTnLst>
            <p:seq>
              <p:cTn id="3556" dur="indefinite" nodeType="mainSeq">
                <p:childTnLst>
                  <p:par>
                    <p:cTn id="3557" nodeType="clickEffect" fill="hold">
                      <p:stCondLst>
                        <p:cond delay="indefinite"/>
                      </p:stCondLst>
                      <p:childTnLst>
                        <p:par>
                          <p:cTn id="3558" nodeType="withEffect" fill="hold">
                            <p:stCondLst>
                              <p:cond delay="0"/>
                            </p:stCondLst>
                            <p:childTnLst>
                              <p:par>
                                <p:cTn id="3559" nodeType="clickEffect" fill="hold" presetClass="entr" presetID="1">
                                  <p:stCondLst>
                                    <p:cond delay="0"/>
                                  </p:stCondLst>
                                  <p:childTnLst>
                                    <p:set>
                                      <p:cBhvr>
                                        <p:cTn id="3560" dur="1" fill="hold">
                                          <p:stCondLst>
                                            <p:cond delay="0"/>
                                          </p:stCondLst>
                                        </p:cTn>
                                        <p:tgtEl>
                                          <p:spTgt spid="1573">
                                            <p:txEl>
                                              <p:pRg st="0" end="0"/>
                                            </p:txEl>
                                          </p:spTgt>
                                        </p:tgtEl>
                                        <p:attrNameLst>
                                          <p:attrName>style.visibility</p:attrName>
                                        </p:attrNameLst>
                                      </p:cBhvr>
                                      <p:to>
                                        <p:strVal val="visible"/>
                                      </p:to>
                                    </p:set>
                                  </p:childTnLst>
                                </p:cTn>
                              </p:par>
                            </p:childTnLst>
                          </p:cTn>
                        </p:par>
                      </p:childTnLst>
                    </p:cTn>
                  </p:par>
                  <p:par>
                    <p:cTn id="3561" nodeType="clickEffect" fill="hold">
                      <p:stCondLst>
                        <p:cond delay="indefinite"/>
                      </p:stCondLst>
                      <p:childTnLst>
                        <p:par>
                          <p:cTn id="3562" nodeType="withEffect" fill="hold">
                            <p:stCondLst>
                              <p:cond delay="0"/>
                            </p:stCondLst>
                            <p:childTnLst>
                              <p:par>
                                <p:cTn id="3563" nodeType="clickEffect" fill="hold" presetClass="entr" presetID="1">
                                  <p:stCondLst>
                                    <p:cond delay="0"/>
                                  </p:stCondLst>
                                  <p:childTnLst>
                                    <p:set>
                                      <p:cBhvr>
                                        <p:cTn id="3564" dur="1" fill="hold">
                                          <p:stCondLst>
                                            <p:cond delay="0"/>
                                          </p:stCondLst>
                                        </p:cTn>
                                        <p:tgtEl>
                                          <p:spTgt spid="1573">
                                            <p:txEl>
                                              <p:pRg st="1" end="1"/>
                                            </p:txEl>
                                          </p:spTgt>
                                        </p:tgtEl>
                                        <p:attrNameLst>
                                          <p:attrName>style.visibility</p:attrName>
                                        </p:attrNameLst>
                                      </p:cBhvr>
                                      <p:to>
                                        <p:strVal val="visible"/>
                                      </p:to>
                                    </p:set>
                                  </p:childTnLst>
                                </p:cTn>
                              </p:par>
                            </p:childTnLst>
                          </p:cTn>
                        </p:par>
                      </p:childTnLst>
                    </p:cTn>
                  </p:par>
                  <p:par>
                    <p:cTn id="3565" nodeType="clickEffect" fill="hold">
                      <p:stCondLst>
                        <p:cond delay="indefinite"/>
                      </p:stCondLst>
                      <p:childTnLst>
                        <p:par>
                          <p:cTn id="3566" nodeType="withEffect" fill="hold">
                            <p:stCondLst>
                              <p:cond delay="0"/>
                            </p:stCondLst>
                            <p:childTnLst>
                              <p:par>
                                <p:cTn id="3567" nodeType="clickEffect" fill="hold" presetClass="entr" presetID="1">
                                  <p:stCondLst>
                                    <p:cond delay="0"/>
                                  </p:stCondLst>
                                  <p:childTnLst>
                                    <p:set>
                                      <p:cBhvr>
                                        <p:cTn id="3568" dur="1" fill="hold">
                                          <p:stCondLst>
                                            <p:cond delay="0"/>
                                          </p:stCondLst>
                                        </p:cTn>
                                        <p:tgtEl>
                                          <p:spTgt spid="1573">
                                            <p:txEl>
                                              <p:pRg st="2" end="2"/>
                                            </p:txEl>
                                          </p:spTgt>
                                        </p:tgtEl>
                                        <p:attrNameLst>
                                          <p:attrName>style.visibility</p:attrName>
                                        </p:attrNameLst>
                                      </p:cBhvr>
                                      <p:to>
                                        <p:strVal val="visible"/>
                                      </p:to>
                                    </p:set>
                                  </p:childTnLst>
                                </p:cTn>
                              </p:par>
                            </p:childTnLst>
                          </p:cTn>
                        </p:par>
                      </p:childTnLst>
                    </p:cTn>
                  </p:par>
                  <p:par>
                    <p:cTn id="3569" nodeType="clickEffect" fill="hold">
                      <p:stCondLst>
                        <p:cond delay="indefinite"/>
                      </p:stCondLst>
                      <p:childTnLst>
                        <p:par>
                          <p:cTn id="3570" nodeType="withEffect" fill="hold">
                            <p:stCondLst>
                              <p:cond delay="0"/>
                            </p:stCondLst>
                            <p:childTnLst>
                              <p:par>
                                <p:cTn id="3571" nodeType="clickEffect" fill="hold" presetClass="entr" presetID="1">
                                  <p:stCondLst>
                                    <p:cond delay="0"/>
                                  </p:stCondLst>
                                  <p:childTnLst>
                                    <p:set>
                                      <p:cBhvr>
                                        <p:cTn id="3572" dur="1" fill="hold">
                                          <p:stCondLst>
                                            <p:cond delay="0"/>
                                          </p:stCondLst>
                                        </p:cTn>
                                        <p:tgtEl>
                                          <p:spTgt spid="1573">
                                            <p:txEl>
                                              <p:pRg st="3" end="3"/>
                                            </p:txEl>
                                          </p:spTgt>
                                        </p:tgtEl>
                                        <p:attrNameLst>
                                          <p:attrName>style.visibility</p:attrName>
                                        </p:attrNameLst>
                                      </p:cBhvr>
                                      <p:to>
                                        <p:strVal val="visible"/>
                                      </p:to>
                                    </p:set>
                                  </p:childTnLst>
                                </p:cTn>
                              </p:par>
                            </p:childTnLst>
                          </p:cTn>
                        </p:par>
                      </p:childTnLst>
                    </p:cTn>
                  </p:par>
                  <p:par>
                    <p:cTn id="3573" nodeType="clickEffect" fill="hold">
                      <p:stCondLst>
                        <p:cond delay="indefinite"/>
                      </p:stCondLst>
                      <p:childTnLst>
                        <p:par>
                          <p:cTn id="3574" nodeType="withEffect" fill="hold">
                            <p:stCondLst>
                              <p:cond delay="0"/>
                            </p:stCondLst>
                            <p:childTnLst>
                              <p:par>
                                <p:cTn id="3575" nodeType="clickEffect" fill="hold" presetClass="entr" presetID="1">
                                  <p:stCondLst>
                                    <p:cond delay="0"/>
                                  </p:stCondLst>
                                  <p:childTnLst>
                                    <p:set>
                                      <p:cBhvr>
                                        <p:cTn id="3576" dur="1" fill="hold">
                                          <p:stCondLst>
                                            <p:cond delay="0"/>
                                          </p:stCondLst>
                                        </p:cTn>
                                        <p:tgtEl>
                                          <p:spTgt spid="1573">
                                            <p:txEl>
                                              <p:pRg st="4" end="4"/>
                                            </p:txEl>
                                          </p:spTgt>
                                        </p:tgtEl>
                                        <p:attrNameLst>
                                          <p:attrName>style.visibility</p:attrName>
                                        </p:attrNameLst>
                                      </p:cBhvr>
                                      <p:to>
                                        <p:strVal val="visible"/>
                                      </p:to>
                                    </p:set>
                                  </p:childTnLst>
                                </p:cTn>
                              </p:par>
                            </p:childTnLst>
                          </p:cTn>
                        </p:par>
                      </p:childTnLst>
                    </p:cTn>
                  </p:par>
                  <p:par>
                    <p:cTn id="3577" nodeType="clickEffect" fill="hold">
                      <p:stCondLst>
                        <p:cond delay="indefinite"/>
                      </p:stCondLst>
                      <p:childTnLst>
                        <p:par>
                          <p:cTn id="3578" nodeType="withEffect" fill="hold">
                            <p:stCondLst>
                              <p:cond delay="0"/>
                            </p:stCondLst>
                            <p:childTnLst>
                              <p:par>
                                <p:cTn id="3579" nodeType="clickEffect" fill="hold" presetClass="entr" presetID="1">
                                  <p:stCondLst>
                                    <p:cond delay="0"/>
                                  </p:stCondLst>
                                  <p:childTnLst>
                                    <p:set>
                                      <p:cBhvr>
                                        <p:cTn id="3580" dur="1" fill="hold">
                                          <p:stCondLst>
                                            <p:cond delay="0"/>
                                          </p:stCondLst>
                                        </p:cTn>
                                        <p:tgtEl>
                                          <p:spTgt spid="1573">
                                            <p:txEl>
                                              <p:pRg st="5" end="5"/>
                                            </p:txEl>
                                          </p:spTgt>
                                        </p:tgtEl>
                                        <p:attrNameLst>
                                          <p:attrName>style.visibility</p:attrName>
                                        </p:attrNameLst>
                                      </p:cBhvr>
                                      <p:to>
                                        <p:strVal val="visible"/>
                                      </p:to>
                                    </p:set>
                                  </p:childTnLst>
                                </p:cTn>
                              </p:par>
                            </p:childTnLst>
                          </p:cTn>
                        </p:par>
                      </p:childTnLst>
                    </p:cTn>
                  </p:par>
                  <p:par>
                    <p:cTn id="3581" nodeType="clickEffect" fill="hold">
                      <p:stCondLst>
                        <p:cond delay="indefinite"/>
                      </p:stCondLst>
                      <p:childTnLst>
                        <p:par>
                          <p:cTn id="3582" nodeType="withEffect" fill="hold">
                            <p:stCondLst>
                              <p:cond delay="0"/>
                            </p:stCondLst>
                            <p:childTnLst>
                              <p:par>
                                <p:cTn id="3583" nodeType="clickEffect" fill="hold" presetClass="entr" presetID="1">
                                  <p:stCondLst>
                                    <p:cond delay="0"/>
                                  </p:stCondLst>
                                  <p:childTnLst>
                                    <p:set>
                                      <p:cBhvr>
                                        <p:cTn id="3584" dur="1" fill="hold">
                                          <p:stCondLst>
                                            <p:cond delay="0"/>
                                          </p:stCondLst>
                                        </p:cTn>
                                        <p:tgtEl>
                                          <p:spTgt spid="1573">
                                            <p:txEl>
                                              <p:pRg st="6" end="6"/>
                                            </p:txEl>
                                          </p:spTgt>
                                        </p:tgtEl>
                                        <p:attrNameLst>
                                          <p:attrName>style.visibility</p:attrName>
                                        </p:attrNameLst>
                                      </p:cBhvr>
                                      <p:to>
                                        <p:strVal val="visible"/>
                                      </p:to>
                                    </p:set>
                                  </p:childTnLst>
                                </p:cTn>
                              </p:par>
                            </p:childTnLst>
                          </p:cTn>
                        </p:par>
                      </p:childTnLst>
                    </p:cTn>
                  </p:par>
                  <p:par>
                    <p:cTn id="3585" nodeType="clickEffect" fill="hold">
                      <p:stCondLst>
                        <p:cond delay="indefinite"/>
                      </p:stCondLst>
                      <p:childTnLst>
                        <p:par>
                          <p:cTn id="3586" nodeType="withEffect" fill="hold">
                            <p:stCondLst>
                              <p:cond delay="0"/>
                            </p:stCondLst>
                            <p:childTnLst>
                              <p:par>
                                <p:cTn id="3587" nodeType="clickEffect" fill="hold" presetClass="entr" presetID="1">
                                  <p:stCondLst>
                                    <p:cond delay="0"/>
                                  </p:stCondLst>
                                  <p:childTnLst>
                                    <p:set>
                                      <p:cBhvr>
                                        <p:cTn id="3588" dur="1" fill="hold">
                                          <p:stCondLst>
                                            <p:cond delay="0"/>
                                          </p:stCondLst>
                                        </p:cTn>
                                        <p:tgtEl>
                                          <p:spTgt spid="1573">
                                            <p:txEl>
                                              <p:pRg st="7" end="7"/>
                                            </p:txEl>
                                          </p:spTgt>
                                        </p:tgtEl>
                                        <p:attrNameLst>
                                          <p:attrName>style.visibility</p:attrName>
                                        </p:attrNameLst>
                                      </p:cBhvr>
                                      <p:to>
                                        <p:strVal val="visible"/>
                                      </p:to>
                                    </p:set>
                                  </p:childTnLst>
                                </p:cTn>
                              </p:par>
                            </p:childTnLst>
                          </p:cTn>
                        </p:par>
                      </p:childTnLst>
                    </p:cTn>
                  </p:par>
                  <p:par>
                    <p:cTn id="3589" nodeType="clickEffect" fill="hold">
                      <p:stCondLst>
                        <p:cond delay="indefinite"/>
                      </p:stCondLst>
                      <p:childTnLst>
                        <p:par>
                          <p:cTn id="3590" nodeType="withEffect" fill="hold">
                            <p:stCondLst>
                              <p:cond delay="0"/>
                            </p:stCondLst>
                            <p:childTnLst>
                              <p:par>
                                <p:cTn id="3591" nodeType="clickEffect" fill="hold" presetClass="entr" presetID="1">
                                  <p:stCondLst>
                                    <p:cond delay="0"/>
                                  </p:stCondLst>
                                  <p:childTnLst>
                                    <p:set>
                                      <p:cBhvr>
                                        <p:cTn id="3592" dur="1" fill="hold">
                                          <p:stCondLst>
                                            <p:cond delay="0"/>
                                          </p:stCondLst>
                                        </p:cTn>
                                        <p:tgtEl>
                                          <p:spTgt spid="1573">
                                            <p:txEl>
                                              <p:pRg st="8" end="8"/>
                                            </p:txEl>
                                          </p:spTgt>
                                        </p:tgtEl>
                                        <p:attrNameLst>
                                          <p:attrName>style.visibility</p:attrName>
                                        </p:attrNameLst>
                                      </p:cBhvr>
                                      <p:to>
                                        <p:strVal val="visible"/>
                                      </p:to>
                                    </p:set>
                                  </p:childTnLst>
                                </p:cTn>
                              </p:par>
                            </p:childTnLst>
                          </p:cTn>
                        </p:par>
                      </p:childTnLst>
                    </p:cTn>
                  </p:par>
                  <p:par>
                    <p:cTn id="3593" nodeType="clickEffect" fill="hold">
                      <p:stCondLst>
                        <p:cond delay="indefinite"/>
                      </p:stCondLst>
                      <p:childTnLst>
                        <p:par>
                          <p:cTn id="3594" nodeType="withEffect" fill="hold">
                            <p:stCondLst>
                              <p:cond delay="0"/>
                            </p:stCondLst>
                            <p:childTnLst>
                              <p:par>
                                <p:cTn id="3595" nodeType="clickEffect" fill="hold" presetClass="entr" presetID="1">
                                  <p:stCondLst>
                                    <p:cond delay="0"/>
                                  </p:stCondLst>
                                  <p:childTnLst>
                                    <p:set>
                                      <p:cBhvr>
                                        <p:cTn id="3596" dur="1" fill="hold">
                                          <p:stCondLst>
                                            <p:cond delay="0"/>
                                          </p:stCondLst>
                                        </p:cTn>
                                        <p:tgtEl>
                                          <p:spTgt spid="1573">
                                            <p:txEl>
                                              <p:pRg st="9" end="9"/>
                                            </p:txEl>
                                          </p:spTgt>
                                        </p:tgtEl>
                                        <p:attrNameLst>
                                          <p:attrName>style.visibility</p:attrName>
                                        </p:attrNameLst>
                                      </p:cBhvr>
                                      <p:to>
                                        <p:strVal val="visible"/>
                                      </p:to>
                                    </p:set>
                                  </p:childTnLst>
                                </p:cTn>
                              </p:par>
                            </p:childTnLst>
                          </p:cTn>
                        </p:par>
                      </p:childTnLst>
                    </p:cTn>
                  </p:par>
                  <p:par>
                    <p:cTn id="3597" nodeType="clickEffect" fill="hold">
                      <p:stCondLst>
                        <p:cond delay="indefinite"/>
                      </p:stCondLst>
                      <p:childTnLst>
                        <p:par>
                          <p:cTn id="3598" nodeType="withEffect" fill="hold">
                            <p:stCondLst>
                              <p:cond delay="0"/>
                            </p:stCondLst>
                            <p:childTnLst>
                              <p:par>
                                <p:cTn id="3599" nodeType="clickEffect" fill="hold" presetClass="entr" presetID="1">
                                  <p:stCondLst>
                                    <p:cond delay="0"/>
                                  </p:stCondLst>
                                  <p:childTnLst>
                                    <p:set>
                                      <p:cBhvr>
                                        <p:cTn id="3600" dur="1" fill="hold">
                                          <p:stCondLst>
                                            <p:cond delay="0"/>
                                          </p:stCondLst>
                                        </p:cTn>
                                        <p:tgtEl>
                                          <p:spTgt spid="157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1575" name="Picture 70" descr="Question Mark&#10;"/>
          <p:cNvPicPr/>
          <p:nvPr/>
        </p:nvPicPr>
        <p:blipFill>
          <a:blip r:embed="rId1"/>
          <a:stretch/>
        </p:blipFill>
        <p:spPr>
          <a:xfrm>
            <a:off x="1792440" y="4232160"/>
            <a:ext cx="2518200" cy="2516760"/>
          </a:xfrm>
          <a:prstGeom prst="rect">
            <a:avLst/>
          </a:prstGeom>
          <a:ln w="9525">
            <a:noFill/>
          </a:ln>
        </p:spPr>
      </p:pic>
      <p:pic>
        <p:nvPicPr>
          <p:cNvPr id="1576" name="Picture 71" descr="Question Mark&#10;"/>
          <p:cNvPicPr/>
          <p:nvPr/>
        </p:nvPicPr>
        <p:blipFill>
          <a:blip r:embed="rId2"/>
          <a:stretch/>
        </p:blipFill>
        <p:spPr>
          <a:xfrm>
            <a:off x="3278160" y="1708200"/>
            <a:ext cx="2518200" cy="2516760"/>
          </a:xfrm>
          <a:prstGeom prst="rect">
            <a:avLst/>
          </a:prstGeom>
          <a:ln w="9525">
            <a:noFill/>
          </a:ln>
        </p:spPr>
      </p:pic>
      <p:pic>
        <p:nvPicPr>
          <p:cNvPr id="1577" name="Picture 72" descr="Question Mark&#10;"/>
          <p:cNvPicPr/>
          <p:nvPr/>
        </p:nvPicPr>
        <p:blipFill>
          <a:blip r:embed="rId3"/>
          <a:stretch/>
        </p:blipFill>
        <p:spPr>
          <a:xfrm>
            <a:off x="4896000" y="4170240"/>
            <a:ext cx="2518200" cy="2516760"/>
          </a:xfrm>
          <a:prstGeom prst="rect">
            <a:avLst/>
          </a:prstGeom>
          <a:ln w="9525">
            <a:noFill/>
          </a:ln>
        </p:spPr>
      </p:pic>
      <p:pic>
        <p:nvPicPr>
          <p:cNvPr id="1578" name="Picture 73" descr="Question Mark&#10;"/>
          <p:cNvPicPr/>
          <p:nvPr/>
        </p:nvPicPr>
        <p:blipFill>
          <a:blip r:embed="rId4"/>
          <a:stretch/>
        </p:blipFill>
        <p:spPr>
          <a:xfrm>
            <a:off x="0" y="1789200"/>
            <a:ext cx="2518200" cy="2516760"/>
          </a:xfrm>
          <a:prstGeom prst="rect">
            <a:avLst/>
          </a:prstGeom>
          <a:ln w="9525">
            <a:noFill/>
          </a:ln>
        </p:spPr>
      </p:pic>
      <p:pic>
        <p:nvPicPr>
          <p:cNvPr id="1579" name="Picture 74"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6" name="Picture 8" descr="Diagram depicting SEDVME network topology"/>
          <p:cNvPicPr/>
          <p:nvPr/>
        </p:nvPicPr>
        <p:blipFill>
          <a:blip r:embed="rId1"/>
          <a:stretch/>
        </p:blipFill>
        <p:spPr>
          <a:xfrm>
            <a:off x="135000" y="1165320"/>
            <a:ext cx="8872920" cy="5790240"/>
          </a:xfrm>
          <a:prstGeom prst="rect">
            <a:avLst/>
          </a:prstGeom>
          <a:ln w="0">
            <a:noFill/>
          </a:ln>
        </p:spPr>
      </p:pic>
      <p:sp>
        <p:nvSpPr>
          <p:cNvPr id="487" name="Rectangle 7"/>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0" name="TextBox 106"/>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1" name="Rectangle 424"/>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1582" name="Text Box 121"/>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1583" name="Group 8"/>
          <p:cNvGrpSpPr/>
          <p:nvPr/>
        </p:nvGrpSpPr>
        <p:grpSpPr>
          <a:xfrm>
            <a:off x="216000" y="1289160"/>
            <a:ext cx="3713400" cy="3443040"/>
            <a:chOff x="216000" y="1289160"/>
            <a:chExt cx="3713400" cy="3443040"/>
          </a:xfrm>
        </p:grpSpPr>
        <p:sp>
          <p:nvSpPr>
            <p:cNvPr id="1584" name="Rectangle 425"/>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585" name="Rectangle 426"/>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586" name="Rectangle 427"/>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587" name="Rectangle 428"/>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588" name="Rectangle 429"/>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589" name="Rectangle 430"/>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590" name="Rectangle 431"/>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591" name="Rectangle 432"/>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592" name="Rectangle 433"/>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593" name="Rectangle 434"/>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594" name="Rectangle 435"/>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595" name="Rectangle 436"/>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596" name="Rectangle 437"/>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597" name="Rectangle 438"/>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598" name="Rectangle 439"/>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599" name="Rectangle 440"/>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0" name="Rectangle 441"/>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1" name="Rectangle 442"/>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2" name="Rectangle 443"/>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3" name="Rectangle 444"/>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4" name="Rectangle 445"/>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5" name="Rectangle 446"/>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6" name="Rectangle 447"/>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7" name="Rectangle 448"/>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8" name="Rectangle 449"/>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09" name="Rectangle 450"/>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0" name="Rectangle 451"/>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1" name="Rectangle 452"/>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2" name="Rectangle 453"/>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3" name="Rectangle 454"/>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4" name="Rectangle 455"/>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5" name="Rectangle 456"/>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6" name="Rectangle 457"/>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7" name="Rectangle 458"/>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8" name="Rectangle 459"/>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19" name="Rectangle 460"/>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1620" name="Rectangle 461"/>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1621" name="Rectangle 462"/>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1622" name="Rectangle 463"/>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1623" name="Rectangle 464"/>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1624" name="Text Box 122"/>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1625" name="Text Box 123"/>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1626" name="AutoShape 10"/>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27" name="AutoShape 11"/>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28" name="AutoShape 12"/>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629" name="Text Box 124"/>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630" name="Rectangle 465"/>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1631" name="Group 9"/>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1632" name="Text Box 125"/>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1633" name="Text Box 126"/>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1634" name="Text Box 127"/>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1635" name="Text Box 128"/>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1636" name="Text Box 129"/>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1637" name="Text Box 130"/>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638" name="Text Box 131"/>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639" name="Text Box 132"/>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640" name="Text Box 133"/>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641" name="Text Box 134"/>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642" name="Text Box 135"/>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1643" name="Straight Connector 25"/>
          <p:cNvCxnSpPr/>
          <p:nvPr/>
        </p:nvCxnSpPr>
        <p:spPr>
          <a:xfrm>
            <a:off x="4248000" y="4752720"/>
            <a:ext cx="4735080" cy="2880"/>
          </a:xfrm>
          <a:prstGeom prst="straightConnector1">
            <a:avLst/>
          </a:prstGeom>
          <a:ln w="0">
            <a:solidFill>
              <a:srgbClr val="000000"/>
            </a:solidFill>
          </a:ln>
        </p:spPr>
      </p:cxnSp>
      <p:cxnSp>
        <p:nvCxnSpPr>
          <p:cNvPr id="1644" name="Straight Connector 26"/>
          <p:cNvCxnSpPr/>
          <p:nvPr/>
        </p:nvCxnSpPr>
        <p:spPr>
          <a:xfrm>
            <a:off x="4257360" y="5209920"/>
            <a:ext cx="4735080" cy="2880"/>
          </a:xfrm>
          <a:prstGeom prst="straightConnector1">
            <a:avLst/>
          </a:prstGeom>
          <a:ln w="0">
            <a:solidFill>
              <a:srgbClr val="000000"/>
            </a:solidFill>
          </a:ln>
        </p:spPr>
      </p:cxnSp>
      <p:sp>
        <p:nvSpPr>
          <p:cNvPr id="1645" name="Text Box 136"/>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6" name="Text Box 137"/>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1647" name="Rectangle 466"/>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1648" name="Rectangle 467"/>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1649" name="Rectangle 468"/>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1650" name="Rectangle 469"/>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1651" name="Rectangle 470"/>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1652" name="Text Box 13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65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654" name="Rectangle 471"/>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5" name="Slide Number Placeholder 25"/>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F6A6991F-06C7-4648-81FA-CA986084C2E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656" name="Text Box 13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1657" name="Rectangle 472"/>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58" name="Rectangle 47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1659" name="Rectangle 47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1660" name="Rectangle 475"/>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61" name="Rectangle 47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1662" name="Text Box 14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663" name="Rectangle 477"/>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66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5" name="Slide Number Placeholder 26"/>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E1CA9497-042E-4023-A686-122CD56A7159}"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666" name="Text Box 14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667" name="Rectangle 478"/>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668" name="Rectangle 479"/>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669" name="Rectangle 480"/>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670" name="Rectangle 481"/>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1671" name="Rectangle 482"/>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1672" name="Rectangle 483"/>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1673" name="Rectangle 484"/>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74" name="Rectangle 485"/>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1675" name="Text Box 14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676" name="Rectangle 486"/>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677" name="Rectangle 487"/>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8" name="Slide Number Placeholder 27"/>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26936291-2AE5-468D-8972-D7D1D38ACEA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679" name="Text Box 14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680" name="Rectangle 488"/>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81" name="Rectangle 489"/>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1682" name="Rectangle 49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1683" name="Rectangle 491"/>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84" name="Rectangle 49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1685" name="Text Box 14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686" name="Rectangle 493"/>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168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8" name="Slide Number Placeholder 28"/>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C6C3F806-27CF-4C7F-95BF-EB59B3651793}"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689" name="Text Box 14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690" name="Rectangle 494"/>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91" name="Rectangle 495"/>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1692" name="Rectangle 496"/>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1693" name="Rectangle 497"/>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694" name="Rectangle 498"/>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1695" name="Text Box 14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69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697" name="Rectangle 499"/>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8" name="Slide Number Placeholder 29"/>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F92D3486-09A1-4D43-A217-96ED0AF83125}"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699" name="Text Box 14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700" name="Rectangle 500"/>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701" name="Rectangle 501"/>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702" name="Rectangle 502"/>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703" name="Rectangle 503"/>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704" name="Rectangle 504"/>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1705" name="Rectangle 505"/>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1706" name="Rectangle 506"/>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707" name="Rectangle 507"/>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1708" name="Text Box 14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70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710" name="Rectangle 508"/>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1" name="Slide Number Placeholder 30"/>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F44C89BC-CD5E-48B6-AE45-7B9E8FB0039D}"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71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713" name="Text Box 14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714" name="Rectangle 509"/>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715" name="Rectangle 510"/>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716" name="Rectangle 511"/>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717" name="Rectangle 512"/>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718" name="Rectangle 513"/>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1719" name="Rectangle 514"/>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1720" name="Rectangle 515"/>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721" name="Rectangle 516"/>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1722" name="Text Box 15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723" name="Rectangle 517"/>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4" name="Rectangle 518"/>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1725" name="TextBox 124"/>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44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443" name="Rectangle 2"/>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nodeType="clickEffect" fill="hold">
                      <p:stCondLst>
                        <p:cond delay="indefinite"/>
                      </p:stCondLst>
                      <p:childTnLst>
                        <p:par>
                          <p:cTn id="42" nodeType="withEffect" fill="hold">
                            <p:stCondLst>
                              <p:cond delay="0"/>
                            </p:stCondLst>
                            <p:childTnLst>
                              <p:par>
                                <p:cTn id="43" nodeType="clickEffect" fill="hold" presetClass="entr" presetID="1">
                                  <p:stCondLst>
                                    <p:cond delay="0"/>
                                  </p:stCondLst>
                                  <p:childTnLst>
                                    <p:set>
                                      <p:cBhvr>
                                        <p:cTn id="44" dur="1" fill="hold">
                                          <p:stCondLst>
                                            <p:cond delay="0"/>
                                          </p:stCondLst>
                                        </p:cTn>
                                        <p:tgtEl>
                                          <p:spTgt spid="442">
                                            <p:txEl>
                                              <p:pRg st="1" end="1"/>
                                            </p:txEl>
                                          </p:spTgt>
                                        </p:tgtEl>
                                        <p:attrNameLst>
                                          <p:attrName>style.visibility</p:attrName>
                                        </p:attrNameLst>
                                      </p:cBhvr>
                                      <p:to>
                                        <p:strVal val="visible"/>
                                      </p:to>
                                    </p:set>
                                  </p:childTnLst>
                                </p:cTn>
                              </p:par>
                            </p:childTnLst>
                          </p:cTn>
                        </p:par>
                      </p:childTnLst>
                    </p:cTn>
                  </p:par>
                  <p:par>
                    <p:cTn id="45" nodeType="clickEffect" fill="hold">
                      <p:stCondLst>
                        <p:cond delay="indefinite"/>
                      </p:stCondLst>
                      <p:childTnLst>
                        <p:par>
                          <p:cTn id="46" nodeType="withEffect" fill="hold">
                            <p:stCondLst>
                              <p:cond delay="0"/>
                            </p:stCondLst>
                            <p:childTnLst>
                              <p:par>
                                <p:cTn id="47" nodeType="clickEffect" fill="hold" presetClass="entr" presetID="1">
                                  <p:stCondLst>
                                    <p:cond delay="0"/>
                                  </p:stCondLst>
                                  <p:childTnLst>
                                    <p:set>
                                      <p:cBhvr>
                                        <p:cTn id="48" dur="1" fill="hold">
                                          <p:stCondLst>
                                            <p:cond delay="0"/>
                                          </p:stCondLst>
                                        </p:cTn>
                                        <p:tgtEl>
                                          <p:spTgt spid="442">
                                            <p:txEl>
                                              <p:pRg st="2" end="2"/>
                                            </p:txEl>
                                          </p:spTgt>
                                        </p:tgtEl>
                                        <p:attrNameLst>
                                          <p:attrName>style.visibility</p:attrName>
                                        </p:attrNameLst>
                                      </p:cBhvr>
                                      <p:to>
                                        <p:strVal val="visible"/>
                                      </p:to>
                                    </p:set>
                                  </p:childTnLst>
                                </p:cTn>
                              </p:par>
                            </p:childTnLst>
                          </p:cTn>
                        </p:par>
                      </p:childTnLst>
                    </p:cTn>
                  </p:par>
                  <p:par>
                    <p:cTn id="49" nodeType="clickEffect" fill="hold">
                      <p:stCondLst>
                        <p:cond delay="indefinite"/>
                      </p:stCondLst>
                      <p:childTnLst>
                        <p:par>
                          <p:cTn id="50" nodeType="withEffect" fill="hold">
                            <p:stCondLst>
                              <p:cond delay="0"/>
                            </p:stCondLst>
                            <p:childTnLst>
                              <p:par>
                                <p:cTn id="51" nodeType="clickEffect" fill="hold" presetClass="entr" presetID="1">
                                  <p:stCondLst>
                                    <p:cond delay="0"/>
                                  </p:stCondLst>
                                  <p:childTnLst>
                                    <p:set>
                                      <p:cBhvr>
                                        <p:cTn id="52" dur="1" fill="hold">
                                          <p:stCondLst>
                                            <p:cond delay="0"/>
                                          </p:stCondLst>
                                        </p:cTn>
                                        <p:tgtEl>
                                          <p:spTgt spid="442">
                                            <p:txEl>
                                              <p:pRg st="3" end="3"/>
                                            </p:txEl>
                                          </p:spTgt>
                                        </p:tgtEl>
                                        <p:attrNameLst>
                                          <p:attrName>style.visibility</p:attrName>
                                        </p:attrNameLst>
                                      </p:cBhvr>
                                      <p:to>
                                        <p:strVal val="visible"/>
                                      </p:to>
                                    </p:set>
                                  </p:childTnLst>
                                </p:cTn>
                              </p:par>
                            </p:childTnLst>
                          </p:cTn>
                        </p:par>
                      </p:childTnLst>
                    </p:cTn>
                  </p:par>
                  <p:par>
                    <p:cTn id="53" nodeType="clickEffect" fill="hold">
                      <p:stCondLst>
                        <p:cond delay="indefinite"/>
                      </p:stCondLst>
                      <p:childTnLst>
                        <p:par>
                          <p:cTn id="54" nodeType="withEffect" fill="hold">
                            <p:stCondLst>
                              <p:cond delay="0"/>
                            </p:stCondLst>
                            <p:childTnLst>
                              <p:par>
                                <p:cTn id="55" nodeType="clickEffect" fill="hold" presetClass="entr" presetID="1">
                                  <p:stCondLst>
                                    <p:cond delay="0"/>
                                  </p:stCondLst>
                                  <p:childTnLst>
                                    <p:set>
                                      <p:cBhvr>
                                        <p:cTn id="56" dur="1" fill="hold">
                                          <p:stCondLst>
                                            <p:cond delay="0"/>
                                          </p:stCondLst>
                                        </p:cTn>
                                        <p:tgtEl>
                                          <p:spTgt spid="442">
                                            <p:txEl>
                                              <p:pRg st="4" end="4"/>
                                            </p:txEl>
                                          </p:spTgt>
                                        </p:tgtEl>
                                        <p:attrNameLst>
                                          <p:attrName>style.visibility</p:attrName>
                                        </p:attrNameLst>
                                      </p:cBhvr>
                                      <p:to>
                                        <p:strVal val="visible"/>
                                      </p:to>
                                    </p:set>
                                  </p:childTnLst>
                                </p:cTn>
                              </p:par>
                            </p:childTnLst>
                          </p:cTn>
                        </p:par>
                      </p:childTnLst>
                    </p:cTn>
                  </p:par>
                  <p:par>
                    <p:cTn id="57" nodeType="clickEffect" fill="hold">
                      <p:stCondLst>
                        <p:cond delay="indefinite"/>
                      </p:stCondLst>
                      <p:childTnLst>
                        <p:par>
                          <p:cTn id="58" nodeType="withEffect" fill="hold">
                            <p:stCondLst>
                              <p:cond delay="0"/>
                            </p:stCondLst>
                            <p:childTnLst>
                              <p:par>
                                <p:cTn id="59" nodeType="clickEffect" fill="hold" presetClass="entr" presetID="1">
                                  <p:stCondLst>
                                    <p:cond delay="0"/>
                                  </p:stCondLst>
                                  <p:childTnLst>
                                    <p:set>
                                      <p:cBhvr>
                                        <p:cTn id="60" dur="1" fill="hold">
                                          <p:stCondLst>
                                            <p:cond delay="0"/>
                                          </p:stCondLst>
                                        </p:cTn>
                                        <p:tgtEl>
                                          <p:spTgt spid="442">
                                            <p:txEl>
                                              <p:pRg st="5" end="5"/>
                                            </p:txEl>
                                          </p:spTgt>
                                        </p:tgtEl>
                                        <p:attrNameLst>
                                          <p:attrName>style.visibility</p:attrName>
                                        </p:attrNameLst>
                                      </p:cBhvr>
                                      <p:to>
                                        <p:strVal val="visible"/>
                                      </p:to>
                                    </p:set>
                                  </p:childTnLst>
                                </p:cTn>
                              </p:par>
                            </p:childTnLst>
                          </p:cTn>
                        </p:par>
                      </p:childTnLst>
                    </p:cTn>
                  </p:par>
                  <p:par>
                    <p:cTn id="61" nodeType="clickEffect" fill="hold">
                      <p:stCondLst>
                        <p:cond delay="indefinite"/>
                      </p:stCondLst>
                      <p:childTnLst>
                        <p:par>
                          <p:cTn id="62" nodeType="withEffect" fill="hold">
                            <p:stCondLst>
                              <p:cond delay="0"/>
                            </p:stCondLst>
                            <p:childTnLst>
                              <p:par>
                                <p:cTn id="63" nodeType="clickEffect" fill="hold" presetClass="entr" presetID="1">
                                  <p:stCondLst>
                                    <p:cond delay="0"/>
                                  </p:stCondLst>
                                  <p:childTnLst>
                                    <p:set>
                                      <p:cBhvr>
                                        <p:cTn id="64" dur="1" fill="hold">
                                          <p:stCondLst>
                                            <p:cond delay="0"/>
                                          </p:stCondLst>
                                        </p:cTn>
                                        <p:tgtEl>
                                          <p:spTgt spid="442">
                                            <p:txEl>
                                              <p:pRg st="6" end="6"/>
                                            </p:txEl>
                                          </p:spTgt>
                                        </p:tgtEl>
                                        <p:attrNameLst>
                                          <p:attrName>style.visibility</p:attrName>
                                        </p:attrNameLst>
                                      </p:cBhvr>
                                      <p:to>
                                        <p:strVal val="visible"/>
                                      </p:to>
                                    </p:set>
                                  </p:childTnLst>
                                </p:cTn>
                              </p:par>
                            </p:childTnLst>
                          </p:cTn>
                        </p:par>
                      </p:childTnLst>
                    </p:cTn>
                  </p:par>
                  <p:par>
                    <p:cTn id="65" nodeType="clickEffect" fill="hold">
                      <p:stCondLst>
                        <p:cond delay="indefinite"/>
                      </p:stCondLst>
                      <p:childTnLst>
                        <p:par>
                          <p:cTn id="66" nodeType="withEffect" fill="hold">
                            <p:stCondLst>
                              <p:cond delay="0"/>
                            </p:stCondLst>
                            <p:childTnLst>
                              <p:par>
                                <p:cTn id="67" nodeType="clickEffect" fill="hold" presetClass="entr" presetID="1">
                                  <p:stCondLst>
                                    <p:cond delay="0"/>
                                  </p:stCondLst>
                                  <p:childTnLst>
                                    <p:set>
                                      <p:cBhvr>
                                        <p:cTn id="68" dur="1" fill="hold">
                                          <p:stCondLst>
                                            <p:cond delay="0"/>
                                          </p:stCondLst>
                                        </p:cTn>
                                        <p:tgtEl>
                                          <p:spTgt spid="442">
                                            <p:txEl>
                                              <p:pRg st="7" end="7"/>
                                            </p:txEl>
                                          </p:spTgt>
                                        </p:tgtEl>
                                        <p:attrNameLst>
                                          <p:attrName>style.visibility</p:attrName>
                                        </p:attrNameLst>
                                      </p:cBhvr>
                                      <p:to>
                                        <p:strVal val="visible"/>
                                      </p:to>
                                    </p:set>
                                  </p:childTnLst>
                                </p:cTn>
                              </p:par>
                            </p:childTnLst>
                          </p:cTn>
                        </p:par>
                      </p:childTnLst>
                    </p:cTn>
                  </p:par>
                  <p:par>
                    <p:cTn id="69" nodeType="clickEffect" fill="hold">
                      <p:stCondLst>
                        <p:cond delay="indefinite"/>
                      </p:stCondLst>
                      <p:childTnLst>
                        <p:par>
                          <p:cTn id="70" nodeType="withEffect" fill="hold">
                            <p:stCondLst>
                              <p:cond delay="0"/>
                            </p:stCondLst>
                            <p:childTnLst>
                              <p:par>
                                <p:cTn id="71" nodeType="clickEffect" fill="hold" presetClass="entr" presetID="1">
                                  <p:stCondLst>
                                    <p:cond delay="0"/>
                                  </p:stCondLst>
                                  <p:childTnLst>
                                    <p:set>
                                      <p:cBhvr>
                                        <p:cTn id="72" dur="1" fill="hold">
                                          <p:stCondLst>
                                            <p:cond delay="0"/>
                                          </p:stCondLst>
                                        </p:cTn>
                                        <p:tgtEl>
                                          <p:spTgt spid="442">
                                            <p:txEl>
                                              <p:pRg st="8" end="8"/>
                                            </p:txEl>
                                          </p:spTgt>
                                        </p:tgtEl>
                                        <p:attrNameLst>
                                          <p:attrName>style.visibility</p:attrName>
                                        </p:attrNameLst>
                                      </p:cBhvr>
                                      <p:to>
                                        <p:strVal val="visible"/>
                                      </p:to>
                                    </p:set>
                                  </p:childTnLst>
                                </p:cTn>
                              </p:par>
                            </p:childTnLst>
                          </p:cTn>
                        </p:par>
                      </p:childTnLst>
                    </p:cTn>
                  </p:par>
                  <p:par>
                    <p:cTn id="73" nodeType="clickEffect" fill="hold">
                      <p:stCondLst>
                        <p:cond delay="indefinite"/>
                      </p:stCondLst>
                      <p:childTnLst>
                        <p:par>
                          <p:cTn id="74" nodeType="withEffect" fill="hold">
                            <p:stCondLst>
                              <p:cond delay="0"/>
                            </p:stCondLst>
                            <p:childTnLst>
                              <p:par>
                                <p:cTn id="75" nodeType="clickEffect" fill="hold" presetClass="entr" presetID="1">
                                  <p:stCondLst>
                                    <p:cond delay="0"/>
                                  </p:stCondLst>
                                  <p:childTnLst>
                                    <p:set>
                                      <p:cBhvr>
                                        <p:cTn id="76" dur="1" fill="hold">
                                          <p:stCondLst>
                                            <p:cond delay="0"/>
                                          </p:stCondLst>
                                        </p:cTn>
                                        <p:tgtEl>
                                          <p:spTgt spid="442">
                                            <p:txEl>
                                              <p:pRg st="9" end="9"/>
                                            </p:txEl>
                                          </p:spTgt>
                                        </p:tgtEl>
                                        <p:attrNameLst>
                                          <p:attrName>style.visibility</p:attrName>
                                        </p:attrNameLst>
                                      </p:cBhvr>
                                      <p:to>
                                        <p:strVal val="visible"/>
                                      </p:to>
                                    </p:set>
                                  </p:childTnLst>
                                </p:cTn>
                              </p:par>
                            </p:childTnLst>
                          </p:cTn>
                        </p:par>
                      </p:childTnLst>
                    </p:cTn>
                  </p:par>
                  <p:par>
                    <p:cTn id="77" nodeType="clickEffect" fill="hold">
                      <p:stCondLst>
                        <p:cond delay="indefinite"/>
                      </p:stCondLst>
                      <p:childTnLst>
                        <p:par>
                          <p:cTn id="78" nodeType="withEffect" fill="hold">
                            <p:stCondLst>
                              <p:cond delay="0"/>
                            </p:stCondLst>
                            <p:childTnLst>
                              <p:par>
                                <p:cTn id="79" nodeType="clickEffect" fill="hold" presetClass="entr" presetID="1">
                                  <p:stCondLst>
                                    <p:cond delay="0"/>
                                  </p:stCondLst>
                                  <p:childTnLst>
                                    <p:set>
                                      <p:cBhvr>
                                        <p:cTn id="80" dur="1" fill="hold">
                                          <p:stCondLst>
                                            <p:cond delay="0"/>
                                          </p:stCondLst>
                                        </p:cTn>
                                        <p:tgtEl>
                                          <p:spTgt spid="44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489" name="TextBox 2"/>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490" name="Straight Arrow Connector 1"/>
          <p:cNvCxnSpPr/>
          <p:nvPr/>
        </p:nvCxnSpPr>
        <p:spPr>
          <a:xfrm>
            <a:off x="74520" y="3989160"/>
            <a:ext cx="198000" cy="745560"/>
          </a:xfrm>
          <a:prstGeom prst="straightConnector1">
            <a:avLst/>
          </a:prstGeom>
          <a:ln w="25400">
            <a:solidFill>
              <a:srgbClr val="4f81bd"/>
            </a:solidFill>
            <a:round/>
            <a:tailEnd len="med" type="arrow" w="med"/>
          </a:ln>
        </p:spPr>
      </p:cxnSp>
      <p:cxnSp>
        <p:nvCxnSpPr>
          <p:cNvPr id="491" name="Straight Arrow Connector 2"/>
          <p:cNvCxnSpPr>
            <a:endCxn id="492" idx="0"/>
          </p:cNvCxnSpPr>
          <p:nvPr/>
        </p:nvCxnSpPr>
        <p:spPr>
          <a:xfrm flipH="1">
            <a:off x="1177920" y="3989160"/>
            <a:ext cx="2520" cy="2224800"/>
          </a:xfrm>
          <a:prstGeom prst="straightConnector1">
            <a:avLst/>
          </a:prstGeom>
          <a:ln w="25400">
            <a:solidFill>
              <a:srgbClr val="4f81bd"/>
            </a:solidFill>
            <a:round/>
            <a:tailEnd len="med" type="arrow" w="med"/>
          </a:ln>
        </p:spPr>
      </p:cxnSp>
      <p:cxnSp>
        <p:nvCxnSpPr>
          <p:cNvPr id="493" name="Straight Arrow Connector 3"/>
          <p:cNvCxnSpPr/>
          <p:nvPr/>
        </p:nvCxnSpPr>
        <p:spPr>
          <a:xfrm>
            <a:off x="1425240" y="3989160"/>
            <a:ext cx="129960" cy="745560"/>
          </a:xfrm>
          <a:prstGeom prst="straightConnector1">
            <a:avLst/>
          </a:prstGeom>
          <a:ln w="25400">
            <a:solidFill>
              <a:srgbClr val="4f81bd"/>
            </a:solidFill>
            <a:round/>
            <a:tailEnd len="med" type="arrow" w="med"/>
          </a:ln>
        </p:spPr>
      </p:cxnSp>
      <p:sp>
        <p:nvSpPr>
          <p:cNvPr id="492" name="TextBox 5"/>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494" name="TextBox 6"/>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495" name="TextBox 7"/>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496" name="Straight Arrow Connector 4"/>
          <p:cNvCxnSpPr/>
          <p:nvPr/>
        </p:nvCxnSpPr>
        <p:spPr>
          <a:xfrm>
            <a:off x="1831680" y="3939840"/>
            <a:ext cx="642600" cy="2422080"/>
          </a:xfrm>
          <a:prstGeom prst="straightConnector1">
            <a:avLst/>
          </a:prstGeom>
          <a:ln w="25400">
            <a:solidFill>
              <a:srgbClr val="4f81bd"/>
            </a:solidFill>
            <a:round/>
            <a:tailEnd len="med" type="arrow" w="med"/>
          </a:ln>
        </p:spPr>
      </p:cxnSp>
      <p:sp>
        <p:nvSpPr>
          <p:cNvPr id="497" name="TextBox 9"/>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498" name="Straight Arrow Connector 5"/>
          <p:cNvCxnSpPr/>
          <p:nvPr/>
        </p:nvCxnSpPr>
        <p:spPr>
          <a:xfrm>
            <a:off x="6867360" y="4012920"/>
            <a:ext cx="839160" cy="2003040"/>
          </a:xfrm>
          <a:prstGeom prst="straightConnector1">
            <a:avLst/>
          </a:prstGeom>
          <a:ln w="25400">
            <a:solidFill>
              <a:srgbClr val="4f81bd"/>
            </a:solidFill>
            <a:round/>
            <a:tailEnd len="med" type="arrow" w="med"/>
          </a:ln>
        </p:spPr>
      </p:cxnSp>
      <p:sp>
        <p:nvSpPr>
          <p:cNvPr id="499" name="TextBox 10"/>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500" name="TextBox 11"/>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501" name="TextBox 13"/>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502" name="TextBox 14"/>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503" name="Straight Arrow Connector 6"/>
          <p:cNvCxnSpPr>
            <a:endCxn id="499" idx="0"/>
          </p:cNvCxnSpPr>
          <p:nvPr/>
        </p:nvCxnSpPr>
        <p:spPr>
          <a:xfrm flipH="1">
            <a:off x="4273560" y="3963960"/>
            <a:ext cx="69120" cy="744840"/>
          </a:xfrm>
          <a:prstGeom prst="straightConnector1">
            <a:avLst/>
          </a:prstGeom>
          <a:ln w="25400">
            <a:solidFill>
              <a:srgbClr val="4f81bd"/>
            </a:solidFill>
            <a:round/>
            <a:tailEnd len="med" type="arrow" w="med"/>
          </a:ln>
        </p:spPr>
      </p:cxnSp>
      <p:cxnSp>
        <p:nvCxnSpPr>
          <p:cNvPr id="504" name="Straight Connector 1"/>
          <p:cNvCxnSpPr/>
          <p:nvPr/>
        </p:nvCxnSpPr>
        <p:spPr>
          <a:xfrm>
            <a:off x="3406680" y="3989160"/>
            <a:ext cx="1059840" cy="1080"/>
          </a:xfrm>
          <a:prstGeom prst="straightConnector1">
            <a:avLst/>
          </a:prstGeom>
          <a:ln w="25400">
            <a:solidFill>
              <a:srgbClr val="1f497d"/>
            </a:solidFill>
            <a:round/>
          </a:ln>
        </p:spPr>
      </p:cxnSp>
      <p:cxnSp>
        <p:nvCxnSpPr>
          <p:cNvPr id="505" name="Straight Arrow Connector 8"/>
          <p:cNvCxnSpPr/>
          <p:nvPr/>
        </p:nvCxnSpPr>
        <p:spPr>
          <a:xfrm>
            <a:off x="3501720" y="3989160"/>
            <a:ext cx="482040" cy="2090160"/>
          </a:xfrm>
          <a:prstGeom prst="straightConnector1">
            <a:avLst/>
          </a:prstGeom>
          <a:ln w="25400">
            <a:solidFill>
              <a:srgbClr val="4f81bd"/>
            </a:solidFill>
            <a:round/>
            <a:tailEnd len="med" type="arrow" w="med"/>
          </a:ln>
        </p:spPr>
      </p:cxnSp>
      <p:cxnSp>
        <p:nvCxnSpPr>
          <p:cNvPr id="506" name="Straight Connector 2"/>
          <p:cNvCxnSpPr/>
          <p:nvPr/>
        </p:nvCxnSpPr>
        <p:spPr>
          <a:xfrm>
            <a:off x="2323800" y="3989160"/>
            <a:ext cx="1083960" cy="1080"/>
          </a:xfrm>
          <a:prstGeom prst="straightConnector1">
            <a:avLst/>
          </a:prstGeom>
          <a:ln w="25400">
            <a:solidFill>
              <a:srgbClr val="c0504d"/>
            </a:solidFill>
            <a:round/>
          </a:ln>
        </p:spPr>
      </p:cxnSp>
      <p:cxnSp>
        <p:nvCxnSpPr>
          <p:cNvPr id="507" name="Straight Arrow Connector 12"/>
          <p:cNvCxnSpPr/>
          <p:nvPr/>
        </p:nvCxnSpPr>
        <p:spPr>
          <a:xfrm flipH="1">
            <a:off x="2206440" y="3992400"/>
            <a:ext cx="118440" cy="361440"/>
          </a:xfrm>
          <a:prstGeom prst="straightConnector1">
            <a:avLst/>
          </a:prstGeom>
          <a:ln w="25400">
            <a:solidFill>
              <a:srgbClr val="c0504d"/>
            </a:solidFill>
            <a:round/>
            <a:tailEnd len="med" type="arrow" w="med"/>
          </a:ln>
        </p:spPr>
      </p:cxnSp>
      <p:sp>
        <p:nvSpPr>
          <p:cNvPr id="508" name="TextBox 16"/>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509" name="TextBox 17"/>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510" name="TextBox 18"/>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511" name="Straight Arrow Connector 13"/>
          <p:cNvCxnSpPr/>
          <p:nvPr/>
        </p:nvCxnSpPr>
        <p:spPr>
          <a:xfrm>
            <a:off x="5760720" y="3927240"/>
            <a:ext cx="1080" cy="499680"/>
          </a:xfrm>
          <a:prstGeom prst="straightConnector1">
            <a:avLst/>
          </a:prstGeom>
          <a:ln w="25400">
            <a:solidFill>
              <a:srgbClr val="4f81bd"/>
            </a:solidFill>
            <a:round/>
            <a:tailEnd len="med" type="arrow" w="med"/>
          </a:ln>
        </p:spPr>
      </p:cxnSp>
      <p:cxnSp>
        <p:nvCxnSpPr>
          <p:cNvPr id="512" name="Straight Arrow Connector 14"/>
          <p:cNvCxnSpPr/>
          <p:nvPr/>
        </p:nvCxnSpPr>
        <p:spPr>
          <a:xfrm>
            <a:off x="6024240" y="3927240"/>
            <a:ext cx="228240" cy="1140840"/>
          </a:xfrm>
          <a:prstGeom prst="straightConnector1">
            <a:avLst/>
          </a:prstGeom>
          <a:ln w="25400">
            <a:solidFill>
              <a:srgbClr val="4f81bd"/>
            </a:solidFill>
            <a:round/>
            <a:tailEnd len="med" type="arrow" w="med"/>
          </a:ln>
        </p:spPr>
      </p:cxnSp>
      <p:cxnSp>
        <p:nvCxnSpPr>
          <p:cNvPr id="513" name="Straight Arrow Connector 15"/>
          <p:cNvCxnSpPr/>
          <p:nvPr/>
        </p:nvCxnSpPr>
        <p:spPr>
          <a:xfrm>
            <a:off x="3233520" y="3976560"/>
            <a:ext cx="1080" cy="364680"/>
          </a:xfrm>
          <a:prstGeom prst="straightConnector1">
            <a:avLst/>
          </a:prstGeom>
          <a:ln w="25400">
            <a:solidFill>
              <a:srgbClr val="4f81bd"/>
            </a:solidFill>
            <a:round/>
            <a:tailEnd len="med" type="arrow" w="med"/>
          </a:ln>
        </p:spPr>
      </p:cxnSp>
      <p:cxnSp>
        <p:nvCxnSpPr>
          <p:cNvPr id="514" name="Straight Arrow Connector 16"/>
          <p:cNvCxnSpPr/>
          <p:nvPr/>
        </p:nvCxnSpPr>
        <p:spPr>
          <a:xfrm>
            <a:off x="5203800" y="3993840"/>
            <a:ext cx="332640" cy="2085480"/>
          </a:xfrm>
          <a:prstGeom prst="straightConnector1">
            <a:avLst/>
          </a:prstGeom>
          <a:ln w="25400">
            <a:solidFill>
              <a:srgbClr val="4f81bd"/>
            </a:solidFill>
            <a:round/>
            <a:tailEnd len="med" type="arrow" w="med"/>
          </a:ln>
        </p:spPr>
      </p:cxnSp>
      <p:sp>
        <p:nvSpPr>
          <p:cNvPr id="515" name="TextBox 19"/>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516" name="Straight Arrow Connector 18"/>
          <p:cNvCxnSpPr>
            <a:endCxn id="515" idx="0"/>
          </p:cNvCxnSpPr>
          <p:nvPr/>
        </p:nvCxnSpPr>
        <p:spPr>
          <a:xfrm flipH="1">
            <a:off x="8812440" y="3927240"/>
            <a:ext cx="332640" cy="952920"/>
          </a:xfrm>
          <a:prstGeom prst="straightConnector1">
            <a:avLst/>
          </a:prstGeom>
          <a:ln w="25400">
            <a:solidFill>
              <a:srgbClr val="4f81bd"/>
            </a:solidFill>
            <a:round/>
            <a:tailEnd len="med" type="arrow" w="med"/>
          </a:ln>
        </p:spPr>
      </p:cxnSp>
      <p:sp>
        <p:nvSpPr>
          <p:cNvPr id="517" name="TextBox 23"/>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518" name="Straight Connector 3"/>
          <p:cNvCxnSpPr/>
          <p:nvPr/>
        </p:nvCxnSpPr>
        <p:spPr>
          <a:xfrm flipV="1">
            <a:off x="4572000" y="3976560"/>
            <a:ext cx="2296440" cy="13680"/>
          </a:xfrm>
          <a:prstGeom prst="straightConnector1">
            <a:avLst/>
          </a:prstGeom>
          <a:ln w="25400">
            <a:solidFill>
              <a:srgbClr val="ffff00"/>
            </a:solidFill>
            <a:round/>
          </a:ln>
        </p:spPr>
      </p:cxnSp>
      <p:cxnSp>
        <p:nvCxnSpPr>
          <p:cNvPr id="519" name="Straight Connector 4"/>
          <p:cNvCxnSpPr/>
          <p:nvPr/>
        </p:nvCxnSpPr>
        <p:spPr>
          <a:xfrm>
            <a:off x="6941880" y="4001760"/>
            <a:ext cx="2166480" cy="1080"/>
          </a:xfrm>
          <a:prstGeom prst="straightConnector1">
            <a:avLst/>
          </a:prstGeom>
          <a:ln w="25400">
            <a:solidFill>
              <a:srgbClr val="008000"/>
            </a:solidFill>
            <a:round/>
          </a:ln>
        </p:spPr>
      </p:cxnSp>
      <p:sp>
        <p:nvSpPr>
          <p:cNvPr id="520" name="TextBox 25"/>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521" name="Straight Arrow Connector 20"/>
          <p:cNvCxnSpPr/>
          <p:nvPr/>
        </p:nvCxnSpPr>
        <p:spPr>
          <a:xfrm>
            <a:off x="4829040" y="4030560"/>
            <a:ext cx="1080" cy="323280"/>
          </a:xfrm>
          <a:prstGeom prst="straightConnector1">
            <a:avLst/>
          </a:prstGeom>
          <a:ln w="25400">
            <a:solidFill>
              <a:srgbClr val="4f81bd"/>
            </a:solidFill>
            <a:round/>
            <a:tailEnd len="med" type="arrow" w="med"/>
          </a:ln>
        </p:spPr>
      </p:cxnSp>
      <p:cxnSp>
        <p:nvCxnSpPr>
          <p:cNvPr id="522" name="Straight Arrow Connector 21"/>
          <p:cNvCxnSpPr/>
          <p:nvPr/>
        </p:nvCxnSpPr>
        <p:spPr>
          <a:xfrm>
            <a:off x="6399000" y="4012920"/>
            <a:ext cx="342360" cy="1645920"/>
          </a:xfrm>
          <a:prstGeom prst="straightConnector1">
            <a:avLst/>
          </a:prstGeom>
          <a:ln w="25400">
            <a:solidFill>
              <a:srgbClr val="4f81bd"/>
            </a:solidFill>
            <a:round/>
            <a:tailEnd len="med" type="arrow" w="med"/>
          </a:ln>
        </p:spPr>
      </p:cxnSp>
      <p:sp>
        <p:nvSpPr>
          <p:cNvPr id="523" name="TextBox 27"/>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524" name="TextBox 28"/>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525" name="Picture 9"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481" dur="indefinite" restart="never" nodeType="tmRoot">
          <p:childTnLst>
            <p:seq>
              <p:cTn id="482" dur="indefinite" nodeType="mainSeq">
                <p:childTnLst>
                  <p:par>
                    <p:cTn id="483" nodeType="clickEffect" fill="hold">
                      <p:stCondLst>
                        <p:cond delay="indefinite"/>
                      </p:stCondLst>
                      <p:childTnLst>
                        <p:par>
                          <p:cTn id="484" nodeType="withEffect" fill="hold">
                            <p:stCondLst>
                              <p:cond delay="0"/>
                            </p:stCondLst>
                            <p:childTnLst>
                              <p:par>
                                <p:cTn id="485" nodeType="clickEffect" fill="hold" presetClass="entr" presetID="1">
                                  <p:stCondLst>
                                    <p:cond delay="0"/>
                                  </p:stCondLst>
                                  <p:childTnLst>
                                    <p:set>
                                      <p:cBhvr>
                                        <p:cTn id="486" dur="1" fill="hold">
                                          <p:stCondLst>
                                            <p:cond delay="0"/>
                                          </p:stCondLst>
                                        </p:cTn>
                                        <p:tgtEl>
                                          <p:spTgt spid="489"/>
                                        </p:tgtEl>
                                        <p:attrNameLst>
                                          <p:attrName>style.visibility</p:attrName>
                                        </p:attrNameLst>
                                      </p:cBhvr>
                                      <p:to>
                                        <p:strVal val="visible"/>
                                      </p:to>
                                    </p:set>
                                  </p:childTnLst>
                                </p:cTn>
                              </p:par>
                              <p:par>
                                <p:cTn id="487" nodeType="withEffect" fill="hold" presetClass="entr" presetID="1">
                                  <p:stCondLst>
                                    <p:cond delay="0"/>
                                  </p:stCondLst>
                                  <p:childTnLst>
                                    <p:set>
                                      <p:cBhvr>
                                        <p:cTn id="488" dur="1" fill="hold">
                                          <p:stCondLst>
                                            <p:cond delay="0"/>
                                          </p:stCondLst>
                                        </p:cTn>
                                        <p:tgtEl>
                                          <p:spTgt spid="490"/>
                                        </p:tgtEl>
                                        <p:attrNameLst>
                                          <p:attrName>style.visibility</p:attrName>
                                        </p:attrNameLst>
                                      </p:cBhvr>
                                      <p:to>
                                        <p:strVal val="visible"/>
                                      </p:to>
                                    </p:set>
                                  </p:childTnLst>
                                </p:cTn>
                              </p:par>
                            </p:childTnLst>
                          </p:cTn>
                        </p:par>
                      </p:childTnLst>
                    </p:cTn>
                  </p:par>
                  <p:par>
                    <p:cTn id="489" nodeType="clickEffect" fill="hold">
                      <p:stCondLst>
                        <p:cond delay="indefinite"/>
                      </p:stCondLst>
                      <p:childTnLst>
                        <p:par>
                          <p:cTn id="490" nodeType="withEffect" fill="hold">
                            <p:stCondLst>
                              <p:cond delay="0"/>
                            </p:stCondLst>
                            <p:childTnLst>
                              <p:par>
                                <p:cTn id="491" nodeType="clickEffect" fill="hold" presetClass="entr" presetID="1">
                                  <p:stCondLst>
                                    <p:cond delay="0"/>
                                  </p:stCondLst>
                                  <p:childTnLst>
                                    <p:set>
                                      <p:cBhvr>
                                        <p:cTn id="492" dur="1" fill="hold">
                                          <p:stCondLst>
                                            <p:cond delay="0"/>
                                          </p:stCondLst>
                                        </p:cTn>
                                        <p:tgtEl>
                                          <p:spTgt spid="498"/>
                                        </p:tgtEl>
                                        <p:attrNameLst>
                                          <p:attrName>style.visibility</p:attrName>
                                        </p:attrNameLst>
                                      </p:cBhvr>
                                      <p:to>
                                        <p:strVal val="visible"/>
                                      </p:to>
                                    </p:set>
                                  </p:childTnLst>
                                </p:cTn>
                              </p:par>
                              <p:par>
                                <p:cTn id="493" nodeType="withEffect" fill="hold" presetClass="entr" presetID="1">
                                  <p:stCondLst>
                                    <p:cond delay="0"/>
                                  </p:stCondLst>
                                  <p:childTnLst>
                                    <p:set>
                                      <p:cBhvr>
                                        <p:cTn id="494" dur="1" fill="hold">
                                          <p:stCondLst>
                                            <p:cond delay="0"/>
                                          </p:stCondLst>
                                        </p:cTn>
                                        <p:tgtEl>
                                          <p:spTgt spid="497"/>
                                        </p:tgtEl>
                                        <p:attrNameLst>
                                          <p:attrName>style.visibility</p:attrName>
                                        </p:attrNameLst>
                                      </p:cBhvr>
                                      <p:to>
                                        <p:strVal val="visible"/>
                                      </p:to>
                                    </p:set>
                                  </p:childTnLst>
                                </p:cTn>
                              </p:par>
                            </p:childTnLst>
                          </p:cTn>
                        </p:par>
                      </p:childTnLst>
                    </p:cTn>
                  </p:par>
                  <p:par>
                    <p:cTn id="495" nodeType="clickEffect" fill="hold">
                      <p:stCondLst>
                        <p:cond delay="indefinite"/>
                      </p:stCondLst>
                      <p:childTnLst>
                        <p:par>
                          <p:cTn id="496" nodeType="withEffect" fill="hold">
                            <p:stCondLst>
                              <p:cond delay="0"/>
                            </p:stCondLst>
                            <p:childTnLst>
                              <p:par>
                                <p:cTn id="497" nodeType="clickEffect" fill="hold" presetClass="entr" presetID="1">
                                  <p:stCondLst>
                                    <p:cond delay="0"/>
                                  </p:stCondLst>
                                  <p:childTnLst>
                                    <p:set>
                                      <p:cBhvr>
                                        <p:cTn id="498" dur="1" fill="hold">
                                          <p:stCondLst>
                                            <p:cond delay="0"/>
                                          </p:stCondLst>
                                        </p:cTn>
                                        <p:tgtEl>
                                          <p:spTgt spid="491"/>
                                        </p:tgtEl>
                                        <p:attrNameLst>
                                          <p:attrName>style.visibility</p:attrName>
                                        </p:attrNameLst>
                                      </p:cBhvr>
                                      <p:to>
                                        <p:strVal val="visible"/>
                                      </p:to>
                                    </p:set>
                                  </p:childTnLst>
                                </p:cTn>
                              </p:par>
                              <p:par>
                                <p:cTn id="499" nodeType="withEffect" fill="hold" presetClass="entr" presetID="1">
                                  <p:stCondLst>
                                    <p:cond delay="0"/>
                                  </p:stCondLst>
                                  <p:childTnLst>
                                    <p:set>
                                      <p:cBhvr>
                                        <p:cTn id="500" dur="1" fill="hold">
                                          <p:stCondLst>
                                            <p:cond delay="0"/>
                                          </p:stCondLst>
                                        </p:cTn>
                                        <p:tgtEl>
                                          <p:spTgt spid="492"/>
                                        </p:tgtEl>
                                        <p:attrNameLst>
                                          <p:attrName>style.visibility</p:attrName>
                                        </p:attrNameLst>
                                      </p:cBhvr>
                                      <p:to>
                                        <p:strVal val="visible"/>
                                      </p:to>
                                    </p:set>
                                  </p:childTnLst>
                                </p:cTn>
                              </p:par>
                            </p:childTnLst>
                          </p:cTn>
                        </p:par>
                      </p:childTnLst>
                    </p:cTn>
                  </p:par>
                  <p:par>
                    <p:cTn id="501" nodeType="clickEffect" fill="hold">
                      <p:stCondLst>
                        <p:cond delay="indefinite"/>
                      </p:stCondLst>
                      <p:childTnLst>
                        <p:par>
                          <p:cTn id="502" nodeType="withEffect" fill="hold">
                            <p:stCondLst>
                              <p:cond delay="0"/>
                            </p:stCondLst>
                            <p:childTnLst>
                              <p:par>
                                <p:cTn id="503" nodeType="clickEffect" fill="hold" presetClass="entr" presetID="1">
                                  <p:stCondLst>
                                    <p:cond delay="0"/>
                                  </p:stCondLst>
                                  <p:childTnLst>
                                    <p:set>
                                      <p:cBhvr>
                                        <p:cTn id="504" dur="1" fill="hold">
                                          <p:stCondLst>
                                            <p:cond delay="0"/>
                                          </p:stCondLst>
                                        </p:cTn>
                                        <p:tgtEl>
                                          <p:spTgt spid="493"/>
                                        </p:tgtEl>
                                        <p:attrNameLst>
                                          <p:attrName>style.visibility</p:attrName>
                                        </p:attrNameLst>
                                      </p:cBhvr>
                                      <p:to>
                                        <p:strVal val="visible"/>
                                      </p:to>
                                    </p:set>
                                  </p:childTnLst>
                                </p:cTn>
                              </p:par>
                              <p:par>
                                <p:cTn id="505" nodeType="withEffect" fill="hold" presetClass="entr" presetID="1">
                                  <p:stCondLst>
                                    <p:cond delay="0"/>
                                  </p:stCondLst>
                                  <p:childTnLst>
                                    <p:set>
                                      <p:cBhvr>
                                        <p:cTn id="506" dur="1" fill="hold">
                                          <p:stCondLst>
                                            <p:cond delay="0"/>
                                          </p:stCondLst>
                                        </p:cTn>
                                        <p:tgtEl>
                                          <p:spTgt spid="494"/>
                                        </p:tgtEl>
                                        <p:attrNameLst>
                                          <p:attrName>style.visibility</p:attrName>
                                        </p:attrNameLst>
                                      </p:cBhvr>
                                      <p:to>
                                        <p:strVal val="visible"/>
                                      </p:to>
                                    </p:set>
                                  </p:childTnLst>
                                </p:cTn>
                              </p:par>
                            </p:childTnLst>
                          </p:cTn>
                        </p:par>
                      </p:childTnLst>
                    </p:cTn>
                  </p:par>
                  <p:par>
                    <p:cTn id="507" nodeType="clickEffect" fill="hold">
                      <p:stCondLst>
                        <p:cond delay="indefinite"/>
                      </p:stCondLst>
                      <p:childTnLst>
                        <p:par>
                          <p:cTn id="508" nodeType="withEffect" fill="hold">
                            <p:stCondLst>
                              <p:cond delay="0"/>
                            </p:stCondLst>
                            <p:childTnLst>
                              <p:par>
                                <p:cTn id="509" nodeType="clickEffect" fill="hold" presetClass="entr" presetID="1">
                                  <p:stCondLst>
                                    <p:cond delay="0"/>
                                  </p:stCondLst>
                                  <p:childTnLst>
                                    <p:set>
                                      <p:cBhvr>
                                        <p:cTn id="510" dur="1" fill="hold">
                                          <p:stCondLst>
                                            <p:cond delay="0"/>
                                          </p:stCondLst>
                                        </p:cTn>
                                        <p:tgtEl>
                                          <p:spTgt spid="496"/>
                                        </p:tgtEl>
                                        <p:attrNameLst>
                                          <p:attrName>style.visibility</p:attrName>
                                        </p:attrNameLst>
                                      </p:cBhvr>
                                      <p:to>
                                        <p:strVal val="visible"/>
                                      </p:to>
                                    </p:set>
                                  </p:childTnLst>
                                </p:cTn>
                              </p:par>
                              <p:par>
                                <p:cTn id="511" nodeType="withEffect" fill="hold" presetClass="entr" presetID="1">
                                  <p:stCondLst>
                                    <p:cond delay="0"/>
                                  </p:stCondLst>
                                  <p:childTnLst>
                                    <p:set>
                                      <p:cBhvr>
                                        <p:cTn id="512" dur="1" fill="hold">
                                          <p:stCondLst>
                                            <p:cond delay="0"/>
                                          </p:stCondLst>
                                        </p:cTn>
                                        <p:tgtEl>
                                          <p:spTgt spid="495"/>
                                        </p:tgtEl>
                                        <p:attrNameLst>
                                          <p:attrName>style.visibility</p:attrName>
                                        </p:attrNameLst>
                                      </p:cBhvr>
                                      <p:to>
                                        <p:strVal val="visible"/>
                                      </p:to>
                                    </p:set>
                                  </p:childTnLst>
                                </p:cTn>
                              </p:par>
                            </p:childTnLst>
                          </p:cTn>
                        </p:par>
                      </p:childTnLst>
                    </p:cTn>
                  </p:par>
                  <p:par>
                    <p:cTn id="513" nodeType="clickEffect" fill="hold">
                      <p:stCondLst>
                        <p:cond delay="indefinite"/>
                      </p:stCondLst>
                      <p:childTnLst>
                        <p:par>
                          <p:cTn id="514" nodeType="withEffect" fill="hold">
                            <p:stCondLst>
                              <p:cond delay="0"/>
                            </p:stCondLst>
                            <p:childTnLst>
                              <p:par>
                                <p:cTn id="515" nodeType="clickEffect" fill="hold" presetClass="entr" presetID="1">
                                  <p:stCondLst>
                                    <p:cond delay="0"/>
                                  </p:stCondLst>
                                  <p:childTnLst>
                                    <p:set>
                                      <p:cBhvr>
                                        <p:cTn id="516" dur="1" fill="hold">
                                          <p:stCondLst>
                                            <p:cond delay="0"/>
                                          </p:stCondLst>
                                        </p:cTn>
                                        <p:tgtEl>
                                          <p:spTgt spid="496"/>
                                        </p:tgtEl>
                                        <p:attrNameLst>
                                          <p:attrName>style.visibility</p:attrName>
                                        </p:attrNameLst>
                                      </p:cBhvr>
                                      <p:to>
                                        <p:strVal val="visible"/>
                                      </p:to>
                                    </p:set>
                                  </p:childTnLst>
                                </p:cTn>
                              </p:par>
                              <p:par>
                                <p:cTn id="517" nodeType="withEffect" fill="hold" presetClass="entr" presetID="1">
                                  <p:stCondLst>
                                    <p:cond delay="0"/>
                                  </p:stCondLst>
                                  <p:childTnLst>
                                    <p:set>
                                      <p:cBhvr>
                                        <p:cTn id="518" dur="1" fill="hold">
                                          <p:stCondLst>
                                            <p:cond delay="0"/>
                                          </p:stCondLst>
                                        </p:cTn>
                                        <p:tgtEl>
                                          <p:spTgt spid="495"/>
                                        </p:tgtEl>
                                        <p:attrNameLst>
                                          <p:attrName>style.visibility</p:attrName>
                                        </p:attrNameLst>
                                      </p:cBhvr>
                                      <p:to>
                                        <p:strVal val="visible"/>
                                      </p:to>
                                    </p:set>
                                  </p:childTnLst>
                                </p:cTn>
                              </p:par>
                            </p:childTnLst>
                          </p:cTn>
                        </p:par>
                      </p:childTnLst>
                    </p:cTn>
                  </p:par>
                  <p:par>
                    <p:cTn id="519" nodeType="clickEffect" fill="hold">
                      <p:stCondLst>
                        <p:cond delay="indefinite"/>
                      </p:stCondLst>
                      <p:childTnLst>
                        <p:par>
                          <p:cTn id="520" nodeType="withEffect" fill="hold">
                            <p:stCondLst>
                              <p:cond delay="0"/>
                            </p:stCondLst>
                            <p:childTnLst>
                              <p:par>
                                <p:cTn id="521" nodeType="clickEffect" fill="hold" presetClass="entr" presetID="1">
                                  <p:stCondLst>
                                    <p:cond delay="0"/>
                                  </p:stCondLst>
                                  <p:childTnLst>
                                    <p:set>
                                      <p:cBhvr>
                                        <p:cTn id="522" dur="1" fill="hold">
                                          <p:stCondLst>
                                            <p:cond delay="0"/>
                                          </p:stCondLst>
                                        </p:cTn>
                                        <p:tgtEl>
                                          <p:spTgt spid="507"/>
                                        </p:tgtEl>
                                        <p:attrNameLst>
                                          <p:attrName>style.visibility</p:attrName>
                                        </p:attrNameLst>
                                      </p:cBhvr>
                                      <p:to>
                                        <p:strVal val="visible"/>
                                      </p:to>
                                    </p:set>
                                  </p:childTnLst>
                                </p:cTn>
                              </p:par>
                              <p:par>
                                <p:cTn id="523" nodeType="withEffect" fill="hold" presetClass="entr" presetID="1">
                                  <p:stCondLst>
                                    <p:cond delay="0"/>
                                  </p:stCondLst>
                                  <p:childTnLst>
                                    <p:set>
                                      <p:cBhvr>
                                        <p:cTn id="524" dur="1" fill="hold">
                                          <p:stCondLst>
                                            <p:cond delay="0"/>
                                          </p:stCondLst>
                                        </p:cTn>
                                        <p:tgtEl>
                                          <p:spTgt spid="502"/>
                                        </p:tgtEl>
                                        <p:attrNameLst>
                                          <p:attrName>style.visibility</p:attrName>
                                        </p:attrNameLst>
                                      </p:cBhvr>
                                      <p:to>
                                        <p:strVal val="visible"/>
                                      </p:to>
                                    </p:set>
                                  </p:childTnLst>
                                </p:cTn>
                              </p:par>
                            </p:childTnLst>
                          </p:cTn>
                        </p:par>
                      </p:childTnLst>
                    </p:cTn>
                  </p:par>
                  <p:par>
                    <p:cTn id="525" nodeType="clickEffect" fill="hold">
                      <p:stCondLst>
                        <p:cond delay="indefinite"/>
                      </p:stCondLst>
                      <p:childTnLst>
                        <p:par>
                          <p:cTn id="526" nodeType="withEffect" fill="hold">
                            <p:stCondLst>
                              <p:cond delay="0"/>
                            </p:stCondLst>
                            <p:childTnLst>
                              <p:par>
                                <p:cTn id="527" nodeType="clickEffect" fill="hold" presetClass="entr" presetID="1">
                                  <p:stCondLst>
                                    <p:cond delay="0"/>
                                  </p:stCondLst>
                                  <p:childTnLst>
                                    <p:set>
                                      <p:cBhvr>
                                        <p:cTn id="528" dur="1" fill="hold">
                                          <p:stCondLst>
                                            <p:cond delay="0"/>
                                          </p:stCondLst>
                                        </p:cTn>
                                        <p:tgtEl>
                                          <p:spTgt spid="513"/>
                                        </p:tgtEl>
                                        <p:attrNameLst>
                                          <p:attrName>style.visibility</p:attrName>
                                        </p:attrNameLst>
                                      </p:cBhvr>
                                      <p:to>
                                        <p:strVal val="visible"/>
                                      </p:to>
                                    </p:set>
                                  </p:childTnLst>
                                </p:cTn>
                              </p:par>
                              <p:par>
                                <p:cTn id="529" nodeType="withEffect" fill="hold" presetClass="entr" presetID="1">
                                  <p:stCondLst>
                                    <p:cond delay="0"/>
                                  </p:stCondLst>
                                  <p:childTnLst>
                                    <p:set>
                                      <p:cBhvr>
                                        <p:cTn id="530" dur="1" fill="hold">
                                          <p:stCondLst>
                                            <p:cond delay="0"/>
                                          </p:stCondLst>
                                        </p:cTn>
                                        <p:tgtEl>
                                          <p:spTgt spid="501"/>
                                        </p:tgtEl>
                                        <p:attrNameLst>
                                          <p:attrName>style.visibility</p:attrName>
                                        </p:attrNameLst>
                                      </p:cBhvr>
                                      <p:to>
                                        <p:strVal val="visible"/>
                                      </p:to>
                                    </p:set>
                                  </p:childTnLst>
                                </p:cTn>
                              </p:par>
                            </p:childTnLst>
                          </p:cTn>
                        </p:par>
                      </p:childTnLst>
                    </p:cTn>
                  </p:par>
                  <p:par>
                    <p:cTn id="531" nodeType="clickEffect" fill="hold">
                      <p:stCondLst>
                        <p:cond delay="indefinite"/>
                      </p:stCondLst>
                      <p:childTnLst>
                        <p:par>
                          <p:cTn id="532" nodeType="withEffect" fill="hold">
                            <p:stCondLst>
                              <p:cond delay="0"/>
                            </p:stCondLst>
                            <p:childTnLst>
                              <p:par>
                                <p:cTn id="533" nodeType="clickEffect" fill="hold" presetClass="entr" presetID="1">
                                  <p:stCondLst>
                                    <p:cond delay="0"/>
                                  </p:stCondLst>
                                  <p:childTnLst>
                                    <p:set>
                                      <p:cBhvr>
                                        <p:cTn id="534" dur="1" fill="hold">
                                          <p:stCondLst>
                                            <p:cond delay="0"/>
                                          </p:stCondLst>
                                        </p:cTn>
                                        <p:tgtEl>
                                          <p:spTgt spid="505"/>
                                        </p:tgtEl>
                                        <p:attrNameLst>
                                          <p:attrName>style.visibility</p:attrName>
                                        </p:attrNameLst>
                                      </p:cBhvr>
                                      <p:to>
                                        <p:strVal val="visible"/>
                                      </p:to>
                                    </p:set>
                                  </p:childTnLst>
                                </p:cTn>
                              </p:par>
                              <p:par>
                                <p:cTn id="535" nodeType="withEffect" fill="hold" presetClass="entr" presetID="1">
                                  <p:stCondLst>
                                    <p:cond delay="0"/>
                                  </p:stCondLst>
                                  <p:childTnLst>
                                    <p:set>
                                      <p:cBhvr>
                                        <p:cTn id="536" dur="1" fill="hold">
                                          <p:stCondLst>
                                            <p:cond delay="0"/>
                                          </p:stCondLst>
                                        </p:cTn>
                                        <p:tgtEl>
                                          <p:spTgt spid="500"/>
                                        </p:tgtEl>
                                        <p:attrNameLst>
                                          <p:attrName>style.visibility</p:attrName>
                                        </p:attrNameLst>
                                      </p:cBhvr>
                                      <p:to>
                                        <p:strVal val="visible"/>
                                      </p:to>
                                    </p:set>
                                  </p:childTnLst>
                                </p:cTn>
                              </p:par>
                            </p:childTnLst>
                          </p:cTn>
                        </p:par>
                      </p:childTnLst>
                    </p:cTn>
                  </p:par>
                  <p:par>
                    <p:cTn id="537" nodeType="clickEffect" fill="hold">
                      <p:stCondLst>
                        <p:cond delay="indefinite"/>
                      </p:stCondLst>
                      <p:childTnLst>
                        <p:par>
                          <p:cTn id="538" nodeType="withEffect" fill="hold">
                            <p:stCondLst>
                              <p:cond delay="0"/>
                            </p:stCondLst>
                            <p:childTnLst>
                              <p:par>
                                <p:cTn id="539" nodeType="clickEffect" fill="hold" presetClass="entr" presetID="1">
                                  <p:stCondLst>
                                    <p:cond delay="0"/>
                                  </p:stCondLst>
                                  <p:childTnLst>
                                    <p:set>
                                      <p:cBhvr>
                                        <p:cTn id="540" dur="1" fill="hold">
                                          <p:stCondLst>
                                            <p:cond delay="0"/>
                                          </p:stCondLst>
                                        </p:cTn>
                                        <p:tgtEl>
                                          <p:spTgt spid="503"/>
                                        </p:tgtEl>
                                        <p:attrNameLst>
                                          <p:attrName>style.visibility</p:attrName>
                                        </p:attrNameLst>
                                      </p:cBhvr>
                                      <p:to>
                                        <p:strVal val="visible"/>
                                      </p:to>
                                    </p:set>
                                  </p:childTnLst>
                                </p:cTn>
                              </p:par>
                              <p:par>
                                <p:cTn id="541" nodeType="withEffect" fill="hold" presetClass="entr" presetID="1">
                                  <p:stCondLst>
                                    <p:cond delay="0"/>
                                  </p:stCondLst>
                                  <p:childTnLst>
                                    <p:set>
                                      <p:cBhvr>
                                        <p:cTn id="542" dur="1" fill="hold">
                                          <p:stCondLst>
                                            <p:cond delay="0"/>
                                          </p:stCondLst>
                                        </p:cTn>
                                        <p:tgtEl>
                                          <p:spTgt spid="499"/>
                                        </p:tgtEl>
                                        <p:attrNameLst>
                                          <p:attrName>style.visibility</p:attrName>
                                        </p:attrNameLst>
                                      </p:cBhvr>
                                      <p:to>
                                        <p:strVal val="visible"/>
                                      </p:to>
                                    </p:set>
                                  </p:childTnLst>
                                </p:cTn>
                              </p:par>
                            </p:childTnLst>
                          </p:cTn>
                        </p:par>
                      </p:childTnLst>
                    </p:cTn>
                  </p:par>
                  <p:par>
                    <p:cTn id="543" nodeType="clickEffect" fill="hold">
                      <p:stCondLst>
                        <p:cond delay="indefinite"/>
                      </p:stCondLst>
                      <p:childTnLst>
                        <p:par>
                          <p:cTn id="544" nodeType="withEffect" fill="hold">
                            <p:stCondLst>
                              <p:cond delay="0"/>
                            </p:stCondLst>
                            <p:childTnLst>
                              <p:par>
                                <p:cTn id="545" nodeType="clickEffect" fill="hold" presetClass="entr" presetID="1">
                                  <p:stCondLst>
                                    <p:cond delay="0"/>
                                  </p:stCondLst>
                                  <p:childTnLst>
                                    <p:set>
                                      <p:cBhvr>
                                        <p:cTn id="546" dur="1" fill="hold">
                                          <p:stCondLst>
                                            <p:cond delay="0"/>
                                          </p:stCondLst>
                                        </p:cTn>
                                        <p:tgtEl>
                                          <p:spTgt spid="521"/>
                                        </p:tgtEl>
                                        <p:attrNameLst>
                                          <p:attrName>style.visibility</p:attrName>
                                        </p:attrNameLst>
                                      </p:cBhvr>
                                      <p:to>
                                        <p:strVal val="visible"/>
                                      </p:to>
                                    </p:set>
                                  </p:childTnLst>
                                </p:cTn>
                              </p:par>
                              <p:par>
                                <p:cTn id="547" nodeType="withEffect" fill="hold" presetClass="entr" presetID="1">
                                  <p:stCondLst>
                                    <p:cond delay="0"/>
                                  </p:stCondLst>
                                  <p:childTnLst>
                                    <p:set>
                                      <p:cBhvr>
                                        <p:cTn id="548" dur="1" fill="hold">
                                          <p:stCondLst>
                                            <p:cond delay="0"/>
                                          </p:stCondLst>
                                        </p:cTn>
                                        <p:tgtEl>
                                          <p:spTgt spid="520"/>
                                        </p:tgtEl>
                                        <p:attrNameLst>
                                          <p:attrName>style.visibility</p:attrName>
                                        </p:attrNameLst>
                                      </p:cBhvr>
                                      <p:to>
                                        <p:strVal val="visible"/>
                                      </p:to>
                                    </p:set>
                                  </p:childTnLst>
                                </p:cTn>
                              </p:par>
                            </p:childTnLst>
                          </p:cTn>
                        </p:par>
                      </p:childTnLst>
                    </p:cTn>
                  </p:par>
                  <p:par>
                    <p:cTn id="549" nodeType="clickEffect" fill="hold">
                      <p:stCondLst>
                        <p:cond delay="indefinite"/>
                      </p:stCondLst>
                      <p:childTnLst>
                        <p:par>
                          <p:cTn id="550" nodeType="withEffect" fill="hold">
                            <p:stCondLst>
                              <p:cond delay="0"/>
                            </p:stCondLst>
                            <p:childTnLst>
                              <p:par>
                                <p:cTn id="551" nodeType="clickEffect" fill="hold" presetClass="entr" presetID="1">
                                  <p:stCondLst>
                                    <p:cond delay="0"/>
                                  </p:stCondLst>
                                  <p:childTnLst>
                                    <p:set>
                                      <p:cBhvr>
                                        <p:cTn id="552" dur="1" fill="hold">
                                          <p:stCondLst>
                                            <p:cond delay="0"/>
                                          </p:stCondLst>
                                        </p:cTn>
                                        <p:tgtEl>
                                          <p:spTgt spid="514"/>
                                        </p:tgtEl>
                                        <p:attrNameLst>
                                          <p:attrName>style.visibility</p:attrName>
                                        </p:attrNameLst>
                                      </p:cBhvr>
                                      <p:to>
                                        <p:strVal val="visible"/>
                                      </p:to>
                                    </p:set>
                                  </p:childTnLst>
                                </p:cTn>
                              </p:par>
                              <p:par>
                                <p:cTn id="553" nodeType="withEffect" fill="hold" presetClass="entr" presetID="1">
                                  <p:stCondLst>
                                    <p:cond delay="0"/>
                                  </p:stCondLst>
                                  <p:childTnLst>
                                    <p:set>
                                      <p:cBhvr>
                                        <p:cTn id="554" dur="1" fill="hold">
                                          <p:stCondLst>
                                            <p:cond delay="0"/>
                                          </p:stCondLst>
                                        </p:cTn>
                                        <p:tgtEl>
                                          <p:spTgt spid="510"/>
                                        </p:tgtEl>
                                        <p:attrNameLst>
                                          <p:attrName>style.visibility</p:attrName>
                                        </p:attrNameLst>
                                      </p:cBhvr>
                                      <p:to>
                                        <p:strVal val="visible"/>
                                      </p:to>
                                    </p:set>
                                  </p:childTnLst>
                                </p:cTn>
                              </p:par>
                            </p:childTnLst>
                          </p:cTn>
                        </p:par>
                      </p:childTnLst>
                    </p:cTn>
                  </p:par>
                  <p:par>
                    <p:cTn id="555" nodeType="clickEffect" fill="hold">
                      <p:stCondLst>
                        <p:cond delay="indefinite"/>
                      </p:stCondLst>
                      <p:childTnLst>
                        <p:par>
                          <p:cTn id="556" nodeType="withEffect" fill="hold">
                            <p:stCondLst>
                              <p:cond delay="0"/>
                            </p:stCondLst>
                            <p:childTnLst>
                              <p:par>
                                <p:cTn id="557" nodeType="clickEffect" fill="hold" presetClass="entr" presetID="1">
                                  <p:stCondLst>
                                    <p:cond delay="0"/>
                                  </p:stCondLst>
                                  <p:childTnLst>
                                    <p:set>
                                      <p:cBhvr>
                                        <p:cTn id="558" dur="1" fill="hold">
                                          <p:stCondLst>
                                            <p:cond delay="0"/>
                                          </p:stCondLst>
                                        </p:cTn>
                                        <p:tgtEl>
                                          <p:spTgt spid="511"/>
                                        </p:tgtEl>
                                        <p:attrNameLst>
                                          <p:attrName>style.visibility</p:attrName>
                                        </p:attrNameLst>
                                      </p:cBhvr>
                                      <p:to>
                                        <p:strVal val="visible"/>
                                      </p:to>
                                    </p:set>
                                  </p:childTnLst>
                                </p:cTn>
                              </p:par>
                              <p:par>
                                <p:cTn id="559" nodeType="withEffect" fill="hold" presetClass="entr" presetID="1">
                                  <p:stCondLst>
                                    <p:cond delay="0"/>
                                  </p:stCondLst>
                                  <p:childTnLst>
                                    <p:set>
                                      <p:cBhvr>
                                        <p:cTn id="560" dur="1" fill="hold">
                                          <p:stCondLst>
                                            <p:cond delay="0"/>
                                          </p:stCondLst>
                                        </p:cTn>
                                        <p:tgtEl>
                                          <p:spTgt spid="508"/>
                                        </p:tgtEl>
                                        <p:attrNameLst>
                                          <p:attrName>style.visibility</p:attrName>
                                        </p:attrNameLst>
                                      </p:cBhvr>
                                      <p:to>
                                        <p:strVal val="visible"/>
                                      </p:to>
                                    </p:set>
                                  </p:childTnLst>
                                </p:cTn>
                              </p:par>
                            </p:childTnLst>
                          </p:cTn>
                        </p:par>
                      </p:childTnLst>
                    </p:cTn>
                  </p:par>
                  <p:par>
                    <p:cTn id="561" nodeType="clickEffect" fill="hold">
                      <p:stCondLst>
                        <p:cond delay="indefinite"/>
                      </p:stCondLst>
                      <p:childTnLst>
                        <p:par>
                          <p:cTn id="562" nodeType="withEffect" fill="hold">
                            <p:stCondLst>
                              <p:cond delay="0"/>
                            </p:stCondLst>
                            <p:childTnLst>
                              <p:par>
                                <p:cTn id="563" nodeType="clickEffect" fill="hold" presetClass="entr" presetID="1">
                                  <p:stCondLst>
                                    <p:cond delay="0"/>
                                  </p:stCondLst>
                                  <p:childTnLst>
                                    <p:set>
                                      <p:cBhvr>
                                        <p:cTn id="564" dur="1" fill="hold">
                                          <p:stCondLst>
                                            <p:cond delay="0"/>
                                          </p:stCondLst>
                                        </p:cTn>
                                        <p:tgtEl>
                                          <p:spTgt spid="512"/>
                                        </p:tgtEl>
                                        <p:attrNameLst>
                                          <p:attrName>style.visibility</p:attrName>
                                        </p:attrNameLst>
                                      </p:cBhvr>
                                      <p:to>
                                        <p:strVal val="visible"/>
                                      </p:to>
                                    </p:set>
                                  </p:childTnLst>
                                </p:cTn>
                              </p:par>
                              <p:par>
                                <p:cTn id="565" nodeType="withEffect" fill="hold" presetClass="entr" presetID="1">
                                  <p:stCondLst>
                                    <p:cond delay="0"/>
                                  </p:stCondLst>
                                  <p:childTnLst>
                                    <p:set>
                                      <p:cBhvr>
                                        <p:cTn id="566" dur="1" fill="hold">
                                          <p:stCondLst>
                                            <p:cond delay="0"/>
                                          </p:stCondLst>
                                        </p:cTn>
                                        <p:tgtEl>
                                          <p:spTgt spid="509"/>
                                        </p:tgtEl>
                                        <p:attrNameLst>
                                          <p:attrName>style.visibility</p:attrName>
                                        </p:attrNameLst>
                                      </p:cBhvr>
                                      <p:to>
                                        <p:strVal val="visible"/>
                                      </p:to>
                                    </p:set>
                                  </p:childTnLst>
                                </p:cTn>
                              </p:par>
                            </p:childTnLst>
                          </p:cTn>
                        </p:par>
                      </p:childTnLst>
                    </p:cTn>
                  </p:par>
                  <p:par>
                    <p:cTn id="567" nodeType="clickEffect" fill="hold">
                      <p:stCondLst>
                        <p:cond delay="indefinite"/>
                      </p:stCondLst>
                      <p:childTnLst>
                        <p:par>
                          <p:cTn id="568" nodeType="withEffect" fill="hold">
                            <p:stCondLst>
                              <p:cond delay="0"/>
                            </p:stCondLst>
                            <p:childTnLst>
                              <p:par>
                                <p:cTn id="569" nodeType="clickEffect" fill="hold" presetClass="entr" presetID="1">
                                  <p:stCondLst>
                                    <p:cond delay="0"/>
                                  </p:stCondLst>
                                  <p:childTnLst>
                                    <p:set>
                                      <p:cBhvr>
                                        <p:cTn id="570" dur="1" fill="hold">
                                          <p:stCondLst>
                                            <p:cond delay="0"/>
                                          </p:stCondLst>
                                        </p:cTn>
                                        <p:tgtEl>
                                          <p:spTgt spid="522"/>
                                        </p:tgtEl>
                                        <p:attrNameLst>
                                          <p:attrName>style.visibility</p:attrName>
                                        </p:attrNameLst>
                                      </p:cBhvr>
                                      <p:to>
                                        <p:strVal val="visible"/>
                                      </p:to>
                                    </p:set>
                                  </p:childTnLst>
                                </p:cTn>
                              </p:par>
                              <p:par>
                                <p:cTn id="571" nodeType="withEffect" fill="hold" presetClass="entr" presetID="1">
                                  <p:stCondLst>
                                    <p:cond delay="0"/>
                                  </p:stCondLst>
                                  <p:childTnLst>
                                    <p:set>
                                      <p:cBhvr>
                                        <p:cTn id="572" dur="1" fill="hold">
                                          <p:stCondLst>
                                            <p:cond delay="0"/>
                                          </p:stCondLst>
                                        </p:cTn>
                                        <p:tgtEl>
                                          <p:spTgt spid="517"/>
                                        </p:tgtEl>
                                        <p:attrNameLst>
                                          <p:attrName>style.visibility</p:attrName>
                                        </p:attrNameLst>
                                      </p:cBhvr>
                                      <p:to>
                                        <p:strVal val="visible"/>
                                      </p:to>
                                    </p:set>
                                  </p:childTnLst>
                                </p:cTn>
                              </p:par>
                            </p:childTnLst>
                          </p:cTn>
                        </p:par>
                      </p:childTnLst>
                    </p:cTn>
                  </p:par>
                  <p:par>
                    <p:cTn id="573" nodeType="clickEffect" fill="hold">
                      <p:stCondLst>
                        <p:cond delay="indefinite"/>
                      </p:stCondLst>
                      <p:childTnLst>
                        <p:par>
                          <p:cTn id="574" nodeType="withEffect" fill="hold">
                            <p:stCondLst>
                              <p:cond delay="0"/>
                            </p:stCondLst>
                            <p:childTnLst>
                              <p:par>
                                <p:cTn id="575" nodeType="clickEffect" fill="hold" presetClass="entr" presetID="1">
                                  <p:stCondLst>
                                    <p:cond delay="0"/>
                                  </p:stCondLst>
                                  <p:childTnLst>
                                    <p:set>
                                      <p:cBhvr>
                                        <p:cTn id="576" dur="1" fill="hold">
                                          <p:stCondLst>
                                            <p:cond delay="0"/>
                                          </p:stCondLst>
                                        </p:cTn>
                                        <p:tgtEl>
                                          <p:spTgt spid="523"/>
                                        </p:tgtEl>
                                        <p:attrNameLst>
                                          <p:attrName>style.visibility</p:attrName>
                                        </p:attrNameLst>
                                      </p:cBhvr>
                                      <p:to>
                                        <p:strVal val="visible"/>
                                      </p:to>
                                    </p:set>
                                  </p:childTnLst>
                                </p:cTn>
                              </p:par>
                            </p:childTnLst>
                          </p:cTn>
                        </p:par>
                      </p:childTnLst>
                    </p:cTn>
                  </p:par>
                  <p:par>
                    <p:cTn id="577" nodeType="clickEffect" fill="hold">
                      <p:stCondLst>
                        <p:cond delay="indefinite"/>
                      </p:stCondLst>
                      <p:childTnLst>
                        <p:par>
                          <p:cTn id="578" nodeType="withEffect" fill="hold">
                            <p:stCondLst>
                              <p:cond delay="0"/>
                            </p:stCondLst>
                            <p:childTnLst>
                              <p:par>
                                <p:cTn id="579" nodeType="clickEffect" fill="hold" presetClass="entr" presetID="1">
                                  <p:stCondLst>
                                    <p:cond delay="0"/>
                                  </p:stCondLst>
                                  <p:childTnLst>
                                    <p:set>
                                      <p:cBhvr>
                                        <p:cTn id="580" dur="1" fill="hold">
                                          <p:stCondLst>
                                            <p:cond delay="0"/>
                                          </p:stCondLst>
                                        </p:cTn>
                                        <p:tgtEl>
                                          <p:spTgt spid="519"/>
                                        </p:tgtEl>
                                        <p:attrNameLst>
                                          <p:attrName>style.visibility</p:attrName>
                                        </p:attrNameLst>
                                      </p:cBhvr>
                                      <p:to>
                                        <p:strVal val="visible"/>
                                      </p:to>
                                    </p:set>
                                  </p:childTnLst>
                                </p:cTn>
                              </p:par>
                              <p:par>
                                <p:cTn id="581" nodeType="withEffect" fill="hold" presetClass="entr" presetID="1">
                                  <p:stCondLst>
                                    <p:cond delay="0"/>
                                  </p:stCondLst>
                                  <p:childTnLst>
                                    <p:set>
                                      <p:cBhvr>
                                        <p:cTn id="582" dur="1" fill="hold">
                                          <p:stCondLst>
                                            <p:cond delay="0"/>
                                          </p:stCondLst>
                                        </p:cTn>
                                        <p:tgtEl>
                                          <p:spTgt spid="524"/>
                                        </p:tgtEl>
                                        <p:attrNameLst>
                                          <p:attrName>style.visibility</p:attrName>
                                        </p:attrNameLst>
                                      </p:cBhvr>
                                      <p:to>
                                        <p:strVal val="visible"/>
                                      </p:to>
                                    </p:set>
                                  </p:childTnLst>
                                </p:cTn>
                              </p:par>
                            </p:childTnLst>
                          </p:cTn>
                        </p:par>
                      </p:childTnLst>
                    </p:cTn>
                  </p:par>
                  <p:par>
                    <p:cTn id="583" nodeType="clickEffect" fill="hold">
                      <p:stCondLst>
                        <p:cond delay="indefinite"/>
                      </p:stCondLst>
                      <p:childTnLst>
                        <p:par>
                          <p:cTn id="584" nodeType="withEffect" fill="hold">
                            <p:stCondLst>
                              <p:cond delay="0"/>
                            </p:stCondLst>
                            <p:childTnLst>
                              <p:par>
                                <p:cTn id="585" nodeType="clickEffect" fill="hold" presetClass="entr" presetID="1">
                                  <p:stCondLst>
                                    <p:cond delay="0"/>
                                  </p:stCondLst>
                                  <p:childTnLst>
                                    <p:set>
                                      <p:cBhvr>
                                        <p:cTn id="586" dur="1" fill="hold">
                                          <p:stCondLst>
                                            <p:cond delay="0"/>
                                          </p:stCondLst>
                                        </p:cTn>
                                        <p:tgtEl>
                                          <p:spTgt spid="516"/>
                                        </p:tgtEl>
                                        <p:attrNameLst>
                                          <p:attrName>style.visibility</p:attrName>
                                        </p:attrNameLst>
                                      </p:cBhvr>
                                      <p:to>
                                        <p:strVal val="visible"/>
                                      </p:to>
                                    </p:set>
                                  </p:childTnLst>
                                </p:cTn>
                              </p:par>
                              <p:par>
                                <p:cTn id="587" nodeType="withEffect" fill="hold" presetClass="entr" presetID="1">
                                  <p:stCondLst>
                                    <p:cond delay="0"/>
                                  </p:stCondLst>
                                  <p:childTnLst>
                                    <p:set>
                                      <p:cBhvr>
                                        <p:cTn id="588"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1727" name="Rectangle 519"/>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1729" name="TextBox 125"/>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1731" name="Picture 75"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2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2" name="PlaceHolder 1"/>
          <p:cNvSpPr>
            <a:spLocks noGrp="1"/>
          </p:cNvSpPr>
          <p:nvPr>
            <p:ph type="sldNum" idx="8"/>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52390AAC-737F-447D-9544-514A05A93083}"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173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1734" name="Rectangle 520"/>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173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173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1740" name="TextBox 126"/>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601" dur="indefinite" restart="never" nodeType="tmRoot">
          <p:childTnLst>
            <p:seq>
              <p:cTn id="3602" dur="indefinite" nodeType="mainSeq">
                <p:childTnLst>
                  <p:par>
                    <p:cTn id="3603" nodeType="clickEffect" fill="hold">
                      <p:stCondLst>
                        <p:cond delay="indefinite"/>
                      </p:stCondLst>
                      <p:childTnLst>
                        <p:par>
                          <p:cTn id="3604" nodeType="withEffect" fill="hold">
                            <p:stCondLst>
                              <p:cond delay="0"/>
                            </p:stCondLst>
                            <p:childTnLst>
                              <p:par>
                                <p:cTn id="3605" nodeType="clickEffect" fill="hold" presetClass="entr" presetID="1">
                                  <p:stCondLst>
                                    <p:cond delay="0"/>
                                  </p:stCondLst>
                                  <p:childTnLst>
                                    <p:set>
                                      <p:cBhvr>
                                        <p:cTn id="3606" dur="1" fill="hold">
                                          <p:stCondLst>
                                            <p:cond delay="0"/>
                                          </p:stCondLst>
                                        </p:cTn>
                                        <p:tgtEl>
                                          <p:spTgt spid="1739">
                                            <p:txEl>
                                              <p:pRg st="0" end="0"/>
                                            </p:txEl>
                                          </p:spTgt>
                                        </p:tgtEl>
                                        <p:attrNameLst>
                                          <p:attrName>style.visibility</p:attrName>
                                        </p:attrNameLst>
                                      </p:cBhvr>
                                      <p:to>
                                        <p:strVal val="visible"/>
                                      </p:to>
                                    </p:set>
                                  </p:childTnLst>
                                </p:cTn>
                              </p:par>
                            </p:childTnLst>
                          </p:cTn>
                        </p:par>
                      </p:childTnLst>
                    </p:cTn>
                  </p:par>
                  <p:par>
                    <p:cTn id="3607" nodeType="clickEffect" fill="hold">
                      <p:stCondLst>
                        <p:cond delay="indefinite"/>
                      </p:stCondLst>
                      <p:childTnLst>
                        <p:par>
                          <p:cTn id="3608" nodeType="withEffect" fill="hold">
                            <p:stCondLst>
                              <p:cond delay="0"/>
                            </p:stCondLst>
                            <p:childTnLst>
                              <p:par>
                                <p:cTn id="3609" nodeType="clickEffect" fill="hold" presetClass="entr" presetID="1">
                                  <p:stCondLst>
                                    <p:cond delay="0"/>
                                  </p:stCondLst>
                                  <p:childTnLst>
                                    <p:set>
                                      <p:cBhvr>
                                        <p:cTn id="3610" dur="1" fill="hold">
                                          <p:stCondLst>
                                            <p:cond delay="0"/>
                                          </p:stCondLst>
                                        </p:cTn>
                                        <p:tgtEl>
                                          <p:spTgt spid="1739">
                                            <p:txEl>
                                              <p:pRg st="1" end="1"/>
                                            </p:txEl>
                                          </p:spTgt>
                                        </p:tgtEl>
                                        <p:attrNameLst>
                                          <p:attrName>style.visibility</p:attrName>
                                        </p:attrNameLst>
                                      </p:cBhvr>
                                      <p:to>
                                        <p:strVal val="visible"/>
                                      </p:to>
                                    </p:set>
                                  </p:childTnLst>
                                </p:cTn>
                              </p:par>
                            </p:childTnLst>
                          </p:cTn>
                        </p:par>
                      </p:childTnLst>
                    </p:cTn>
                  </p:par>
                  <p:par>
                    <p:cTn id="3611" nodeType="clickEffect" fill="hold">
                      <p:stCondLst>
                        <p:cond delay="indefinite"/>
                      </p:stCondLst>
                      <p:childTnLst>
                        <p:par>
                          <p:cTn id="3612" nodeType="withEffect" fill="hold">
                            <p:stCondLst>
                              <p:cond delay="0"/>
                            </p:stCondLst>
                            <p:childTnLst>
                              <p:par>
                                <p:cTn id="3613" nodeType="clickEffect" fill="hold" presetClass="entr" presetID="1">
                                  <p:stCondLst>
                                    <p:cond delay="0"/>
                                  </p:stCondLst>
                                  <p:childTnLst>
                                    <p:set>
                                      <p:cBhvr>
                                        <p:cTn id="3614" dur="1" fill="hold">
                                          <p:stCondLst>
                                            <p:cond delay="0"/>
                                          </p:stCondLst>
                                        </p:cTn>
                                        <p:tgtEl>
                                          <p:spTgt spid="1739">
                                            <p:txEl>
                                              <p:pRg st="2" end="2"/>
                                            </p:txEl>
                                          </p:spTgt>
                                        </p:tgtEl>
                                        <p:attrNameLst>
                                          <p:attrName>style.visibility</p:attrName>
                                        </p:attrNameLst>
                                      </p:cBhvr>
                                      <p:to>
                                        <p:strVal val="visible"/>
                                      </p:to>
                                    </p:set>
                                  </p:childTnLst>
                                </p:cTn>
                              </p:par>
                            </p:childTnLst>
                          </p:cTn>
                        </p:par>
                      </p:childTnLst>
                    </p:cTn>
                  </p:par>
                  <p:par>
                    <p:cTn id="3615" nodeType="clickEffect" fill="hold">
                      <p:stCondLst>
                        <p:cond delay="indefinite"/>
                      </p:stCondLst>
                      <p:childTnLst>
                        <p:par>
                          <p:cTn id="3616" nodeType="withEffect" fill="hold">
                            <p:stCondLst>
                              <p:cond delay="0"/>
                            </p:stCondLst>
                            <p:childTnLst>
                              <p:par>
                                <p:cTn id="3617" nodeType="clickEffect" fill="hold" presetClass="entr" presetID="1">
                                  <p:stCondLst>
                                    <p:cond delay="0"/>
                                  </p:stCondLst>
                                  <p:childTnLst>
                                    <p:set>
                                      <p:cBhvr>
                                        <p:cTn id="3618" dur="1" fill="hold">
                                          <p:stCondLst>
                                            <p:cond delay="0"/>
                                          </p:stCondLst>
                                        </p:cTn>
                                        <p:tgtEl>
                                          <p:spTgt spid="1739">
                                            <p:txEl>
                                              <p:pRg st="3" end="3"/>
                                            </p:txEl>
                                          </p:spTgt>
                                        </p:tgtEl>
                                        <p:attrNameLst>
                                          <p:attrName>style.visibility</p:attrName>
                                        </p:attrNameLst>
                                      </p:cBhvr>
                                      <p:to>
                                        <p:strVal val="visible"/>
                                      </p:to>
                                    </p:set>
                                  </p:childTnLst>
                                </p:cTn>
                              </p:par>
                            </p:childTnLst>
                          </p:cTn>
                        </p:par>
                      </p:childTnLst>
                    </p:cTn>
                  </p:par>
                  <p:par>
                    <p:cTn id="3619" nodeType="clickEffect" fill="hold">
                      <p:stCondLst>
                        <p:cond delay="indefinite"/>
                      </p:stCondLst>
                      <p:childTnLst>
                        <p:par>
                          <p:cTn id="3620" nodeType="withEffect" fill="hold">
                            <p:stCondLst>
                              <p:cond delay="0"/>
                            </p:stCondLst>
                            <p:childTnLst>
                              <p:par>
                                <p:cTn id="3621" nodeType="clickEffect" fill="hold" presetClass="entr" presetID="1">
                                  <p:stCondLst>
                                    <p:cond delay="0"/>
                                  </p:stCondLst>
                                  <p:childTnLst>
                                    <p:set>
                                      <p:cBhvr>
                                        <p:cTn id="3622" dur="1" fill="hold">
                                          <p:stCondLst>
                                            <p:cond delay="0"/>
                                          </p:stCondLst>
                                        </p:cTn>
                                        <p:tgtEl>
                                          <p:spTgt spid="1739">
                                            <p:txEl>
                                              <p:pRg st="4" end="4"/>
                                            </p:txEl>
                                          </p:spTgt>
                                        </p:tgtEl>
                                        <p:attrNameLst>
                                          <p:attrName>style.visibility</p:attrName>
                                        </p:attrNameLst>
                                      </p:cBhvr>
                                      <p:to>
                                        <p:strVal val="visible"/>
                                      </p:to>
                                    </p:set>
                                  </p:childTnLst>
                                </p:cTn>
                              </p:par>
                            </p:childTnLst>
                          </p:cTn>
                        </p:par>
                      </p:childTnLst>
                    </p:cTn>
                  </p:par>
                  <p:par>
                    <p:cTn id="3623" nodeType="clickEffect" fill="hold">
                      <p:stCondLst>
                        <p:cond delay="indefinite"/>
                      </p:stCondLst>
                      <p:childTnLst>
                        <p:par>
                          <p:cTn id="3624" nodeType="withEffect" fill="hold">
                            <p:stCondLst>
                              <p:cond delay="0"/>
                            </p:stCondLst>
                            <p:childTnLst>
                              <p:par>
                                <p:cTn id="3625" nodeType="clickEffect" fill="hold" presetClass="entr" presetID="1">
                                  <p:stCondLst>
                                    <p:cond delay="0"/>
                                  </p:stCondLst>
                                  <p:childTnLst>
                                    <p:set>
                                      <p:cBhvr>
                                        <p:cTn id="3626" dur="1" fill="hold">
                                          <p:stCondLst>
                                            <p:cond delay="0"/>
                                          </p:stCondLst>
                                        </p:cTn>
                                        <p:tgtEl>
                                          <p:spTgt spid="1739">
                                            <p:txEl>
                                              <p:pRg st="5" end="5"/>
                                            </p:txEl>
                                          </p:spTgt>
                                        </p:tgtEl>
                                        <p:attrNameLst>
                                          <p:attrName>style.visibility</p:attrName>
                                        </p:attrNameLst>
                                      </p:cBhvr>
                                      <p:to>
                                        <p:strVal val="visible"/>
                                      </p:to>
                                    </p:set>
                                  </p:childTnLst>
                                </p:cTn>
                              </p:par>
                              <p:par>
                                <p:cTn id="3627" nodeType="withEffect" fill="hold" presetClass="entr" presetID="1">
                                  <p:stCondLst>
                                    <p:cond delay="0"/>
                                  </p:stCondLst>
                                  <p:childTnLst>
                                    <p:set>
                                      <p:cBhvr>
                                        <p:cTn id="3628" dur="1" fill="hold">
                                          <p:stCondLst>
                                            <p:cond delay="0"/>
                                          </p:stCondLst>
                                        </p:cTn>
                                        <p:tgtEl>
                                          <p:spTgt spid="1739">
                                            <p:txEl>
                                              <p:pRg st="6" end="6"/>
                                            </p:txEl>
                                          </p:spTgt>
                                        </p:tgtEl>
                                        <p:attrNameLst>
                                          <p:attrName>style.visibility</p:attrName>
                                        </p:attrNameLst>
                                      </p:cBhvr>
                                      <p:to>
                                        <p:strVal val="visible"/>
                                      </p:to>
                                    </p:set>
                                  </p:childTnLst>
                                </p:cTn>
                              </p:par>
                              <p:par>
                                <p:cTn id="3629" nodeType="withEffect" fill="hold" presetClass="entr" presetID="1">
                                  <p:stCondLst>
                                    <p:cond delay="0"/>
                                  </p:stCondLst>
                                  <p:childTnLst>
                                    <p:set>
                                      <p:cBhvr>
                                        <p:cTn id="3630" dur="1" fill="hold">
                                          <p:stCondLst>
                                            <p:cond delay="0"/>
                                          </p:stCondLst>
                                        </p:cTn>
                                        <p:tgtEl>
                                          <p:spTgt spid="1739">
                                            <p:txEl>
                                              <p:pRg st="7" end="7"/>
                                            </p:txEl>
                                          </p:spTgt>
                                        </p:tgtEl>
                                        <p:attrNameLst>
                                          <p:attrName>style.visibility</p:attrName>
                                        </p:attrNameLst>
                                      </p:cBhvr>
                                      <p:to>
                                        <p:strVal val="visible"/>
                                      </p:to>
                                    </p:set>
                                  </p:childTnLst>
                                </p:cTn>
                              </p:par>
                              <p:par>
                                <p:cTn id="3631" nodeType="withEffect" fill="hold" presetClass="entr" presetID="1">
                                  <p:stCondLst>
                                    <p:cond delay="0"/>
                                  </p:stCondLst>
                                  <p:childTnLst>
                                    <p:set>
                                      <p:cBhvr>
                                        <p:cTn id="3632" dur="1" fill="hold">
                                          <p:stCondLst>
                                            <p:cond delay="0"/>
                                          </p:stCondLst>
                                        </p:cTn>
                                        <p:tgtEl>
                                          <p:spTgt spid="1739">
                                            <p:txEl>
                                              <p:pRg st="8" end="8"/>
                                            </p:txEl>
                                          </p:spTgt>
                                        </p:tgtEl>
                                        <p:attrNameLst>
                                          <p:attrName>style.visibility</p:attrName>
                                        </p:attrNameLst>
                                      </p:cBhvr>
                                      <p:to>
                                        <p:strVal val="visible"/>
                                      </p:to>
                                    </p:set>
                                  </p:childTnLst>
                                </p:cTn>
                              </p:par>
                            </p:childTnLst>
                          </p:cTn>
                        </p:par>
                      </p:childTnLst>
                    </p:cTn>
                  </p:par>
                  <p:par>
                    <p:cTn id="3633" nodeType="clickEffect" fill="hold">
                      <p:stCondLst>
                        <p:cond delay="indefinite"/>
                      </p:stCondLst>
                      <p:childTnLst>
                        <p:par>
                          <p:cTn id="3634" nodeType="withEffect" fill="hold">
                            <p:stCondLst>
                              <p:cond delay="0"/>
                            </p:stCondLst>
                            <p:childTnLst>
                              <p:par>
                                <p:cTn id="3635" nodeType="clickEffect" fill="hold" presetClass="entr" presetID="1">
                                  <p:stCondLst>
                                    <p:cond delay="0"/>
                                  </p:stCondLst>
                                  <p:childTnLst>
                                    <p:set>
                                      <p:cBhvr>
                                        <p:cTn id="3636" dur="1" fill="hold">
                                          <p:stCondLst>
                                            <p:cond delay="0"/>
                                          </p:stCondLst>
                                        </p:cTn>
                                        <p:tgtEl>
                                          <p:spTgt spid="1739">
                                            <p:txEl>
                                              <p:pRg st="9" end="9"/>
                                            </p:txEl>
                                          </p:spTgt>
                                        </p:tgtEl>
                                        <p:attrNameLst>
                                          <p:attrName>style.visibility</p:attrName>
                                        </p:attrNameLst>
                                      </p:cBhvr>
                                      <p:to>
                                        <p:strVal val="visible"/>
                                      </p:to>
                                    </p:set>
                                  </p:childTnLst>
                                </p:cTn>
                              </p:par>
                              <p:par>
                                <p:cTn id="3637" nodeType="withEffect" fill="hold" presetClass="entr" presetID="1">
                                  <p:stCondLst>
                                    <p:cond delay="0"/>
                                  </p:stCondLst>
                                  <p:childTnLst>
                                    <p:set>
                                      <p:cBhvr>
                                        <p:cTn id="3638" dur="1" fill="hold">
                                          <p:stCondLst>
                                            <p:cond delay="0"/>
                                          </p:stCondLst>
                                        </p:cTn>
                                        <p:tgtEl>
                                          <p:spTgt spid="173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174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1743" name="Rectangle 521"/>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639" dur="indefinite" restart="never" nodeType="tmRoot">
          <p:childTnLst>
            <p:seq>
              <p:cTn id="3640" dur="indefinite" nodeType="mainSeq">
                <p:childTnLst>
                  <p:par>
                    <p:cTn id="3641" nodeType="clickEffect" fill="hold">
                      <p:stCondLst>
                        <p:cond delay="indefinite"/>
                      </p:stCondLst>
                      <p:childTnLst>
                        <p:par>
                          <p:cTn id="3642" nodeType="withEffect" fill="hold">
                            <p:stCondLst>
                              <p:cond delay="0"/>
                            </p:stCondLst>
                            <p:childTnLst>
                              <p:par>
                                <p:cTn id="3643" nodeType="clickEffect" fill="hold" presetClass="entr" presetID="1">
                                  <p:stCondLst>
                                    <p:cond delay="0"/>
                                  </p:stCondLst>
                                  <p:childTnLst>
                                    <p:set>
                                      <p:cBhvr>
                                        <p:cTn id="3644" dur="1" fill="hold">
                                          <p:stCondLst>
                                            <p:cond delay="0"/>
                                          </p:stCondLst>
                                        </p:cTn>
                                        <p:tgtEl>
                                          <p:spTgt spid="1742">
                                            <p:txEl>
                                              <p:pRg st="1" end="1"/>
                                            </p:txEl>
                                          </p:spTgt>
                                        </p:tgtEl>
                                        <p:attrNameLst>
                                          <p:attrName>style.visibility</p:attrName>
                                        </p:attrNameLst>
                                      </p:cBhvr>
                                      <p:to>
                                        <p:strVal val="visible"/>
                                      </p:to>
                                    </p:set>
                                  </p:childTnLst>
                                </p:cTn>
                              </p:par>
                            </p:childTnLst>
                          </p:cTn>
                        </p:par>
                      </p:childTnLst>
                    </p:cTn>
                  </p:par>
                  <p:par>
                    <p:cTn id="3645" nodeType="clickEffect" fill="hold">
                      <p:stCondLst>
                        <p:cond delay="indefinite"/>
                      </p:stCondLst>
                      <p:childTnLst>
                        <p:par>
                          <p:cTn id="3646" nodeType="withEffect" fill="hold">
                            <p:stCondLst>
                              <p:cond delay="0"/>
                            </p:stCondLst>
                            <p:childTnLst>
                              <p:par>
                                <p:cTn id="3647" nodeType="clickEffect" fill="hold" presetClass="entr" presetID="1">
                                  <p:stCondLst>
                                    <p:cond delay="0"/>
                                  </p:stCondLst>
                                  <p:childTnLst>
                                    <p:set>
                                      <p:cBhvr>
                                        <p:cTn id="3648" dur="1" fill="hold">
                                          <p:stCondLst>
                                            <p:cond delay="0"/>
                                          </p:stCondLst>
                                        </p:cTn>
                                        <p:tgtEl>
                                          <p:spTgt spid="1742">
                                            <p:txEl>
                                              <p:pRg st="2" end="2"/>
                                            </p:txEl>
                                          </p:spTgt>
                                        </p:tgtEl>
                                        <p:attrNameLst>
                                          <p:attrName>style.visibility</p:attrName>
                                        </p:attrNameLst>
                                      </p:cBhvr>
                                      <p:to>
                                        <p:strVal val="visible"/>
                                      </p:to>
                                    </p:set>
                                  </p:childTnLst>
                                </p:cTn>
                              </p:par>
                            </p:childTnLst>
                          </p:cTn>
                        </p:par>
                      </p:childTnLst>
                    </p:cTn>
                  </p:par>
                  <p:par>
                    <p:cTn id="3649" nodeType="clickEffect" fill="hold">
                      <p:stCondLst>
                        <p:cond delay="indefinite"/>
                      </p:stCondLst>
                      <p:childTnLst>
                        <p:par>
                          <p:cTn id="3650" nodeType="withEffect" fill="hold">
                            <p:stCondLst>
                              <p:cond delay="0"/>
                            </p:stCondLst>
                            <p:childTnLst>
                              <p:par>
                                <p:cTn id="3651" nodeType="clickEffect" fill="hold" presetClass="entr" presetID="1">
                                  <p:stCondLst>
                                    <p:cond delay="0"/>
                                  </p:stCondLst>
                                  <p:childTnLst>
                                    <p:set>
                                      <p:cBhvr>
                                        <p:cTn id="3652" dur="1" fill="hold">
                                          <p:stCondLst>
                                            <p:cond delay="0"/>
                                          </p:stCondLst>
                                        </p:cTn>
                                        <p:tgtEl>
                                          <p:spTgt spid="1742">
                                            <p:txEl>
                                              <p:pRg st="3" end="3"/>
                                            </p:txEl>
                                          </p:spTgt>
                                        </p:tgtEl>
                                        <p:attrNameLst>
                                          <p:attrName>style.visibility</p:attrName>
                                        </p:attrNameLst>
                                      </p:cBhvr>
                                      <p:to>
                                        <p:strVal val="visible"/>
                                      </p:to>
                                    </p:set>
                                  </p:childTnLst>
                                </p:cTn>
                              </p:par>
                            </p:childTnLst>
                          </p:cTn>
                        </p:par>
                      </p:childTnLst>
                    </p:cTn>
                  </p:par>
                  <p:par>
                    <p:cTn id="3653" nodeType="clickEffect" fill="hold">
                      <p:stCondLst>
                        <p:cond delay="indefinite"/>
                      </p:stCondLst>
                      <p:childTnLst>
                        <p:par>
                          <p:cTn id="3654" nodeType="withEffect" fill="hold">
                            <p:stCondLst>
                              <p:cond delay="0"/>
                            </p:stCondLst>
                            <p:childTnLst>
                              <p:par>
                                <p:cTn id="3655" nodeType="clickEffect" fill="hold" presetClass="entr" presetID="1">
                                  <p:stCondLst>
                                    <p:cond delay="0"/>
                                  </p:stCondLst>
                                  <p:childTnLst>
                                    <p:set>
                                      <p:cBhvr>
                                        <p:cTn id="3656" dur="1" fill="hold">
                                          <p:stCondLst>
                                            <p:cond delay="0"/>
                                          </p:stCondLst>
                                        </p:cTn>
                                        <p:tgtEl>
                                          <p:spTgt spid="1742">
                                            <p:txEl>
                                              <p:pRg st="4" end="4"/>
                                            </p:txEl>
                                          </p:spTgt>
                                        </p:tgtEl>
                                        <p:attrNameLst>
                                          <p:attrName>style.visibility</p:attrName>
                                        </p:attrNameLst>
                                      </p:cBhvr>
                                      <p:to>
                                        <p:strVal val="visible"/>
                                      </p:to>
                                    </p:set>
                                  </p:childTnLst>
                                </p:cTn>
                              </p:par>
                            </p:childTnLst>
                          </p:cTn>
                        </p:par>
                      </p:childTnLst>
                    </p:cTn>
                  </p:par>
                  <p:par>
                    <p:cTn id="3657" nodeType="clickEffect" fill="hold">
                      <p:stCondLst>
                        <p:cond delay="indefinite"/>
                      </p:stCondLst>
                      <p:childTnLst>
                        <p:par>
                          <p:cTn id="3658" nodeType="withEffect" fill="hold">
                            <p:stCondLst>
                              <p:cond delay="0"/>
                            </p:stCondLst>
                            <p:childTnLst>
                              <p:par>
                                <p:cTn id="3659" nodeType="clickEffect" fill="hold" presetClass="entr" presetID="1">
                                  <p:stCondLst>
                                    <p:cond delay="0"/>
                                  </p:stCondLst>
                                  <p:childTnLst>
                                    <p:set>
                                      <p:cBhvr>
                                        <p:cTn id="3660" dur="1" fill="hold">
                                          <p:stCondLst>
                                            <p:cond delay="0"/>
                                          </p:stCondLst>
                                        </p:cTn>
                                        <p:tgtEl>
                                          <p:spTgt spid="1742">
                                            <p:txEl>
                                              <p:pRg st="5" end="5"/>
                                            </p:txEl>
                                          </p:spTgt>
                                        </p:tgtEl>
                                        <p:attrNameLst>
                                          <p:attrName>style.visibility</p:attrName>
                                        </p:attrNameLst>
                                      </p:cBhvr>
                                      <p:to>
                                        <p:strVal val="visible"/>
                                      </p:to>
                                    </p:set>
                                  </p:childTnLst>
                                </p:cTn>
                              </p:par>
                            </p:childTnLst>
                          </p:cTn>
                        </p:par>
                      </p:childTnLst>
                    </p:cTn>
                  </p:par>
                  <p:par>
                    <p:cTn id="3661" nodeType="clickEffect" fill="hold">
                      <p:stCondLst>
                        <p:cond delay="indefinite"/>
                      </p:stCondLst>
                      <p:childTnLst>
                        <p:par>
                          <p:cTn id="3662" nodeType="withEffect" fill="hold">
                            <p:stCondLst>
                              <p:cond delay="0"/>
                            </p:stCondLst>
                            <p:childTnLst>
                              <p:par>
                                <p:cTn id="3663" nodeType="clickEffect" fill="hold" presetClass="entr" presetID="1">
                                  <p:stCondLst>
                                    <p:cond delay="0"/>
                                  </p:stCondLst>
                                  <p:childTnLst>
                                    <p:set>
                                      <p:cBhvr>
                                        <p:cTn id="3664" dur="1" fill="hold">
                                          <p:stCondLst>
                                            <p:cond delay="0"/>
                                          </p:stCondLst>
                                        </p:cTn>
                                        <p:tgtEl>
                                          <p:spTgt spid="1742">
                                            <p:txEl>
                                              <p:pRg st="6" end="6"/>
                                            </p:txEl>
                                          </p:spTgt>
                                        </p:tgtEl>
                                        <p:attrNameLst>
                                          <p:attrName>style.visibility</p:attrName>
                                        </p:attrNameLst>
                                      </p:cBhvr>
                                      <p:to>
                                        <p:strVal val="visible"/>
                                      </p:to>
                                    </p:set>
                                  </p:childTnLst>
                                </p:cTn>
                              </p:par>
                            </p:childTnLst>
                          </p:cTn>
                        </p:par>
                      </p:childTnLst>
                    </p:cTn>
                  </p:par>
                  <p:par>
                    <p:cTn id="3665" nodeType="clickEffect" fill="hold">
                      <p:stCondLst>
                        <p:cond delay="indefinite"/>
                      </p:stCondLst>
                      <p:childTnLst>
                        <p:par>
                          <p:cTn id="3666" nodeType="withEffect" fill="hold">
                            <p:stCondLst>
                              <p:cond delay="0"/>
                            </p:stCondLst>
                            <p:childTnLst>
                              <p:par>
                                <p:cTn id="3667" nodeType="clickEffect" fill="hold" presetClass="entr" presetID="1">
                                  <p:stCondLst>
                                    <p:cond delay="0"/>
                                  </p:stCondLst>
                                  <p:childTnLst>
                                    <p:set>
                                      <p:cBhvr>
                                        <p:cTn id="3668" dur="1" fill="hold">
                                          <p:stCondLst>
                                            <p:cond delay="0"/>
                                          </p:stCondLst>
                                        </p:cTn>
                                        <p:tgtEl>
                                          <p:spTgt spid="1742">
                                            <p:txEl>
                                              <p:pRg st="7" end="7"/>
                                            </p:txEl>
                                          </p:spTgt>
                                        </p:tgtEl>
                                        <p:attrNameLst>
                                          <p:attrName>style.visibility</p:attrName>
                                        </p:attrNameLst>
                                      </p:cBhvr>
                                      <p:to>
                                        <p:strVal val="visible"/>
                                      </p:to>
                                    </p:set>
                                  </p:childTnLst>
                                </p:cTn>
                              </p:par>
                            </p:childTnLst>
                          </p:cTn>
                        </p:par>
                      </p:childTnLst>
                    </p:cTn>
                  </p:par>
                  <p:par>
                    <p:cTn id="3669" nodeType="clickEffect" fill="hold">
                      <p:stCondLst>
                        <p:cond delay="indefinite"/>
                      </p:stCondLst>
                      <p:childTnLst>
                        <p:par>
                          <p:cTn id="3670" nodeType="withEffect" fill="hold">
                            <p:stCondLst>
                              <p:cond delay="0"/>
                            </p:stCondLst>
                            <p:childTnLst>
                              <p:par>
                                <p:cTn id="3671" nodeType="clickEffect" fill="hold" presetClass="entr" presetID="1">
                                  <p:stCondLst>
                                    <p:cond delay="0"/>
                                  </p:stCondLst>
                                  <p:childTnLst>
                                    <p:set>
                                      <p:cBhvr>
                                        <p:cTn id="3672" dur="1" fill="hold">
                                          <p:stCondLst>
                                            <p:cond delay="0"/>
                                          </p:stCondLst>
                                        </p:cTn>
                                        <p:tgtEl>
                                          <p:spTgt spid="1742">
                                            <p:txEl>
                                              <p:pRg st="8" end="8"/>
                                            </p:txEl>
                                          </p:spTgt>
                                        </p:tgtEl>
                                        <p:attrNameLst>
                                          <p:attrName>style.visibility</p:attrName>
                                        </p:attrNameLst>
                                      </p:cBhvr>
                                      <p:to>
                                        <p:strVal val="visible"/>
                                      </p:to>
                                    </p:set>
                                  </p:childTnLst>
                                </p:cTn>
                              </p:par>
                            </p:childTnLst>
                          </p:cTn>
                        </p:par>
                      </p:childTnLst>
                    </p:cTn>
                  </p:par>
                  <p:par>
                    <p:cTn id="3673" nodeType="clickEffect" fill="hold">
                      <p:stCondLst>
                        <p:cond delay="indefinite"/>
                      </p:stCondLst>
                      <p:childTnLst>
                        <p:par>
                          <p:cTn id="3674" nodeType="withEffect" fill="hold">
                            <p:stCondLst>
                              <p:cond delay="0"/>
                            </p:stCondLst>
                            <p:childTnLst>
                              <p:par>
                                <p:cTn id="3675" nodeType="clickEffect" fill="hold" presetClass="entr" presetID="1">
                                  <p:stCondLst>
                                    <p:cond delay="0"/>
                                  </p:stCondLst>
                                  <p:childTnLst>
                                    <p:set>
                                      <p:cBhvr>
                                        <p:cTn id="3676" dur="1" fill="hold">
                                          <p:stCondLst>
                                            <p:cond delay="0"/>
                                          </p:stCondLst>
                                        </p:cTn>
                                        <p:tgtEl>
                                          <p:spTgt spid="1742">
                                            <p:txEl>
                                              <p:pRg st="9" end="9"/>
                                            </p:txEl>
                                          </p:spTgt>
                                        </p:tgtEl>
                                        <p:attrNameLst>
                                          <p:attrName>style.visibility</p:attrName>
                                        </p:attrNameLst>
                                      </p:cBhvr>
                                      <p:to>
                                        <p:strVal val="visible"/>
                                      </p:to>
                                    </p:set>
                                  </p:childTnLst>
                                </p:cTn>
                              </p:par>
                            </p:childTnLst>
                          </p:cTn>
                        </p:par>
                      </p:childTnLst>
                    </p:cTn>
                  </p:par>
                  <p:par>
                    <p:cTn id="3677" nodeType="clickEffect" fill="hold">
                      <p:stCondLst>
                        <p:cond delay="indefinite"/>
                      </p:stCondLst>
                      <p:childTnLst>
                        <p:par>
                          <p:cTn id="3678" nodeType="withEffect" fill="hold">
                            <p:stCondLst>
                              <p:cond delay="0"/>
                            </p:stCondLst>
                            <p:childTnLst>
                              <p:par>
                                <p:cTn id="3679" nodeType="clickEffect" fill="hold" presetClass="entr" presetID="1">
                                  <p:stCondLst>
                                    <p:cond delay="0"/>
                                  </p:stCondLst>
                                  <p:childTnLst>
                                    <p:set>
                                      <p:cBhvr>
                                        <p:cTn id="3680" dur="1" fill="hold">
                                          <p:stCondLst>
                                            <p:cond delay="0"/>
                                          </p:stCondLst>
                                        </p:cTn>
                                        <p:tgtEl>
                                          <p:spTgt spid="174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174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681" dur="indefinite" restart="never" nodeType="tmRoot">
          <p:childTnLst>
            <p:seq>
              <p:cTn id="3682" dur="indefinite" nodeType="mainSeq">
                <p:childTnLst>
                  <p:par>
                    <p:cTn id="3683" nodeType="clickEffect" fill="hold">
                      <p:stCondLst>
                        <p:cond delay="indefinite"/>
                      </p:stCondLst>
                      <p:childTnLst>
                        <p:par>
                          <p:cTn id="3684" nodeType="withEffect" fill="hold">
                            <p:stCondLst>
                              <p:cond delay="0"/>
                            </p:stCondLst>
                            <p:childTnLst>
                              <p:par>
                                <p:cTn id="3685" nodeType="clickEffect" fill="hold" presetClass="entr" presetID="1">
                                  <p:stCondLst>
                                    <p:cond delay="0"/>
                                  </p:stCondLst>
                                  <p:childTnLst>
                                    <p:set>
                                      <p:cBhvr>
                                        <p:cTn id="3686" dur="1" fill="hold">
                                          <p:stCondLst>
                                            <p:cond delay="0"/>
                                          </p:stCondLst>
                                        </p:cTn>
                                        <p:tgtEl>
                                          <p:spTgt spid="1745">
                                            <p:txEl>
                                              <p:pRg st="0" end="0"/>
                                            </p:txEl>
                                          </p:spTgt>
                                        </p:tgtEl>
                                        <p:attrNameLst>
                                          <p:attrName>style.visibility</p:attrName>
                                        </p:attrNameLst>
                                      </p:cBhvr>
                                      <p:to>
                                        <p:strVal val="visible"/>
                                      </p:to>
                                    </p:set>
                                  </p:childTnLst>
                                </p:cTn>
                              </p:par>
                            </p:childTnLst>
                          </p:cTn>
                        </p:par>
                      </p:childTnLst>
                    </p:cTn>
                  </p:par>
                  <p:par>
                    <p:cTn id="3687" nodeType="clickEffect" fill="hold">
                      <p:stCondLst>
                        <p:cond delay="indefinite"/>
                      </p:stCondLst>
                      <p:childTnLst>
                        <p:par>
                          <p:cTn id="3688" nodeType="withEffect" fill="hold">
                            <p:stCondLst>
                              <p:cond delay="0"/>
                            </p:stCondLst>
                            <p:childTnLst>
                              <p:par>
                                <p:cTn id="3689" nodeType="clickEffect" fill="hold" presetClass="entr" presetID="1">
                                  <p:stCondLst>
                                    <p:cond delay="0"/>
                                  </p:stCondLst>
                                  <p:childTnLst>
                                    <p:set>
                                      <p:cBhvr>
                                        <p:cTn id="3690" dur="1" fill="hold">
                                          <p:stCondLst>
                                            <p:cond delay="0"/>
                                          </p:stCondLst>
                                        </p:cTn>
                                        <p:tgtEl>
                                          <p:spTgt spid="1745">
                                            <p:txEl>
                                              <p:pRg st="1" end="1"/>
                                            </p:txEl>
                                          </p:spTgt>
                                        </p:tgtEl>
                                        <p:attrNameLst>
                                          <p:attrName>style.visibility</p:attrName>
                                        </p:attrNameLst>
                                      </p:cBhvr>
                                      <p:to>
                                        <p:strVal val="visible"/>
                                      </p:to>
                                    </p:set>
                                  </p:childTnLst>
                                </p:cTn>
                              </p:par>
                            </p:childTnLst>
                          </p:cTn>
                        </p:par>
                      </p:childTnLst>
                    </p:cTn>
                  </p:par>
                  <p:par>
                    <p:cTn id="3691" nodeType="clickEffect" fill="hold">
                      <p:stCondLst>
                        <p:cond delay="indefinite"/>
                      </p:stCondLst>
                      <p:childTnLst>
                        <p:par>
                          <p:cTn id="3692" nodeType="withEffect" fill="hold">
                            <p:stCondLst>
                              <p:cond delay="0"/>
                            </p:stCondLst>
                            <p:childTnLst>
                              <p:par>
                                <p:cTn id="3693" nodeType="clickEffect" fill="hold" presetClass="entr" presetID="1">
                                  <p:stCondLst>
                                    <p:cond delay="0"/>
                                  </p:stCondLst>
                                  <p:childTnLst>
                                    <p:set>
                                      <p:cBhvr>
                                        <p:cTn id="3694" dur="1" fill="hold">
                                          <p:stCondLst>
                                            <p:cond delay="0"/>
                                          </p:stCondLst>
                                        </p:cTn>
                                        <p:tgtEl>
                                          <p:spTgt spid="1745">
                                            <p:txEl>
                                              <p:pRg st="2" end="2"/>
                                            </p:txEl>
                                          </p:spTgt>
                                        </p:tgtEl>
                                        <p:attrNameLst>
                                          <p:attrName>style.visibility</p:attrName>
                                        </p:attrNameLst>
                                      </p:cBhvr>
                                      <p:to>
                                        <p:strVal val="visible"/>
                                      </p:to>
                                    </p:set>
                                  </p:childTnLst>
                                </p:cTn>
                              </p:par>
                            </p:childTnLst>
                          </p:cTn>
                        </p:par>
                      </p:childTnLst>
                    </p:cTn>
                  </p:par>
                  <p:par>
                    <p:cTn id="3695" nodeType="clickEffect" fill="hold">
                      <p:stCondLst>
                        <p:cond delay="indefinite"/>
                      </p:stCondLst>
                      <p:childTnLst>
                        <p:par>
                          <p:cTn id="3696" nodeType="withEffect" fill="hold">
                            <p:stCondLst>
                              <p:cond delay="0"/>
                            </p:stCondLst>
                            <p:childTnLst>
                              <p:par>
                                <p:cTn id="3697" nodeType="clickEffect" fill="hold" presetClass="entr" presetID="1">
                                  <p:stCondLst>
                                    <p:cond delay="0"/>
                                  </p:stCondLst>
                                  <p:childTnLst>
                                    <p:set>
                                      <p:cBhvr>
                                        <p:cTn id="3698" dur="1" fill="hold">
                                          <p:stCondLst>
                                            <p:cond delay="0"/>
                                          </p:stCondLst>
                                        </p:cTn>
                                        <p:tgtEl>
                                          <p:spTgt spid="1745">
                                            <p:txEl>
                                              <p:pRg st="3" end="3"/>
                                            </p:txEl>
                                          </p:spTgt>
                                        </p:tgtEl>
                                        <p:attrNameLst>
                                          <p:attrName>style.visibility</p:attrName>
                                        </p:attrNameLst>
                                      </p:cBhvr>
                                      <p:to>
                                        <p:strVal val="visible"/>
                                      </p:to>
                                    </p:set>
                                  </p:childTnLst>
                                </p:cTn>
                              </p:par>
                            </p:childTnLst>
                          </p:cTn>
                        </p:par>
                      </p:childTnLst>
                    </p:cTn>
                  </p:par>
                  <p:par>
                    <p:cTn id="3699" nodeType="clickEffect" fill="hold">
                      <p:stCondLst>
                        <p:cond delay="indefinite"/>
                      </p:stCondLst>
                      <p:childTnLst>
                        <p:par>
                          <p:cTn id="3700" nodeType="withEffect" fill="hold">
                            <p:stCondLst>
                              <p:cond delay="0"/>
                            </p:stCondLst>
                            <p:childTnLst>
                              <p:par>
                                <p:cTn id="3701" nodeType="clickEffect" fill="hold" presetClass="entr" presetID="1">
                                  <p:stCondLst>
                                    <p:cond delay="0"/>
                                  </p:stCondLst>
                                  <p:childTnLst>
                                    <p:set>
                                      <p:cBhvr>
                                        <p:cTn id="3702" dur="1" fill="hold">
                                          <p:stCondLst>
                                            <p:cond delay="0"/>
                                          </p:stCondLst>
                                        </p:cTn>
                                        <p:tgtEl>
                                          <p:spTgt spid="1745">
                                            <p:txEl>
                                              <p:pRg st="4" end="4"/>
                                            </p:txEl>
                                          </p:spTgt>
                                        </p:tgtEl>
                                        <p:attrNameLst>
                                          <p:attrName>style.visibility</p:attrName>
                                        </p:attrNameLst>
                                      </p:cBhvr>
                                      <p:to>
                                        <p:strVal val="visible"/>
                                      </p:to>
                                    </p:set>
                                  </p:childTnLst>
                                </p:cTn>
                              </p:par>
                            </p:childTnLst>
                          </p:cTn>
                        </p:par>
                      </p:childTnLst>
                    </p:cTn>
                  </p:par>
                  <p:par>
                    <p:cTn id="3703" nodeType="clickEffect" fill="hold">
                      <p:stCondLst>
                        <p:cond delay="indefinite"/>
                      </p:stCondLst>
                      <p:childTnLst>
                        <p:par>
                          <p:cTn id="3704" nodeType="withEffect" fill="hold">
                            <p:stCondLst>
                              <p:cond delay="0"/>
                            </p:stCondLst>
                            <p:childTnLst>
                              <p:par>
                                <p:cTn id="3705" nodeType="clickEffect" fill="hold" presetClass="entr" presetID="1">
                                  <p:stCondLst>
                                    <p:cond delay="0"/>
                                  </p:stCondLst>
                                  <p:childTnLst>
                                    <p:set>
                                      <p:cBhvr>
                                        <p:cTn id="3706" dur="1" fill="hold">
                                          <p:stCondLst>
                                            <p:cond delay="0"/>
                                          </p:stCondLst>
                                        </p:cTn>
                                        <p:tgtEl>
                                          <p:spTgt spid="1745">
                                            <p:txEl>
                                              <p:pRg st="5" end="5"/>
                                            </p:txEl>
                                          </p:spTgt>
                                        </p:tgtEl>
                                        <p:attrNameLst>
                                          <p:attrName>style.visibility</p:attrName>
                                        </p:attrNameLst>
                                      </p:cBhvr>
                                      <p:to>
                                        <p:strVal val="visible"/>
                                      </p:to>
                                    </p:set>
                                  </p:childTnLst>
                                </p:cTn>
                              </p:par>
                            </p:childTnLst>
                          </p:cTn>
                        </p:par>
                      </p:childTnLst>
                    </p:cTn>
                  </p:par>
                  <p:par>
                    <p:cTn id="3707" nodeType="clickEffect" fill="hold">
                      <p:stCondLst>
                        <p:cond delay="indefinite"/>
                      </p:stCondLst>
                      <p:childTnLst>
                        <p:par>
                          <p:cTn id="3708" nodeType="withEffect" fill="hold">
                            <p:stCondLst>
                              <p:cond delay="0"/>
                            </p:stCondLst>
                            <p:childTnLst>
                              <p:par>
                                <p:cTn id="3709" nodeType="clickEffect" fill="hold" presetClass="entr" presetID="1">
                                  <p:stCondLst>
                                    <p:cond delay="0"/>
                                  </p:stCondLst>
                                  <p:childTnLst>
                                    <p:set>
                                      <p:cBhvr>
                                        <p:cTn id="3710" dur="1" fill="hold">
                                          <p:stCondLst>
                                            <p:cond delay="0"/>
                                          </p:stCondLst>
                                        </p:cTn>
                                        <p:tgtEl>
                                          <p:spTgt spid="1745">
                                            <p:txEl>
                                              <p:pRg st="6" end="6"/>
                                            </p:txEl>
                                          </p:spTgt>
                                        </p:tgtEl>
                                        <p:attrNameLst>
                                          <p:attrName>style.visibility</p:attrName>
                                        </p:attrNameLst>
                                      </p:cBhvr>
                                      <p:to>
                                        <p:strVal val="visible"/>
                                      </p:to>
                                    </p:set>
                                  </p:childTnLst>
                                </p:cTn>
                              </p:par>
                            </p:childTnLst>
                          </p:cTn>
                        </p:par>
                      </p:childTnLst>
                    </p:cTn>
                  </p:par>
                  <p:par>
                    <p:cTn id="3711" nodeType="clickEffect" fill="hold">
                      <p:stCondLst>
                        <p:cond delay="indefinite"/>
                      </p:stCondLst>
                      <p:childTnLst>
                        <p:par>
                          <p:cTn id="3712" nodeType="withEffect" fill="hold">
                            <p:stCondLst>
                              <p:cond delay="0"/>
                            </p:stCondLst>
                            <p:childTnLst>
                              <p:par>
                                <p:cTn id="3713" nodeType="clickEffect" fill="hold" presetClass="entr" presetID="1">
                                  <p:stCondLst>
                                    <p:cond delay="0"/>
                                  </p:stCondLst>
                                  <p:childTnLst>
                                    <p:set>
                                      <p:cBhvr>
                                        <p:cTn id="3714" dur="1" fill="hold">
                                          <p:stCondLst>
                                            <p:cond delay="0"/>
                                          </p:stCondLst>
                                        </p:cTn>
                                        <p:tgtEl>
                                          <p:spTgt spid="174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174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15" dur="indefinite" restart="never" nodeType="tmRoot">
          <p:childTnLst>
            <p:seq>
              <p:cTn id="3716" dur="indefinite" nodeType="mainSeq">
                <p:childTnLst>
                  <p:par>
                    <p:cTn id="3717" nodeType="clickEffect" fill="hold">
                      <p:stCondLst>
                        <p:cond delay="indefinite"/>
                      </p:stCondLst>
                      <p:childTnLst>
                        <p:par>
                          <p:cTn id="3718" nodeType="withEffect" fill="hold">
                            <p:stCondLst>
                              <p:cond delay="0"/>
                            </p:stCondLst>
                            <p:childTnLst>
                              <p:par>
                                <p:cTn id="3719" nodeType="clickEffect" fill="hold" presetClass="entr" presetID="1">
                                  <p:stCondLst>
                                    <p:cond delay="0"/>
                                  </p:stCondLst>
                                  <p:childTnLst>
                                    <p:set>
                                      <p:cBhvr>
                                        <p:cTn id="3720" dur="1" fill="hold">
                                          <p:stCondLst>
                                            <p:cond delay="0"/>
                                          </p:stCondLst>
                                        </p:cTn>
                                        <p:tgtEl>
                                          <p:spTgt spid="1747">
                                            <p:txEl>
                                              <p:pRg st="0" end="0"/>
                                            </p:txEl>
                                          </p:spTgt>
                                        </p:tgtEl>
                                        <p:attrNameLst>
                                          <p:attrName>style.visibility</p:attrName>
                                        </p:attrNameLst>
                                      </p:cBhvr>
                                      <p:to>
                                        <p:strVal val="visible"/>
                                      </p:to>
                                    </p:set>
                                  </p:childTnLst>
                                </p:cTn>
                              </p:par>
                            </p:childTnLst>
                          </p:cTn>
                        </p:par>
                      </p:childTnLst>
                    </p:cTn>
                  </p:par>
                  <p:par>
                    <p:cTn id="3721" nodeType="clickEffect" fill="hold">
                      <p:stCondLst>
                        <p:cond delay="indefinite"/>
                      </p:stCondLst>
                      <p:childTnLst>
                        <p:par>
                          <p:cTn id="3722" nodeType="withEffect" fill="hold">
                            <p:stCondLst>
                              <p:cond delay="0"/>
                            </p:stCondLst>
                            <p:childTnLst>
                              <p:par>
                                <p:cTn id="3723" nodeType="clickEffect" fill="hold" presetClass="entr" presetID="1">
                                  <p:stCondLst>
                                    <p:cond delay="0"/>
                                  </p:stCondLst>
                                  <p:childTnLst>
                                    <p:set>
                                      <p:cBhvr>
                                        <p:cTn id="3724" dur="1" fill="hold">
                                          <p:stCondLst>
                                            <p:cond delay="0"/>
                                          </p:stCondLst>
                                        </p:cTn>
                                        <p:tgtEl>
                                          <p:spTgt spid="1747">
                                            <p:txEl>
                                              <p:pRg st="1" end="1"/>
                                            </p:txEl>
                                          </p:spTgt>
                                        </p:tgtEl>
                                        <p:attrNameLst>
                                          <p:attrName>style.visibility</p:attrName>
                                        </p:attrNameLst>
                                      </p:cBhvr>
                                      <p:to>
                                        <p:strVal val="visible"/>
                                      </p:to>
                                    </p:set>
                                  </p:childTnLst>
                                </p:cTn>
                              </p:par>
                            </p:childTnLst>
                          </p:cTn>
                        </p:par>
                      </p:childTnLst>
                    </p:cTn>
                  </p:par>
                  <p:par>
                    <p:cTn id="3725" nodeType="clickEffect" fill="hold">
                      <p:stCondLst>
                        <p:cond delay="indefinite"/>
                      </p:stCondLst>
                      <p:childTnLst>
                        <p:par>
                          <p:cTn id="3726" nodeType="withEffect" fill="hold">
                            <p:stCondLst>
                              <p:cond delay="0"/>
                            </p:stCondLst>
                            <p:childTnLst>
                              <p:par>
                                <p:cTn id="3727" nodeType="clickEffect" fill="hold" presetClass="entr" presetID="1">
                                  <p:stCondLst>
                                    <p:cond delay="0"/>
                                  </p:stCondLst>
                                  <p:childTnLst>
                                    <p:set>
                                      <p:cBhvr>
                                        <p:cTn id="3728" dur="1" fill="hold">
                                          <p:stCondLst>
                                            <p:cond delay="0"/>
                                          </p:stCondLst>
                                        </p:cTn>
                                        <p:tgtEl>
                                          <p:spTgt spid="1747">
                                            <p:txEl>
                                              <p:pRg st="2" end="2"/>
                                            </p:txEl>
                                          </p:spTgt>
                                        </p:tgtEl>
                                        <p:attrNameLst>
                                          <p:attrName>style.visibility</p:attrName>
                                        </p:attrNameLst>
                                      </p:cBhvr>
                                      <p:to>
                                        <p:strVal val="visible"/>
                                      </p:to>
                                    </p:set>
                                  </p:childTnLst>
                                </p:cTn>
                              </p:par>
                            </p:childTnLst>
                          </p:cTn>
                        </p:par>
                      </p:childTnLst>
                    </p:cTn>
                  </p:par>
                  <p:par>
                    <p:cTn id="3729" nodeType="clickEffect" fill="hold">
                      <p:stCondLst>
                        <p:cond delay="indefinite"/>
                      </p:stCondLst>
                      <p:childTnLst>
                        <p:par>
                          <p:cTn id="3730" nodeType="withEffect" fill="hold">
                            <p:stCondLst>
                              <p:cond delay="0"/>
                            </p:stCondLst>
                            <p:childTnLst>
                              <p:par>
                                <p:cTn id="3731" nodeType="clickEffect" fill="hold" presetClass="entr" presetID="1">
                                  <p:stCondLst>
                                    <p:cond delay="0"/>
                                  </p:stCondLst>
                                  <p:childTnLst>
                                    <p:set>
                                      <p:cBhvr>
                                        <p:cTn id="3732" dur="1" fill="hold">
                                          <p:stCondLst>
                                            <p:cond delay="0"/>
                                          </p:stCondLst>
                                        </p:cTn>
                                        <p:tgtEl>
                                          <p:spTgt spid="1747">
                                            <p:txEl>
                                              <p:pRg st="3" end="3"/>
                                            </p:txEl>
                                          </p:spTgt>
                                        </p:tgtEl>
                                        <p:attrNameLst>
                                          <p:attrName>style.visibility</p:attrName>
                                        </p:attrNameLst>
                                      </p:cBhvr>
                                      <p:to>
                                        <p:strVal val="visible"/>
                                      </p:to>
                                    </p:set>
                                  </p:childTnLst>
                                </p:cTn>
                              </p:par>
                            </p:childTnLst>
                          </p:cTn>
                        </p:par>
                      </p:childTnLst>
                    </p:cTn>
                  </p:par>
                  <p:par>
                    <p:cTn id="3733" nodeType="clickEffect" fill="hold">
                      <p:stCondLst>
                        <p:cond delay="indefinite"/>
                      </p:stCondLst>
                      <p:childTnLst>
                        <p:par>
                          <p:cTn id="3734" nodeType="withEffect" fill="hold">
                            <p:stCondLst>
                              <p:cond delay="0"/>
                            </p:stCondLst>
                            <p:childTnLst>
                              <p:par>
                                <p:cTn id="3735" nodeType="clickEffect" fill="hold" presetClass="entr" presetID="1">
                                  <p:stCondLst>
                                    <p:cond delay="0"/>
                                  </p:stCondLst>
                                  <p:childTnLst>
                                    <p:set>
                                      <p:cBhvr>
                                        <p:cTn id="3736" dur="1" fill="hold">
                                          <p:stCondLst>
                                            <p:cond delay="0"/>
                                          </p:stCondLst>
                                        </p:cTn>
                                        <p:tgtEl>
                                          <p:spTgt spid="1747">
                                            <p:txEl>
                                              <p:pRg st="4" end="4"/>
                                            </p:txEl>
                                          </p:spTgt>
                                        </p:tgtEl>
                                        <p:attrNameLst>
                                          <p:attrName>style.visibility</p:attrName>
                                        </p:attrNameLst>
                                      </p:cBhvr>
                                      <p:to>
                                        <p:strVal val="visible"/>
                                      </p:to>
                                    </p:set>
                                  </p:childTnLst>
                                </p:cTn>
                              </p:par>
                            </p:childTnLst>
                          </p:cTn>
                        </p:par>
                      </p:childTnLst>
                    </p:cTn>
                  </p:par>
                  <p:par>
                    <p:cTn id="3737" nodeType="clickEffect" fill="hold">
                      <p:stCondLst>
                        <p:cond delay="indefinite"/>
                      </p:stCondLst>
                      <p:childTnLst>
                        <p:par>
                          <p:cTn id="3738" nodeType="withEffect" fill="hold">
                            <p:stCondLst>
                              <p:cond delay="0"/>
                            </p:stCondLst>
                            <p:childTnLst>
                              <p:par>
                                <p:cTn id="3739" nodeType="clickEffect" fill="hold" presetClass="entr" presetID="1">
                                  <p:stCondLst>
                                    <p:cond delay="0"/>
                                  </p:stCondLst>
                                  <p:childTnLst>
                                    <p:set>
                                      <p:cBhvr>
                                        <p:cTn id="3740" dur="1" fill="hold">
                                          <p:stCondLst>
                                            <p:cond delay="0"/>
                                          </p:stCondLst>
                                        </p:cTn>
                                        <p:tgtEl>
                                          <p:spTgt spid="1747">
                                            <p:txEl>
                                              <p:pRg st="5" end="5"/>
                                            </p:txEl>
                                          </p:spTgt>
                                        </p:tgtEl>
                                        <p:attrNameLst>
                                          <p:attrName>style.visibility</p:attrName>
                                        </p:attrNameLst>
                                      </p:cBhvr>
                                      <p:to>
                                        <p:strVal val="visible"/>
                                      </p:to>
                                    </p:set>
                                  </p:childTnLst>
                                </p:cTn>
                              </p:par>
                            </p:childTnLst>
                          </p:cTn>
                        </p:par>
                      </p:childTnLst>
                    </p:cTn>
                  </p:par>
                  <p:par>
                    <p:cTn id="3741" nodeType="clickEffect" fill="hold">
                      <p:stCondLst>
                        <p:cond delay="indefinite"/>
                      </p:stCondLst>
                      <p:childTnLst>
                        <p:par>
                          <p:cTn id="3742" nodeType="withEffect" fill="hold">
                            <p:stCondLst>
                              <p:cond delay="0"/>
                            </p:stCondLst>
                            <p:childTnLst>
                              <p:par>
                                <p:cTn id="3743" nodeType="clickEffect" fill="hold" presetClass="entr" presetID="1">
                                  <p:stCondLst>
                                    <p:cond delay="0"/>
                                  </p:stCondLst>
                                  <p:childTnLst>
                                    <p:set>
                                      <p:cBhvr>
                                        <p:cTn id="3744" dur="1" fill="hold">
                                          <p:stCondLst>
                                            <p:cond delay="0"/>
                                          </p:stCondLst>
                                        </p:cTn>
                                        <p:tgtEl>
                                          <p:spTgt spid="1747">
                                            <p:txEl>
                                              <p:pRg st="6" end="6"/>
                                            </p:txEl>
                                          </p:spTgt>
                                        </p:tgtEl>
                                        <p:attrNameLst>
                                          <p:attrName>style.visibility</p:attrName>
                                        </p:attrNameLst>
                                      </p:cBhvr>
                                      <p:to>
                                        <p:strVal val="visible"/>
                                      </p:to>
                                    </p:set>
                                  </p:childTnLst>
                                </p:cTn>
                              </p:par>
                            </p:childTnLst>
                          </p:cTn>
                        </p:par>
                      </p:childTnLst>
                    </p:cTn>
                  </p:par>
                  <p:par>
                    <p:cTn id="3745" nodeType="clickEffect" fill="hold">
                      <p:stCondLst>
                        <p:cond delay="indefinite"/>
                      </p:stCondLst>
                      <p:childTnLst>
                        <p:par>
                          <p:cTn id="3746" nodeType="withEffect" fill="hold">
                            <p:stCondLst>
                              <p:cond delay="0"/>
                            </p:stCondLst>
                            <p:childTnLst>
                              <p:par>
                                <p:cTn id="3747" nodeType="clickEffect" fill="hold" presetClass="entr" presetID="1">
                                  <p:stCondLst>
                                    <p:cond delay="0"/>
                                  </p:stCondLst>
                                  <p:childTnLst>
                                    <p:set>
                                      <p:cBhvr>
                                        <p:cTn id="3748" dur="1" fill="hold">
                                          <p:stCondLst>
                                            <p:cond delay="0"/>
                                          </p:stCondLst>
                                        </p:cTn>
                                        <p:tgtEl>
                                          <p:spTgt spid="174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52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89" dur="indefinite" restart="never" nodeType="tmRoot">
          <p:childTnLst>
            <p:seq>
              <p:cTn id="590" dur="indefinite" nodeType="mainSeq">
                <p:childTnLst>
                  <p:par>
                    <p:cTn id="591" nodeType="clickEffect" fill="hold">
                      <p:stCondLst>
                        <p:cond delay="indefinite"/>
                      </p:stCondLst>
                      <p:childTnLst>
                        <p:par>
                          <p:cTn id="592" nodeType="withEffect" fill="hold">
                            <p:stCondLst>
                              <p:cond delay="0"/>
                            </p:stCondLst>
                            <p:childTnLst>
                              <p:par>
                                <p:cTn id="593" nodeType="clickEffect" fill="hold" presetClass="entr" presetID="1">
                                  <p:stCondLst>
                                    <p:cond delay="0"/>
                                  </p:stCondLst>
                                  <p:childTnLst>
                                    <p:set>
                                      <p:cBhvr>
                                        <p:cTn id="594" dur="1" fill="hold">
                                          <p:stCondLst>
                                            <p:cond delay="0"/>
                                          </p:stCondLst>
                                        </p:cTn>
                                        <p:tgtEl>
                                          <p:spTgt spid="527">
                                            <p:txEl>
                                              <p:pRg st="0" end="0"/>
                                            </p:txEl>
                                          </p:spTgt>
                                        </p:tgtEl>
                                        <p:attrNameLst>
                                          <p:attrName>style.visibility</p:attrName>
                                        </p:attrNameLst>
                                      </p:cBhvr>
                                      <p:to>
                                        <p:strVal val="visible"/>
                                      </p:to>
                                    </p:set>
                                  </p:childTnLst>
                                </p:cTn>
                              </p:par>
                            </p:childTnLst>
                          </p:cTn>
                        </p:par>
                      </p:childTnLst>
                    </p:cTn>
                  </p:par>
                  <p:par>
                    <p:cTn id="595" nodeType="clickEffect" fill="hold">
                      <p:stCondLst>
                        <p:cond delay="indefinite"/>
                      </p:stCondLst>
                      <p:childTnLst>
                        <p:par>
                          <p:cTn id="596" nodeType="withEffect" fill="hold">
                            <p:stCondLst>
                              <p:cond delay="0"/>
                            </p:stCondLst>
                            <p:childTnLst>
                              <p:par>
                                <p:cTn id="597" nodeType="clickEffect" fill="hold" presetClass="entr" presetID="1">
                                  <p:stCondLst>
                                    <p:cond delay="0"/>
                                  </p:stCondLst>
                                  <p:childTnLst>
                                    <p:set>
                                      <p:cBhvr>
                                        <p:cTn id="598" dur="1" fill="hold">
                                          <p:stCondLst>
                                            <p:cond delay="0"/>
                                          </p:stCondLst>
                                        </p:cTn>
                                        <p:tgtEl>
                                          <p:spTgt spid="527">
                                            <p:txEl>
                                              <p:pRg st="1" end="1"/>
                                            </p:txEl>
                                          </p:spTgt>
                                        </p:tgtEl>
                                        <p:attrNameLst>
                                          <p:attrName>style.visibility</p:attrName>
                                        </p:attrNameLst>
                                      </p:cBhvr>
                                      <p:to>
                                        <p:strVal val="visible"/>
                                      </p:to>
                                    </p:set>
                                  </p:childTnLst>
                                </p:cTn>
                              </p:par>
                            </p:childTnLst>
                          </p:cTn>
                        </p:par>
                      </p:childTnLst>
                    </p:cTn>
                  </p:par>
                  <p:par>
                    <p:cTn id="599" nodeType="clickEffect" fill="hold">
                      <p:stCondLst>
                        <p:cond delay="indefinite"/>
                      </p:stCondLst>
                      <p:childTnLst>
                        <p:par>
                          <p:cTn id="600" nodeType="withEffect" fill="hold">
                            <p:stCondLst>
                              <p:cond delay="0"/>
                            </p:stCondLst>
                            <p:childTnLst>
                              <p:par>
                                <p:cTn id="601" nodeType="clickEffect" fill="hold" presetClass="entr" presetID="1">
                                  <p:stCondLst>
                                    <p:cond delay="0"/>
                                  </p:stCondLst>
                                  <p:childTnLst>
                                    <p:set>
                                      <p:cBhvr>
                                        <p:cTn id="602" dur="1" fill="hold">
                                          <p:stCondLst>
                                            <p:cond delay="0"/>
                                          </p:stCondLst>
                                        </p:cTn>
                                        <p:tgtEl>
                                          <p:spTgt spid="527">
                                            <p:txEl>
                                              <p:pRg st="2" end="2"/>
                                            </p:txEl>
                                          </p:spTgt>
                                        </p:tgtEl>
                                        <p:attrNameLst>
                                          <p:attrName>style.visibility</p:attrName>
                                        </p:attrNameLst>
                                      </p:cBhvr>
                                      <p:to>
                                        <p:strVal val="visible"/>
                                      </p:to>
                                    </p:set>
                                  </p:childTnLst>
                                </p:cTn>
                              </p:par>
                            </p:childTnLst>
                          </p:cTn>
                        </p:par>
                      </p:childTnLst>
                    </p:cTn>
                  </p:par>
                  <p:par>
                    <p:cTn id="603" nodeType="clickEffect" fill="hold">
                      <p:stCondLst>
                        <p:cond delay="indefinite"/>
                      </p:stCondLst>
                      <p:childTnLst>
                        <p:par>
                          <p:cTn id="604" nodeType="withEffect" fill="hold">
                            <p:stCondLst>
                              <p:cond delay="0"/>
                            </p:stCondLst>
                            <p:childTnLst>
                              <p:par>
                                <p:cTn id="605" nodeType="clickEffect" fill="hold" presetClass="entr" presetID="1">
                                  <p:stCondLst>
                                    <p:cond delay="0"/>
                                  </p:stCondLst>
                                  <p:childTnLst>
                                    <p:set>
                                      <p:cBhvr>
                                        <p:cTn id="606" dur="1" fill="hold">
                                          <p:stCondLst>
                                            <p:cond delay="0"/>
                                          </p:stCondLst>
                                        </p:cTn>
                                        <p:tgtEl>
                                          <p:spTgt spid="52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48" name="Content Placeholder 3"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1749" name="Picture 76" descr="An artist rendering of Building 34"/>
          <p:cNvPicPr/>
          <p:nvPr/>
        </p:nvPicPr>
        <p:blipFill>
          <a:blip r:embed="rId2"/>
          <a:stretch/>
        </p:blipFill>
        <p:spPr>
          <a:xfrm>
            <a:off x="4557600" y="3581280"/>
            <a:ext cx="4582080" cy="3275640"/>
          </a:xfrm>
          <a:prstGeom prst="rect">
            <a:avLst/>
          </a:prstGeom>
          <a:ln w="0">
            <a:noFill/>
          </a:ln>
        </p:spPr>
      </p:pic>
      <p:sp>
        <p:nvSpPr>
          <p:cNvPr id="175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1751" name="Title 41"/>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52" name="Picture 77"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1753" name="Rectangle 522"/>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175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49" dur="indefinite" restart="never" nodeType="tmRoot">
          <p:childTnLst>
            <p:seq>
              <p:cTn id="3750" dur="indefinite" nodeType="mainSeq">
                <p:childTnLst>
                  <p:par>
                    <p:cTn id="3751" nodeType="clickEffect" fill="hold">
                      <p:stCondLst>
                        <p:cond delay="indefinite"/>
                      </p:stCondLst>
                      <p:childTnLst>
                        <p:par>
                          <p:cTn id="3752" nodeType="withEffect" fill="hold">
                            <p:stCondLst>
                              <p:cond delay="0"/>
                            </p:stCondLst>
                            <p:childTnLst>
                              <p:par>
                                <p:cTn id="3753" nodeType="clickEffect" fill="hold" presetClass="entr" presetID="1">
                                  <p:stCondLst>
                                    <p:cond delay="0"/>
                                  </p:stCondLst>
                                  <p:childTnLst>
                                    <p:set>
                                      <p:cBhvr>
                                        <p:cTn id="3754" dur="1" fill="hold">
                                          <p:stCondLst>
                                            <p:cond delay="0"/>
                                          </p:stCondLst>
                                        </p:cTn>
                                        <p:tgtEl>
                                          <p:spTgt spid="1752"/>
                                        </p:tgtEl>
                                        <p:attrNameLst>
                                          <p:attrName>style.visibility</p:attrName>
                                        </p:attrNameLst>
                                      </p:cBhvr>
                                      <p:to>
                                        <p:strVal val="visible"/>
                                      </p:to>
                                    </p:set>
                                  </p:childTnLst>
                                </p:cTn>
                              </p:par>
                              <p:par>
                                <p:cTn id="3755" nodeType="withEffect" fill="hold" presetClass="entr" presetID="1">
                                  <p:stCondLst>
                                    <p:cond delay="0"/>
                                  </p:stCondLst>
                                  <p:childTnLst>
                                    <p:set>
                                      <p:cBhvr>
                                        <p:cTn id="3756" dur="1" fill="hold">
                                          <p:stCondLst>
                                            <p:cond delay="0"/>
                                          </p:stCondLst>
                                        </p:cTn>
                                        <p:tgtEl>
                                          <p:spTgt spid="17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175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a:p>
            <a:pPr indent="0">
              <a:lnSpc>
                <a:spcPct val="90000"/>
              </a:lnSpc>
              <a:spcBef>
                <a:spcPts val="479"/>
              </a:spcBef>
              <a:buNone/>
              <a:tabLst>
                <a:tab algn="l" pos="0"/>
              </a:tabLst>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57" dur="indefinite" restart="never" nodeType="tmRoot">
          <p:childTnLst>
            <p:seq>
              <p:cTn id="3758" dur="indefinite" nodeType="mainSeq">
                <p:childTnLst>
                  <p:par>
                    <p:cTn id="3759" nodeType="clickEffect" fill="hold">
                      <p:stCondLst>
                        <p:cond delay="indefinite"/>
                      </p:stCondLst>
                      <p:childTnLst>
                        <p:par>
                          <p:cTn id="3760" nodeType="withEffect" fill="hold">
                            <p:stCondLst>
                              <p:cond delay="0"/>
                            </p:stCondLst>
                            <p:childTnLst>
                              <p:par>
                                <p:cTn id="3761" nodeType="clickEffect" fill="hold" presetClass="entr" presetID="1">
                                  <p:stCondLst>
                                    <p:cond delay="0"/>
                                  </p:stCondLst>
                                  <p:childTnLst>
                                    <p:set>
                                      <p:cBhvr>
                                        <p:cTn id="3762" dur="1" fill="hold">
                                          <p:stCondLst>
                                            <p:cond delay="0"/>
                                          </p:stCondLst>
                                        </p:cTn>
                                        <p:tgtEl>
                                          <p:spTgt spid="1756">
                                            <p:txEl>
                                              <p:pRg st="0" end="0"/>
                                            </p:txEl>
                                          </p:spTgt>
                                        </p:tgtEl>
                                        <p:attrNameLst>
                                          <p:attrName>style.visibility</p:attrName>
                                        </p:attrNameLst>
                                      </p:cBhvr>
                                      <p:to>
                                        <p:strVal val="visible"/>
                                      </p:to>
                                    </p:set>
                                  </p:childTnLst>
                                </p:cTn>
                              </p:par>
                              <p:par>
                                <p:cTn id="3763" nodeType="withEffect" fill="hold" presetClass="entr" presetID="1">
                                  <p:stCondLst>
                                    <p:cond delay="0"/>
                                  </p:stCondLst>
                                  <p:childTnLst>
                                    <p:set>
                                      <p:cBhvr>
                                        <p:cTn id="3764" dur="1" fill="hold">
                                          <p:stCondLst>
                                            <p:cond delay="0"/>
                                          </p:stCondLst>
                                        </p:cTn>
                                        <p:tgtEl>
                                          <p:spTgt spid="1756">
                                            <p:txEl>
                                              <p:pRg st="1" end="1"/>
                                            </p:txEl>
                                          </p:spTgt>
                                        </p:tgtEl>
                                        <p:attrNameLst>
                                          <p:attrName>style.visibility</p:attrName>
                                        </p:attrNameLst>
                                      </p:cBhvr>
                                      <p:to>
                                        <p:strVal val="visible"/>
                                      </p:to>
                                    </p:set>
                                  </p:childTnLst>
                                </p:cTn>
                              </p:par>
                              <p:par>
                                <p:cTn id="3765" nodeType="withEffect" fill="hold" presetClass="entr" presetID="1">
                                  <p:stCondLst>
                                    <p:cond delay="0"/>
                                  </p:stCondLst>
                                  <p:childTnLst>
                                    <p:set>
                                      <p:cBhvr>
                                        <p:cTn id="3766" dur="1" fill="hold">
                                          <p:stCondLst>
                                            <p:cond delay="0"/>
                                          </p:stCondLst>
                                        </p:cTn>
                                        <p:tgtEl>
                                          <p:spTgt spid="1756">
                                            <p:txEl>
                                              <p:pRg st="2" end="2"/>
                                            </p:txEl>
                                          </p:spTgt>
                                        </p:tgtEl>
                                        <p:attrNameLst>
                                          <p:attrName>style.visibility</p:attrName>
                                        </p:attrNameLst>
                                      </p:cBhvr>
                                      <p:to>
                                        <p:strVal val="visible"/>
                                      </p:to>
                                    </p:set>
                                  </p:childTnLst>
                                </p:cTn>
                              </p:par>
                              <p:par>
                                <p:cTn id="3767" nodeType="withEffect" fill="hold" presetClass="entr" presetID="1">
                                  <p:stCondLst>
                                    <p:cond delay="0"/>
                                  </p:stCondLst>
                                  <p:childTnLst>
                                    <p:set>
                                      <p:cBhvr>
                                        <p:cTn id="3768" dur="1" fill="hold">
                                          <p:stCondLst>
                                            <p:cond delay="0"/>
                                          </p:stCondLst>
                                        </p:cTn>
                                        <p:tgtEl>
                                          <p:spTgt spid="1756">
                                            <p:txEl>
                                              <p:pRg st="3" end="3"/>
                                            </p:txEl>
                                          </p:spTgt>
                                        </p:tgtEl>
                                        <p:attrNameLst>
                                          <p:attrName>style.visibility</p:attrName>
                                        </p:attrNameLst>
                                      </p:cBhvr>
                                      <p:to>
                                        <p:strVal val="visible"/>
                                      </p:to>
                                    </p:set>
                                  </p:childTnLst>
                                </p:cTn>
                              </p:par>
                              <p:par>
                                <p:cTn id="3769" nodeType="withEffect" fill="hold" presetClass="entr" presetID="1">
                                  <p:stCondLst>
                                    <p:cond delay="0"/>
                                  </p:stCondLst>
                                  <p:childTnLst>
                                    <p:set>
                                      <p:cBhvr>
                                        <p:cTn id="3770" dur="1" fill="hold">
                                          <p:stCondLst>
                                            <p:cond delay="0"/>
                                          </p:stCondLst>
                                        </p:cTn>
                                        <p:tgtEl>
                                          <p:spTgt spid="1756">
                                            <p:txEl>
                                              <p:pRg st="4" end="4"/>
                                            </p:txEl>
                                          </p:spTgt>
                                        </p:tgtEl>
                                        <p:attrNameLst>
                                          <p:attrName>style.visibility</p:attrName>
                                        </p:attrNameLst>
                                      </p:cBhvr>
                                      <p:to>
                                        <p:strVal val="visible"/>
                                      </p:to>
                                    </p:set>
                                  </p:childTnLst>
                                </p:cTn>
                              </p:par>
                              <p:par>
                                <p:cTn id="3771" nodeType="withEffect" fill="hold" presetClass="entr" presetID="1">
                                  <p:stCondLst>
                                    <p:cond delay="0"/>
                                  </p:stCondLst>
                                  <p:childTnLst>
                                    <p:set>
                                      <p:cBhvr>
                                        <p:cTn id="3772" dur="1" fill="hold">
                                          <p:stCondLst>
                                            <p:cond delay="0"/>
                                          </p:stCondLst>
                                        </p:cTn>
                                        <p:tgtEl>
                                          <p:spTgt spid="1756">
                                            <p:txEl>
                                              <p:pRg st="5" end="5"/>
                                            </p:txEl>
                                          </p:spTgt>
                                        </p:tgtEl>
                                        <p:attrNameLst>
                                          <p:attrName>style.visibility</p:attrName>
                                        </p:attrNameLst>
                                      </p:cBhvr>
                                      <p:to>
                                        <p:strVal val="visible"/>
                                      </p:to>
                                    </p:set>
                                  </p:childTnLst>
                                </p:cTn>
                              </p:par>
                              <p:par>
                                <p:cTn id="3773" nodeType="withEffect" fill="hold" presetClass="entr" presetID="1">
                                  <p:stCondLst>
                                    <p:cond delay="0"/>
                                  </p:stCondLst>
                                  <p:childTnLst>
                                    <p:set>
                                      <p:cBhvr>
                                        <p:cTn id="3774" dur="1" fill="hold">
                                          <p:stCondLst>
                                            <p:cond delay="0"/>
                                          </p:stCondLst>
                                        </p:cTn>
                                        <p:tgtEl>
                                          <p:spTgt spid="1756">
                                            <p:txEl>
                                              <p:pRg st="6" end="6"/>
                                            </p:txEl>
                                          </p:spTgt>
                                        </p:tgtEl>
                                        <p:attrNameLst>
                                          <p:attrName>style.visibility</p:attrName>
                                        </p:attrNameLst>
                                      </p:cBhvr>
                                      <p:to>
                                        <p:strVal val="visible"/>
                                      </p:to>
                                    </p:set>
                                  </p:childTnLst>
                                </p:cTn>
                              </p:par>
                              <p:par>
                                <p:cTn id="3775" nodeType="withEffect" fill="hold" presetClass="entr" presetID="1">
                                  <p:stCondLst>
                                    <p:cond delay="0"/>
                                  </p:stCondLst>
                                  <p:childTnLst>
                                    <p:set>
                                      <p:cBhvr>
                                        <p:cTn id="3776" dur="1" fill="hold">
                                          <p:stCondLst>
                                            <p:cond delay="0"/>
                                          </p:stCondLst>
                                        </p:cTn>
                                        <p:tgtEl>
                                          <p:spTgt spid="1756">
                                            <p:txEl>
                                              <p:pRg st="7" end="7"/>
                                            </p:txEl>
                                          </p:spTgt>
                                        </p:tgtEl>
                                        <p:attrNameLst>
                                          <p:attrName>style.visibility</p:attrName>
                                        </p:attrNameLst>
                                      </p:cBhvr>
                                      <p:to>
                                        <p:strVal val="visible"/>
                                      </p:to>
                                    </p:set>
                                  </p:childTnLst>
                                </p:cTn>
                              </p:par>
                              <p:par>
                                <p:cTn id="3777" nodeType="withEffect" fill="hold" presetClass="entr" presetID="1">
                                  <p:stCondLst>
                                    <p:cond delay="0"/>
                                  </p:stCondLst>
                                  <p:childTnLst>
                                    <p:set>
                                      <p:cBhvr>
                                        <p:cTn id="3778" dur="1" fill="hold">
                                          <p:stCondLst>
                                            <p:cond delay="0"/>
                                          </p:stCondLst>
                                        </p:cTn>
                                        <p:tgtEl>
                                          <p:spTgt spid="1756">
                                            <p:txEl>
                                              <p:pRg st="8" end="8"/>
                                            </p:txEl>
                                          </p:spTgt>
                                        </p:tgtEl>
                                        <p:attrNameLst>
                                          <p:attrName>style.visibility</p:attrName>
                                        </p:attrNameLst>
                                      </p:cBhvr>
                                      <p:to>
                                        <p:strVal val="visible"/>
                                      </p:to>
                                    </p:set>
                                  </p:childTnLst>
                                </p:cTn>
                              </p:par>
                              <p:par>
                                <p:cTn id="3779" nodeType="withEffect" fill="hold" presetClass="entr" presetID="1">
                                  <p:stCondLst>
                                    <p:cond delay="0"/>
                                  </p:stCondLst>
                                  <p:childTnLst>
                                    <p:set>
                                      <p:cBhvr>
                                        <p:cTn id="3780" dur="1" fill="hold">
                                          <p:stCondLst>
                                            <p:cond delay="0"/>
                                          </p:stCondLst>
                                        </p:cTn>
                                        <p:tgtEl>
                                          <p:spTgt spid="1756">
                                            <p:txEl>
                                              <p:pRg st="9" end="9"/>
                                            </p:txEl>
                                          </p:spTgt>
                                        </p:tgtEl>
                                        <p:attrNameLst>
                                          <p:attrName>style.visibility</p:attrName>
                                        </p:attrNameLst>
                                      </p:cBhvr>
                                      <p:to>
                                        <p:strVal val="visible"/>
                                      </p:to>
                                    </p:set>
                                  </p:childTnLst>
                                </p:cTn>
                              </p:par>
                            </p:childTnLst>
                          </p:cTn>
                        </p:par>
                      </p:childTnLst>
                    </p:cTn>
                  </p:par>
                  <p:par>
                    <p:cTn id="3781" nodeType="clickEffect" fill="hold">
                      <p:stCondLst>
                        <p:cond delay="indefinite"/>
                      </p:stCondLst>
                      <p:childTnLst>
                        <p:par>
                          <p:cTn id="3782" nodeType="withEffect" fill="hold">
                            <p:stCondLst>
                              <p:cond delay="0"/>
                            </p:stCondLst>
                            <p:childTnLst>
                              <p:par>
                                <p:cTn id="3783" nodeType="clickEffect" fill="hold" presetClass="entr" presetID="1">
                                  <p:stCondLst>
                                    <p:cond delay="0"/>
                                  </p:stCondLst>
                                  <p:childTnLst>
                                    <p:set>
                                      <p:cBhvr>
                                        <p:cTn id="3784" dur="1" fill="hold">
                                          <p:stCondLst>
                                            <p:cond delay="0"/>
                                          </p:stCondLst>
                                        </p:cTn>
                                        <p:tgtEl>
                                          <p:spTgt spid="1756">
                                            <p:txEl>
                                              <p:pRg st="10" end="10"/>
                                            </p:txEl>
                                          </p:spTgt>
                                        </p:tgtEl>
                                        <p:attrNameLst>
                                          <p:attrName>style.visibility</p:attrName>
                                        </p:attrNameLst>
                                      </p:cBhvr>
                                      <p:to>
                                        <p:strVal val="visible"/>
                                      </p:to>
                                    </p:set>
                                  </p:childTnLst>
                                </p:cTn>
                              </p:par>
                              <p:par>
                                <p:cTn id="3785" nodeType="withEffect" fill="hold" presetClass="entr" presetID="1">
                                  <p:stCondLst>
                                    <p:cond delay="0"/>
                                  </p:stCondLst>
                                  <p:childTnLst>
                                    <p:set>
                                      <p:cBhvr>
                                        <p:cTn id="3786" dur="1" fill="hold">
                                          <p:stCondLst>
                                            <p:cond delay="0"/>
                                          </p:stCondLst>
                                        </p:cTn>
                                        <p:tgtEl>
                                          <p:spTgt spid="1756">
                                            <p:txEl>
                                              <p:pRg st="11" end="11"/>
                                            </p:txEl>
                                          </p:spTgt>
                                        </p:tgtEl>
                                        <p:attrNameLst>
                                          <p:attrName>style.visibility</p:attrName>
                                        </p:attrNameLst>
                                      </p:cBhvr>
                                      <p:to>
                                        <p:strVal val="visible"/>
                                      </p:to>
                                    </p:set>
                                  </p:childTnLst>
                                </p:cTn>
                              </p:par>
                            </p:childTnLst>
                          </p:cTn>
                        </p:par>
                      </p:childTnLst>
                    </p:cTn>
                  </p:par>
                  <p:par>
                    <p:cTn id="3787" nodeType="clickEffect" fill="hold">
                      <p:stCondLst>
                        <p:cond delay="indefinite"/>
                      </p:stCondLst>
                      <p:childTnLst>
                        <p:par>
                          <p:cTn id="3788" nodeType="withEffect" fill="hold">
                            <p:stCondLst>
                              <p:cond delay="0"/>
                            </p:stCondLst>
                            <p:childTnLst>
                              <p:par>
                                <p:cTn id="3789" nodeType="clickEffect" fill="hold" presetClass="entr" presetID="1">
                                  <p:stCondLst>
                                    <p:cond delay="0"/>
                                  </p:stCondLst>
                                  <p:childTnLst>
                                    <p:set>
                                      <p:cBhvr>
                                        <p:cTn id="3790" dur="1" fill="hold">
                                          <p:stCondLst>
                                            <p:cond delay="0"/>
                                          </p:stCondLst>
                                        </p:cTn>
                                        <p:tgtEl>
                                          <p:spTgt spid="1756">
                                            <p:txEl>
                                              <p:pRg st="12" end="12"/>
                                            </p:txEl>
                                          </p:spTgt>
                                        </p:tgtEl>
                                        <p:attrNameLst>
                                          <p:attrName>style.visibility</p:attrName>
                                        </p:attrNameLst>
                                      </p:cBhvr>
                                      <p:to>
                                        <p:strVal val="visible"/>
                                      </p:to>
                                    </p:set>
                                  </p:childTnLst>
                                </p:cTn>
                              </p:par>
                              <p:par>
                                <p:cTn id="3791" nodeType="withEffect" fill="hold" presetClass="entr" presetID="1">
                                  <p:stCondLst>
                                    <p:cond delay="0"/>
                                  </p:stCondLst>
                                  <p:childTnLst>
                                    <p:set>
                                      <p:cBhvr>
                                        <p:cTn id="3792" dur="1" fill="hold">
                                          <p:stCondLst>
                                            <p:cond delay="0"/>
                                          </p:stCondLst>
                                        </p:cTn>
                                        <p:tgtEl>
                                          <p:spTgt spid="1756">
                                            <p:txEl>
                                              <p:pRg st="13" end="13"/>
                                            </p:txEl>
                                          </p:spTgt>
                                        </p:tgtEl>
                                        <p:attrNameLst>
                                          <p:attrName>style.visibility</p:attrName>
                                        </p:attrNameLst>
                                      </p:cBhvr>
                                      <p:to>
                                        <p:strVal val="visible"/>
                                      </p:to>
                                    </p:set>
                                  </p:childTnLst>
                                </p:cTn>
                              </p:par>
                              <p:par>
                                <p:cTn id="3793" nodeType="withEffect" fill="hold" presetClass="entr" presetID="1">
                                  <p:stCondLst>
                                    <p:cond delay="0"/>
                                  </p:stCondLst>
                                  <p:childTnLst>
                                    <p:set>
                                      <p:cBhvr>
                                        <p:cTn id="3794" dur="1" fill="hold">
                                          <p:stCondLst>
                                            <p:cond delay="0"/>
                                          </p:stCondLst>
                                        </p:cTn>
                                        <p:tgtEl>
                                          <p:spTgt spid="1756">
                                            <p:txEl>
                                              <p:pRg st="14" end="14"/>
                                            </p:txEl>
                                          </p:spTgt>
                                        </p:tgtEl>
                                        <p:attrNameLst>
                                          <p:attrName>style.visibility</p:attrName>
                                        </p:attrNameLst>
                                      </p:cBhvr>
                                      <p:to>
                                        <p:strVal val="visible"/>
                                      </p:to>
                                    </p:set>
                                  </p:childTnLst>
                                </p:cTn>
                              </p:par>
                              <p:par>
                                <p:cTn id="3795" nodeType="withEffect" fill="hold" presetClass="entr" presetID="1">
                                  <p:stCondLst>
                                    <p:cond delay="0"/>
                                  </p:stCondLst>
                                  <p:childTnLst>
                                    <p:set>
                                      <p:cBhvr>
                                        <p:cTn id="3796" dur="1" fill="hold">
                                          <p:stCondLst>
                                            <p:cond delay="0"/>
                                          </p:stCondLst>
                                        </p:cTn>
                                        <p:tgtEl>
                                          <p:spTgt spid="1756">
                                            <p:txEl>
                                              <p:pRg st="15" end="15"/>
                                            </p:txEl>
                                          </p:spTgt>
                                        </p:tgtEl>
                                        <p:attrNameLst>
                                          <p:attrName>style.visibility</p:attrName>
                                        </p:attrNameLst>
                                      </p:cBhvr>
                                      <p:to>
                                        <p:strVal val="visible"/>
                                      </p:to>
                                    </p:set>
                                  </p:childTnLst>
                                </p:cTn>
                              </p:par>
                              <p:par>
                                <p:cTn id="3797" nodeType="withEffect" fill="hold" presetClass="entr" presetID="1">
                                  <p:stCondLst>
                                    <p:cond delay="0"/>
                                  </p:stCondLst>
                                  <p:childTnLst>
                                    <p:set>
                                      <p:cBhvr>
                                        <p:cTn id="3798" dur="1" fill="hold">
                                          <p:stCondLst>
                                            <p:cond delay="0"/>
                                          </p:stCondLst>
                                        </p:cTn>
                                        <p:tgtEl>
                                          <p:spTgt spid="1756">
                                            <p:txEl>
                                              <p:pRg st="16" end="16"/>
                                            </p:txEl>
                                          </p:spTgt>
                                        </p:tgtEl>
                                        <p:attrNameLst>
                                          <p:attrName>style.visibility</p:attrName>
                                        </p:attrNameLst>
                                      </p:cBhvr>
                                      <p:to>
                                        <p:strVal val="visible"/>
                                      </p:to>
                                    </p:set>
                                  </p:childTnLst>
                                </p:cTn>
                              </p:par>
                              <p:par>
                                <p:cTn id="3799" nodeType="withEffect" fill="hold" presetClass="entr" presetID="1">
                                  <p:stCondLst>
                                    <p:cond delay="0"/>
                                  </p:stCondLst>
                                  <p:childTnLst>
                                    <p:set>
                                      <p:cBhvr>
                                        <p:cTn id="3800" dur="1" fill="hold">
                                          <p:stCondLst>
                                            <p:cond delay="0"/>
                                          </p:stCondLst>
                                        </p:cTn>
                                        <p:tgtEl>
                                          <p:spTgt spid="1756">
                                            <p:txEl>
                                              <p:pRg st="17" end="17"/>
                                            </p:txEl>
                                          </p:spTgt>
                                        </p:tgtEl>
                                        <p:attrNameLst>
                                          <p:attrName>style.visibility</p:attrName>
                                        </p:attrNameLst>
                                      </p:cBhvr>
                                      <p:to>
                                        <p:strVal val="visible"/>
                                      </p:to>
                                    </p:set>
                                  </p:childTnLst>
                                </p:cTn>
                              </p:par>
                              <p:par>
                                <p:cTn id="3801" nodeType="withEffect" fill="hold" presetClass="entr" presetID="1">
                                  <p:stCondLst>
                                    <p:cond delay="0"/>
                                  </p:stCondLst>
                                  <p:childTnLst>
                                    <p:set>
                                      <p:cBhvr>
                                        <p:cTn id="3802" dur="1" fill="hold">
                                          <p:stCondLst>
                                            <p:cond delay="0"/>
                                          </p:stCondLst>
                                        </p:cTn>
                                        <p:tgtEl>
                                          <p:spTgt spid="175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175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1759" name="Title 42"/>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803" dur="indefinite" restart="never" nodeType="tmRoot">
          <p:childTnLst>
            <p:seq>
              <p:cTn id="3804" dur="indefinite" nodeType="mainSeq">
                <p:childTnLst>
                  <p:par>
                    <p:cTn id="3805" nodeType="clickEffect" fill="hold">
                      <p:stCondLst>
                        <p:cond delay="indefinite"/>
                      </p:stCondLst>
                      <p:childTnLst>
                        <p:par>
                          <p:cTn id="3806" nodeType="withEffect" fill="hold">
                            <p:stCondLst>
                              <p:cond delay="0"/>
                            </p:stCondLst>
                            <p:childTnLst>
                              <p:par>
                                <p:cTn id="3807" nodeType="clickEffect" fill="hold" presetClass="entr" presetID="1">
                                  <p:stCondLst>
                                    <p:cond delay="0"/>
                                  </p:stCondLst>
                                  <p:childTnLst>
                                    <p:set>
                                      <p:cBhvr>
                                        <p:cTn id="3808" dur="1" fill="hold">
                                          <p:stCondLst>
                                            <p:cond delay="0"/>
                                          </p:stCondLst>
                                        </p:cTn>
                                        <p:tgtEl>
                                          <p:spTgt spid="1758">
                                            <p:txEl>
                                              <p:pRg st="0" end="0"/>
                                            </p:txEl>
                                          </p:spTgt>
                                        </p:tgtEl>
                                        <p:attrNameLst>
                                          <p:attrName>style.visibility</p:attrName>
                                        </p:attrNameLst>
                                      </p:cBhvr>
                                      <p:to>
                                        <p:strVal val="visible"/>
                                      </p:to>
                                    </p:set>
                                  </p:childTnLst>
                                </p:cTn>
                              </p:par>
                              <p:par>
                                <p:cTn id="3809" nodeType="withEffect" fill="hold" presetClass="entr" presetID="1">
                                  <p:stCondLst>
                                    <p:cond delay="0"/>
                                  </p:stCondLst>
                                  <p:childTnLst>
                                    <p:set>
                                      <p:cBhvr>
                                        <p:cTn id="3810" dur="1" fill="hold">
                                          <p:stCondLst>
                                            <p:cond delay="0"/>
                                          </p:stCondLst>
                                        </p:cTn>
                                        <p:tgtEl>
                                          <p:spTgt spid="1758">
                                            <p:txEl>
                                              <p:pRg st="1" end="1"/>
                                            </p:txEl>
                                          </p:spTgt>
                                        </p:tgtEl>
                                        <p:attrNameLst>
                                          <p:attrName>style.visibility</p:attrName>
                                        </p:attrNameLst>
                                      </p:cBhvr>
                                      <p:to>
                                        <p:strVal val="visible"/>
                                      </p:to>
                                    </p:set>
                                  </p:childTnLst>
                                </p:cTn>
                              </p:par>
                              <p:par>
                                <p:cTn id="3811" nodeType="withEffect" fill="hold" presetClass="entr" presetID="1">
                                  <p:stCondLst>
                                    <p:cond delay="0"/>
                                  </p:stCondLst>
                                  <p:childTnLst>
                                    <p:set>
                                      <p:cBhvr>
                                        <p:cTn id="3812" dur="1" fill="hold">
                                          <p:stCondLst>
                                            <p:cond delay="0"/>
                                          </p:stCondLst>
                                        </p:cTn>
                                        <p:tgtEl>
                                          <p:spTgt spid="1758">
                                            <p:txEl>
                                              <p:pRg st="2" end="2"/>
                                            </p:txEl>
                                          </p:spTgt>
                                        </p:tgtEl>
                                        <p:attrNameLst>
                                          <p:attrName>style.visibility</p:attrName>
                                        </p:attrNameLst>
                                      </p:cBhvr>
                                      <p:to>
                                        <p:strVal val="visible"/>
                                      </p:to>
                                    </p:set>
                                  </p:childTnLst>
                                </p:cTn>
                              </p:par>
                              <p:par>
                                <p:cTn id="3813" nodeType="withEffect" fill="hold" presetClass="entr" presetID="1">
                                  <p:stCondLst>
                                    <p:cond delay="0"/>
                                  </p:stCondLst>
                                  <p:childTnLst>
                                    <p:set>
                                      <p:cBhvr>
                                        <p:cTn id="3814" dur="1" fill="hold">
                                          <p:stCondLst>
                                            <p:cond delay="0"/>
                                          </p:stCondLst>
                                        </p:cTn>
                                        <p:tgtEl>
                                          <p:spTgt spid="1758">
                                            <p:txEl>
                                              <p:pRg st="3" end="3"/>
                                            </p:txEl>
                                          </p:spTgt>
                                        </p:tgtEl>
                                        <p:attrNameLst>
                                          <p:attrName>style.visibility</p:attrName>
                                        </p:attrNameLst>
                                      </p:cBhvr>
                                      <p:to>
                                        <p:strVal val="visible"/>
                                      </p:to>
                                    </p:set>
                                  </p:childTnLst>
                                </p:cTn>
                              </p:par>
                              <p:par>
                                <p:cTn id="3815" nodeType="withEffect" fill="hold" presetClass="entr" presetID="1">
                                  <p:stCondLst>
                                    <p:cond delay="0"/>
                                  </p:stCondLst>
                                  <p:childTnLst>
                                    <p:set>
                                      <p:cBhvr>
                                        <p:cTn id="3816" dur="1" fill="hold">
                                          <p:stCondLst>
                                            <p:cond delay="0"/>
                                          </p:stCondLst>
                                        </p:cTn>
                                        <p:tgtEl>
                                          <p:spTgt spid="1758">
                                            <p:txEl>
                                              <p:pRg st="4" end="4"/>
                                            </p:txEl>
                                          </p:spTgt>
                                        </p:tgtEl>
                                        <p:attrNameLst>
                                          <p:attrName>style.visibility</p:attrName>
                                        </p:attrNameLst>
                                      </p:cBhvr>
                                      <p:to>
                                        <p:strVal val="visible"/>
                                      </p:to>
                                    </p:set>
                                  </p:childTnLst>
                                </p:cTn>
                              </p:par>
                              <p:par>
                                <p:cTn id="3817" nodeType="withEffect" fill="hold" presetClass="entr" presetID="1">
                                  <p:stCondLst>
                                    <p:cond delay="0"/>
                                  </p:stCondLst>
                                  <p:childTnLst>
                                    <p:set>
                                      <p:cBhvr>
                                        <p:cTn id="3818" dur="1" fill="hold">
                                          <p:stCondLst>
                                            <p:cond delay="0"/>
                                          </p:stCondLst>
                                        </p:cTn>
                                        <p:tgtEl>
                                          <p:spTgt spid="1758">
                                            <p:txEl>
                                              <p:pRg st="5" end="5"/>
                                            </p:txEl>
                                          </p:spTgt>
                                        </p:tgtEl>
                                        <p:attrNameLst>
                                          <p:attrName>style.visibility</p:attrName>
                                        </p:attrNameLst>
                                      </p:cBhvr>
                                      <p:to>
                                        <p:strVal val="visible"/>
                                      </p:to>
                                    </p:set>
                                  </p:childTnLst>
                                </p:cTn>
                              </p:par>
                            </p:childTnLst>
                          </p:cTn>
                        </p:par>
                      </p:childTnLst>
                    </p:cTn>
                  </p:par>
                  <p:par>
                    <p:cTn id="3819" nodeType="clickEffect" fill="hold">
                      <p:stCondLst>
                        <p:cond delay="indefinite"/>
                      </p:stCondLst>
                      <p:childTnLst>
                        <p:par>
                          <p:cTn id="3820" nodeType="withEffect" fill="hold">
                            <p:stCondLst>
                              <p:cond delay="0"/>
                            </p:stCondLst>
                            <p:childTnLst>
                              <p:par>
                                <p:cTn id="3821" nodeType="clickEffect" fill="hold" presetClass="entr" presetID="1">
                                  <p:stCondLst>
                                    <p:cond delay="0"/>
                                  </p:stCondLst>
                                  <p:childTnLst>
                                    <p:set>
                                      <p:cBhvr>
                                        <p:cTn id="3822" dur="1" fill="hold">
                                          <p:stCondLst>
                                            <p:cond delay="0"/>
                                          </p:stCondLst>
                                        </p:cTn>
                                        <p:tgtEl>
                                          <p:spTgt spid="1758">
                                            <p:txEl>
                                              <p:pRg st="6" end="6"/>
                                            </p:txEl>
                                          </p:spTgt>
                                        </p:tgtEl>
                                        <p:attrNameLst>
                                          <p:attrName>style.visibility</p:attrName>
                                        </p:attrNameLst>
                                      </p:cBhvr>
                                      <p:to>
                                        <p:strVal val="visible"/>
                                      </p:to>
                                    </p:set>
                                  </p:childTnLst>
                                </p:cTn>
                              </p:par>
                              <p:par>
                                <p:cTn id="3823" nodeType="withEffect" fill="hold" presetClass="entr" presetID="1">
                                  <p:stCondLst>
                                    <p:cond delay="0"/>
                                  </p:stCondLst>
                                  <p:childTnLst>
                                    <p:set>
                                      <p:cBhvr>
                                        <p:cTn id="3824" dur="1" fill="hold">
                                          <p:stCondLst>
                                            <p:cond delay="0"/>
                                          </p:stCondLst>
                                        </p:cTn>
                                        <p:tgtEl>
                                          <p:spTgt spid="1758">
                                            <p:txEl>
                                              <p:pRg st="7" end="7"/>
                                            </p:txEl>
                                          </p:spTgt>
                                        </p:tgtEl>
                                        <p:attrNameLst>
                                          <p:attrName>style.visibility</p:attrName>
                                        </p:attrNameLst>
                                      </p:cBhvr>
                                      <p:to>
                                        <p:strVal val="visible"/>
                                      </p:to>
                                    </p:set>
                                  </p:childTnLst>
                                </p:cTn>
                              </p:par>
                              <p:par>
                                <p:cTn id="3825" nodeType="withEffect" fill="hold" presetClass="entr" presetID="1">
                                  <p:stCondLst>
                                    <p:cond delay="0"/>
                                  </p:stCondLst>
                                  <p:childTnLst>
                                    <p:set>
                                      <p:cBhvr>
                                        <p:cTn id="3826" dur="1" fill="hold">
                                          <p:stCondLst>
                                            <p:cond delay="0"/>
                                          </p:stCondLst>
                                        </p:cTn>
                                        <p:tgtEl>
                                          <p:spTgt spid="1758">
                                            <p:txEl>
                                              <p:pRg st="8" end="8"/>
                                            </p:txEl>
                                          </p:spTgt>
                                        </p:tgtEl>
                                        <p:attrNameLst>
                                          <p:attrName>style.visibility</p:attrName>
                                        </p:attrNameLst>
                                      </p:cBhvr>
                                      <p:to>
                                        <p:strVal val="visible"/>
                                      </p:to>
                                    </p:set>
                                  </p:childTnLst>
                                </p:cTn>
                              </p:par>
                              <p:par>
                                <p:cTn id="3827" nodeType="withEffect" fill="hold" presetClass="entr" presetID="1">
                                  <p:stCondLst>
                                    <p:cond delay="0"/>
                                  </p:stCondLst>
                                  <p:childTnLst>
                                    <p:set>
                                      <p:cBhvr>
                                        <p:cTn id="3828" dur="1" fill="hold">
                                          <p:stCondLst>
                                            <p:cond delay="0"/>
                                          </p:stCondLst>
                                        </p:cTn>
                                        <p:tgtEl>
                                          <p:spTgt spid="1758">
                                            <p:txEl>
                                              <p:pRg st="9" end="9"/>
                                            </p:txEl>
                                          </p:spTgt>
                                        </p:tgtEl>
                                        <p:attrNameLst>
                                          <p:attrName>style.visibility</p:attrName>
                                        </p:attrNameLst>
                                      </p:cBhvr>
                                      <p:to>
                                        <p:strVal val="visible"/>
                                      </p:to>
                                    </p:set>
                                  </p:childTnLst>
                                </p:cTn>
                              </p:par>
                              <p:par>
                                <p:cTn id="3829" nodeType="withEffect" fill="hold" presetClass="entr" presetID="1">
                                  <p:stCondLst>
                                    <p:cond delay="0"/>
                                  </p:stCondLst>
                                  <p:childTnLst>
                                    <p:set>
                                      <p:cBhvr>
                                        <p:cTn id="3830" dur="1" fill="hold">
                                          <p:stCondLst>
                                            <p:cond delay="0"/>
                                          </p:stCondLst>
                                        </p:cTn>
                                        <p:tgtEl>
                                          <p:spTgt spid="1758">
                                            <p:txEl>
                                              <p:pRg st="10" end="10"/>
                                            </p:txEl>
                                          </p:spTgt>
                                        </p:tgtEl>
                                        <p:attrNameLst>
                                          <p:attrName>style.visibility</p:attrName>
                                        </p:attrNameLst>
                                      </p:cBhvr>
                                      <p:to>
                                        <p:strVal val="visible"/>
                                      </p:to>
                                    </p:set>
                                  </p:childTnLst>
                                </p:cTn>
                              </p:par>
                            </p:childTnLst>
                          </p:cTn>
                        </p:par>
                      </p:childTnLst>
                    </p:cTn>
                  </p:par>
                  <p:par>
                    <p:cTn id="3831" nodeType="clickEffect" fill="hold">
                      <p:stCondLst>
                        <p:cond delay="indefinite"/>
                      </p:stCondLst>
                      <p:childTnLst>
                        <p:par>
                          <p:cTn id="3832" nodeType="withEffect" fill="hold">
                            <p:stCondLst>
                              <p:cond delay="0"/>
                            </p:stCondLst>
                            <p:childTnLst>
                              <p:par>
                                <p:cTn id="3833" nodeType="clickEffect" fill="hold" presetClass="entr" presetID="1">
                                  <p:stCondLst>
                                    <p:cond delay="0"/>
                                  </p:stCondLst>
                                  <p:childTnLst>
                                    <p:set>
                                      <p:cBhvr>
                                        <p:cTn id="3834" dur="1" fill="hold">
                                          <p:stCondLst>
                                            <p:cond delay="0"/>
                                          </p:stCondLst>
                                        </p:cTn>
                                        <p:tgtEl>
                                          <p:spTgt spid="1758">
                                            <p:txEl>
                                              <p:pRg st="11" end="11"/>
                                            </p:txEl>
                                          </p:spTgt>
                                        </p:tgtEl>
                                        <p:attrNameLst>
                                          <p:attrName>style.visibility</p:attrName>
                                        </p:attrNameLst>
                                      </p:cBhvr>
                                      <p:to>
                                        <p:strVal val="visible"/>
                                      </p:to>
                                    </p:set>
                                  </p:childTnLst>
                                </p:cTn>
                              </p:par>
                              <p:par>
                                <p:cTn id="3835" nodeType="withEffect" fill="hold" presetClass="entr" presetID="1">
                                  <p:stCondLst>
                                    <p:cond delay="0"/>
                                  </p:stCondLst>
                                  <p:childTnLst>
                                    <p:set>
                                      <p:cBhvr>
                                        <p:cTn id="3836" dur="1" fill="hold">
                                          <p:stCondLst>
                                            <p:cond delay="0"/>
                                          </p:stCondLst>
                                        </p:cTn>
                                        <p:tgtEl>
                                          <p:spTgt spid="1758">
                                            <p:txEl>
                                              <p:pRg st="12" end="12"/>
                                            </p:txEl>
                                          </p:spTgt>
                                        </p:tgtEl>
                                        <p:attrNameLst>
                                          <p:attrName>style.visibility</p:attrName>
                                        </p:attrNameLst>
                                      </p:cBhvr>
                                      <p:to>
                                        <p:strVal val="visible"/>
                                      </p:to>
                                    </p:set>
                                  </p:childTnLst>
                                </p:cTn>
                              </p:par>
                              <p:par>
                                <p:cTn id="3837" nodeType="withEffect" fill="hold" presetClass="entr" presetID="1">
                                  <p:stCondLst>
                                    <p:cond delay="0"/>
                                  </p:stCondLst>
                                  <p:childTnLst>
                                    <p:set>
                                      <p:cBhvr>
                                        <p:cTn id="3838" dur="1" fill="hold">
                                          <p:stCondLst>
                                            <p:cond delay="0"/>
                                          </p:stCondLst>
                                        </p:cTn>
                                        <p:tgtEl>
                                          <p:spTgt spid="1758">
                                            <p:txEl>
                                              <p:pRg st="13" end="13"/>
                                            </p:txEl>
                                          </p:spTgt>
                                        </p:tgtEl>
                                        <p:attrNameLst>
                                          <p:attrName>style.visibility</p:attrName>
                                        </p:attrNameLst>
                                      </p:cBhvr>
                                      <p:to>
                                        <p:strVal val="visible"/>
                                      </p:to>
                                    </p:set>
                                  </p:childTnLst>
                                </p:cTn>
                              </p:par>
                              <p:par>
                                <p:cTn id="3839" nodeType="withEffect" fill="hold" presetClass="entr" presetID="1">
                                  <p:stCondLst>
                                    <p:cond delay="0"/>
                                  </p:stCondLst>
                                  <p:childTnLst>
                                    <p:set>
                                      <p:cBhvr>
                                        <p:cTn id="3840" dur="1" fill="hold">
                                          <p:stCondLst>
                                            <p:cond delay="0"/>
                                          </p:stCondLst>
                                        </p:cTn>
                                        <p:tgtEl>
                                          <p:spTgt spid="1758">
                                            <p:txEl>
                                              <p:pRg st="14" end="14"/>
                                            </p:txEl>
                                          </p:spTgt>
                                        </p:tgtEl>
                                        <p:attrNameLst>
                                          <p:attrName>style.visibility</p:attrName>
                                        </p:attrNameLst>
                                      </p:cBhvr>
                                      <p:to>
                                        <p:strVal val="visible"/>
                                      </p:to>
                                    </p:set>
                                  </p:childTnLst>
                                </p:cTn>
                              </p:par>
                              <p:par>
                                <p:cTn id="3841" nodeType="withEffect" fill="hold" presetClass="entr" presetID="1">
                                  <p:stCondLst>
                                    <p:cond delay="0"/>
                                  </p:stCondLst>
                                  <p:childTnLst>
                                    <p:set>
                                      <p:cBhvr>
                                        <p:cTn id="3842" dur="1" fill="hold">
                                          <p:stCondLst>
                                            <p:cond delay="0"/>
                                          </p:stCondLst>
                                        </p:cTn>
                                        <p:tgtEl>
                                          <p:spTgt spid="1758">
                                            <p:txEl>
                                              <p:pRg st="15" end="15"/>
                                            </p:txEl>
                                          </p:spTgt>
                                        </p:tgtEl>
                                        <p:attrNameLst>
                                          <p:attrName>style.visibility</p:attrName>
                                        </p:attrNameLst>
                                      </p:cBhvr>
                                      <p:to>
                                        <p:strVal val="visible"/>
                                      </p:to>
                                    </p:set>
                                  </p:childTnLst>
                                </p:cTn>
                              </p:par>
                              <p:par>
                                <p:cTn id="3843" nodeType="withEffect" fill="hold" presetClass="entr" presetID="1">
                                  <p:stCondLst>
                                    <p:cond delay="0"/>
                                  </p:stCondLst>
                                  <p:childTnLst>
                                    <p:set>
                                      <p:cBhvr>
                                        <p:cTn id="3844" dur="1" fill="hold">
                                          <p:stCondLst>
                                            <p:cond delay="0"/>
                                          </p:stCondLst>
                                        </p:cTn>
                                        <p:tgtEl>
                                          <p:spTgt spid="1758">
                                            <p:txEl>
                                              <p:pRg st="16" end="16"/>
                                            </p:txEl>
                                          </p:spTgt>
                                        </p:tgtEl>
                                        <p:attrNameLst>
                                          <p:attrName>style.visibility</p:attrName>
                                        </p:attrNameLst>
                                      </p:cBhvr>
                                      <p:to>
                                        <p:strVal val="visible"/>
                                      </p:to>
                                    </p:set>
                                  </p:childTnLst>
                                </p:cTn>
                              </p:par>
                            </p:childTnLst>
                          </p:cTn>
                        </p:par>
                      </p:childTnLst>
                    </p:cTn>
                  </p:par>
                  <p:par>
                    <p:cTn id="3845" nodeType="clickEffect" fill="hold">
                      <p:stCondLst>
                        <p:cond delay="indefinite"/>
                      </p:stCondLst>
                      <p:childTnLst>
                        <p:par>
                          <p:cTn id="3846" nodeType="withEffect" fill="hold">
                            <p:stCondLst>
                              <p:cond delay="0"/>
                            </p:stCondLst>
                            <p:childTnLst>
                              <p:par>
                                <p:cTn id="3847" nodeType="clickEffect" fill="hold" presetClass="entr" presetID="1">
                                  <p:stCondLst>
                                    <p:cond delay="0"/>
                                  </p:stCondLst>
                                  <p:childTnLst>
                                    <p:set>
                                      <p:cBhvr>
                                        <p:cTn id="3848" dur="1" fill="hold">
                                          <p:stCondLst>
                                            <p:cond delay="0"/>
                                          </p:stCondLst>
                                        </p:cTn>
                                        <p:tgtEl>
                                          <p:spTgt spid="175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176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1762" name="Title 43"/>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849" dur="indefinite" restart="never" nodeType="tmRoot">
          <p:childTnLst>
            <p:seq>
              <p:cTn id="3850" dur="indefinite" nodeType="mainSeq">
                <p:childTnLst>
                  <p:par>
                    <p:cTn id="3851" nodeType="clickEffect" fill="hold">
                      <p:stCondLst>
                        <p:cond delay="indefinite"/>
                      </p:stCondLst>
                      <p:childTnLst>
                        <p:par>
                          <p:cTn id="3852" nodeType="withEffect" fill="hold">
                            <p:stCondLst>
                              <p:cond delay="0"/>
                            </p:stCondLst>
                            <p:childTnLst>
                              <p:par>
                                <p:cTn id="3853" nodeType="clickEffect" fill="hold" presetClass="entr" presetID="1">
                                  <p:stCondLst>
                                    <p:cond delay="0"/>
                                  </p:stCondLst>
                                  <p:childTnLst>
                                    <p:set>
                                      <p:cBhvr>
                                        <p:cTn id="3854" dur="1" fill="hold">
                                          <p:stCondLst>
                                            <p:cond delay="0"/>
                                          </p:stCondLst>
                                        </p:cTn>
                                        <p:tgtEl>
                                          <p:spTgt spid="1761">
                                            <p:txEl>
                                              <p:pRg st="0" end="0"/>
                                            </p:txEl>
                                          </p:spTgt>
                                        </p:tgtEl>
                                        <p:attrNameLst>
                                          <p:attrName>style.visibility</p:attrName>
                                        </p:attrNameLst>
                                      </p:cBhvr>
                                      <p:to>
                                        <p:strVal val="visible"/>
                                      </p:to>
                                    </p:set>
                                  </p:childTnLst>
                                </p:cTn>
                              </p:par>
                            </p:childTnLst>
                          </p:cTn>
                        </p:par>
                      </p:childTnLst>
                    </p:cTn>
                  </p:par>
                  <p:par>
                    <p:cTn id="3855" nodeType="clickEffect" fill="hold">
                      <p:stCondLst>
                        <p:cond delay="indefinite"/>
                      </p:stCondLst>
                      <p:childTnLst>
                        <p:par>
                          <p:cTn id="3856" nodeType="withEffect" fill="hold">
                            <p:stCondLst>
                              <p:cond delay="0"/>
                            </p:stCondLst>
                            <p:childTnLst>
                              <p:par>
                                <p:cTn id="3857" nodeType="clickEffect" fill="hold" presetClass="entr" presetID="1">
                                  <p:stCondLst>
                                    <p:cond delay="0"/>
                                  </p:stCondLst>
                                  <p:childTnLst>
                                    <p:set>
                                      <p:cBhvr>
                                        <p:cTn id="3858" dur="1" fill="hold">
                                          <p:stCondLst>
                                            <p:cond delay="0"/>
                                          </p:stCondLst>
                                        </p:cTn>
                                        <p:tgtEl>
                                          <p:spTgt spid="1761">
                                            <p:txEl>
                                              <p:pRg st="1" end="1"/>
                                            </p:txEl>
                                          </p:spTgt>
                                        </p:tgtEl>
                                        <p:attrNameLst>
                                          <p:attrName>style.visibility</p:attrName>
                                        </p:attrNameLst>
                                      </p:cBhvr>
                                      <p:to>
                                        <p:strVal val="visible"/>
                                      </p:to>
                                    </p:set>
                                  </p:childTnLst>
                                </p:cTn>
                              </p:par>
                            </p:childTnLst>
                          </p:cTn>
                        </p:par>
                      </p:childTnLst>
                    </p:cTn>
                  </p:par>
                  <p:par>
                    <p:cTn id="3859" nodeType="clickEffect" fill="hold">
                      <p:stCondLst>
                        <p:cond delay="indefinite"/>
                      </p:stCondLst>
                      <p:childTnLst>
                        <p:par>
                          <p:cTn id="3860" nodeType="withEffect" fill="hold">
                            <p:stCondLst>
                              <p:cond delay="0"/>
                            </p:stCondLst>
                            <p:childTnLst>
                              <p:par>
                                <p:cTn id="3861" nodeType="clickEffect" fill="hold" presetClass="entr" presetID="1">
                                  <p:stCondLst>
                                    <p:cond delay="0"/>
                                  </p:stCondLst>
                                  <p:childTnLst>
                                    <p:set>
                                      <p:cBhvr>
                                        <p:cTn id="3862" dur="1" fill="hold">
                                          <p:stCondLst>
                                            <p:cond delay="0"/>
                                          </p:stCondLst>
                                        </p:cTn>
                                        <p:tgtEl>
                                          <p:spTgt spid="1761">
                                            <p:txEl>
                                              <p:pRg st="2" end="2"/>
                                            </p:txEl>
                                          </p:spTgt>
                                        </p:tgtEl>
                                        <p:attrNameLst>
                                          <p:attrName>style.visibility</p:attrName>
                                        </p:attrNameLst>
                                      </p:cBhvr>
                                      <p:to>
                                        <p:strVal val="visible"/>
                                      </p:to>
                                    </p:set>
                                  </p:childTnLst>
                                </p:cTn>
                              </p:par>
                              <p:par>
                                <p:cTn id="3863" nodeType="withEffect" fill="hold" presetClass="entr" presetID="1">
                                  <p:stCondLst>
                                    <p:cond delay="0"/>
                                  </p:stCondLst>
                                  <p:childTnLst>
                                    <p:set>
                                      <p:cBhvr>
                                        <p:cTn id="3864" dur="1" fill="hold">
                                          <p:stCondLst>
                                            <p:cond delay="0"/>
                                          </p:stCondLst>
                                        </p:cTn>
                                        <p:tgtEl>
                                          <p:spTgt spid="1761">
                                            <p:txEl>
                                              <p:pRg st="3" end="3"/>
                                            </p:txEl>
                                          </p:spTgt>
                                        </p:tgtEl>
                                        <p:attrNameLst>
                                          <p:attrName>style.visibility</p:attrName>
                                        </p:attrNameLst>
                                      </p:cBhvr>
                                      <p:to>
                                        <p:strVal val="visible"/>
                                      </p:to>
                                    </p:set>
                                  </p:childTnLst>
                                </p:cTn>
                              </p:par>
                              <p:par>
                                <p:cTn id="3865" nodeType="withEffect" fill="hold" presetClass="entr" presetID="1">
                                  <p:stCondLst>
                                    <p:cond delay="0"/>
                                  </p:stCondLst>
                                  <p:childTnLst>
                                    <p:set>
                                      <p:cBhvr>
                                        <p:cTn id="3866" dur="1" fill="hold">
                                          <p:stCondLst>
                                            <p:cond delay="0"/>
                                          </p:stCondLst>
                                        </p:cTn>
                                        <p:tgtEl>
                                          <p:spTgt spid="1761">
                                            <p:txEl>
                                              <p:pRg st="4" end="4"/>
                                            </p:txEl>
                                          </p:spTgt>
                                        </p:tgtEl>
                                        <p:attrNameLst>
                                          <p:attrName>style.visibility</p:attrName>
                                        </p:attrNameLst>
                                      </p:cBhvr>
                                      <p:to>
                                        <p:strVal val="visible"/>
                                      </p:to>
                                    </p:set>
                                  </p:childTnLst>
                                </p:cTn>
                              </p:par>
                              <p:par>
                                <p:cTn id="3867" nodeType="withEffect" fill="hold" presetClass="entr" presetID="1">
                                  <p:stCondLst>
                                    <p:cond delay="0"/>
                                  </p:stCondLst>
                                  <p:childTnLst>
                                    <p:set>
                                      <p:cBhvr>
                                        <p:cTn id="3868" dur="1" fill="hold">
                                          <p:stCondLst>
                                            <p:cond delay="0"/>
                                          </p:stCondLst>
                                        </p:cTn>
                                        <p:tgtEl>
                                          <p:spTgt spid="1761">
                                            <p:txEl>
                                              <p:pRg st="5" end="5"/>
                                            </p:txEl>
                                          </p:spTgt>
                                        </p:tgtEl>
                                        <p:attrNameLst>
                                          <p:attrName>style.visibility</p:attrName>
                                        </p:attrNameLst>
                                      </p:cBhvr>
                                      <p:to>
                                        <p:strVal val="visible"/>
                                      </p:to>
                                    </p:set>
                                  </p:childTnLst>
                                </p:cTn>
                              </p:par>
                              <p:par>
                                <p:cTn id="3869" nodeType="withEffect" fill="hold" presetClass="entr" presetID="1">
                                  <p:stCondLst>
                                    <p:cond delay="0"/>
                                  </p:stCondLst>
                                  <p:childTnLst>
                                    <p:set>
                                      <p:cBhvr>
                                        <p:cTn id="3870" dur="1" fill="hold">
                                          <p:stCondLst>
                                            <p:cond delay="0"/>
                                          </p:stCondLst>
                                        </p:cTn>
                                        <p:tgtEl>
                                          <p:spTgt spid="1761">
                                            <p:txEl>
                                              <p:pRg st="6" end="6"/>
                                            </p:txEl>
                                          </p:spTgt>
                                        </p:tgtEl>
                                        <p:attrNameLst>
                                          <p:attrName>style.visibility</p:attrName>
                                        </p:attrNameLst>
                                      </p:cBhvr>
                                      <p:to>
                                        <p:strVal val="visible"/>
                                      </p:to>
                                    </p:set>
                                  </p:childTnLst>
                                </p:cTn>
                              </p:par>
                              <p:par>
                                <p:cTn id="3871" nodeType="withEffect" fill="hold" presetClass="entr" presetID="1">
                                  <p:stCondLst>
                                    <p:cond delay="0"/>
                                  </p:stCondLst>
                                  <p:childTnLst>
                                    <p:set>
                                      <p:cBhvr>
                                        <p:cTn id="3872" dur="1" fill="hold">
                                          <p:stCondLst>
                                            <p:cond delay="0"/>
                                          </p:stCondLst>
                                        </p:cTn>
                                        <p:tgtEl>
                                          <p:spTgt spid="1761">
                                            <p:txEl>
                                              <p:pRg st="7" end="7"/>
                                            </p:txEl>
                                          </p:spTgt>
                                        </p:tgtEl>
                                        <p:attrNameLst>
                                          <p:attrName>style.visibility</p:attrName>
                                        </p:attrNameLst>
                                      </p:cBhvr>
                                      <p:to>
                                        <p:strVal val="visible"/>
                                      </p:to>
                                    </p:set>
                                  </p:childTnLst>
                                </p:cTn>
                              </p:par>
                            </p:childTnLst>
                          </p:cTn>
                        </p:par>
                      </p:childTnLst>
                    </p:cTn>
                  </p:par>
                  <p:par>
                    <p:cTn id="3873" nodeType="clickEffect" fill="hold">
                      <p:stCondLst>
                        <p:cond delay="indefinite"/>
                      </p:stCondLst>
                      <p:childTnLst>
                        <p:par>
                          <p:cTn id="3874" nodeType="withEffect" fill="hold">
                            <p:stCondLst>
                              <p:cond delay="0"/>
                            </p:stCondLst>
                            <p:childTnLst>
                              <p:par>
                                <p:cTn id="3875" nodeType="clickEffect" fill="hold" presetClass="entr" presetID="1">
                                  <p:stCondLst>
                                    <p:cond delay="0"/>
                                  </p:stCondLst>
                                  <p:childTnLst>
                                    <p:set>
                                      <p:cBhvr>
                                        <p:cTn id="3876" dur="1" fill="hold">
                                          <p:stCondLst>
                                            <p:cond delay="0"/>
                                          </p:stCondLst>
                                        </p:cTn>
                                        <p:tgtEl>
                                          <p:spTgt spid="1761">
                                            <p:txEl>
                                              <p:pRg st="8" end="8"/>
                                            </p:txEl>
                                          </p:spTgt>
                                        </p:tgtEl>
                                        <p:attrNameLst>
                                          <p:attrName>style.visibility</p:attrName>
                                        </p:attrNameLst>
                                      </p:cBhvr>
                                      <p:to>
                                        <p:strVal val="visible"/>
                                      </p:to>
                                    </p:set>
                                  </p:childTnLst>
                                </p:cTn>
                              </p:par>
                              <p:par>
                                <p:cTn id="3877" nodeType="withEffect" fill="hold" presetClass="entr" presetID="1">
                                  <p:stCondLst>
                                    <p:cond delay="0"/>
                                  </p:stCondLst>
                                  <p:childTnLst>
                                    <p:set>
                                      <p:cBhvr>
                                        <p:cTn id="3878" dur="1" fill="hold">
                                          <p:stCondLst>
                                            <p:cond delay="0"/>
                                          </p:stCondLst>
                                        </p:cTn>
                                        <p:tgtEl>
                                          <p:spTgt spid="1761">
                                            <p:txEl>
                                              <p:pRg st="9" end="9"/>
                                            </p:txEl>
                                          </p:spTgt>
                                        </p:tgtEl>
                                        <p:attrNameLst>
                                          <p:attrName>style.visibility</p:attrName>
                                        </p:attrNameLst>
                                      </p:cBhvr>
                                      <p:to>
                                        <p:strVal val="visible"/>
                                      </p:to>
                                    </p:set>
                                  </p:childTnLst>
                                </p:cTn>
                              </p:par>
                            </p:childTnLst>
                          </p:cTn>
                        </p:par>
                      </p:childTnLst>
                    </p:cTn>
                  </p:par>
                  <p:par>
                    <p:cTn id="3879" nodeType="clickEffect" fill="hold">
                      <p:stCondLst>
                        <p:cond delay="indefinite"/>
                      </p:stCondLst>
                      <p:childTnLst>
                        <p:par>
                          <p:cTn id="3880" nodeType="withEffect" fill="hold">
                            <p:stCondLst>
                              <p:cond delay="0"/>
                            </p:stCondLst>
                            <p:childTnLst>
                              <p:par>
                                <p:cTn id="3881" nodeType="clickEffect" fill="hold" presetClass="entr" presetID="1">
                                  <p:stCondLst>
                                    <p:cond delay="0"/>
                                  </p:stCondLst>
                                  <p:childTnLst>
                                    <p:set>
                                      <p:cBhvr>
                                        <p:cTn id="3882" dur="1" fill="hold">
                                          <p:stCondLst>
                                            <p:cond delay="0"/>
                                          </p:stCondLst>
                                        </p:cTn>
                                        <p:tgtEl>
                                          <p:spTgt spid="1761">
                                            <p:txEl>
                                              <p:pRg st="10" end="10"/>
                                            </p:txEl>
                                          </p:spTgt>
                                        </p:tgtEl>
                                        <p:attrNameLst>
                                          <p:attrName>style.visibility</p:attrName>
                                        </p:attrNameLst>
                                      </p:cBhvr>
                                      <p:to>
                                        <p:strVal val="visible"/>
                                      </p:to>
                                    </p:set>
                                  </p:childTnLst>
                                </p:cTn>
                              </p:par>
                              <p:par>
                                <p:cTn id="3883" nodeType="withEffect" fill="hold" presetClass="entr" presetID="1">
                                  <p:stCondLst>
                                    <p:cond delay="0"/>
                                  </p:stCondLst>
                                  <p:childTnLst>
                                    <p:set>
                                      <p:cBhvr>
                                        <p:cTn id="3884" dur="1" fill="hold">
                                          <p:stCondLst>
                                            <p:cond delay="0"/>
                                          </p:stCondLst>
                                        </p:cTn>
                                        <p:tgtEl>
                                          <p:spTgt spid="1761">
                                            <p:txEl>
                                              <p:pRg st="11" end="11"/>
                                            </p:txEl>
                                          </p:spTgt>
                                        </p:tgtEl>
                                        <p:attrNameLst>
                                          <p:attrName>style.visibility</p:attrName>
                                        </p:attrNameLst>
                                      </p:cBhvr>
                                      <p:to>
                                        <p:strVal val="visible"/>
                                      </p:to>
                                    </p:set>
                                  </p:childTnLst>
                                </p:cTn>
                              </p:par>
                            </p:childTnLst>
                          </p:cTn>
                        </p:par>
                      </p:childTnLst>
                    </p:cTn>
                  </p:par>
                  <p:par>
                    <p:cTn id="3885" nodeType="clickEffect" fill="hold">
                      <p:stCondLst>
                        <p:cond delay="indefinite"/>
                      </p:stCondLst>
                      <p:childTnLst>
                        <p:par>
                          <p:cTn id="3886" nodeType="withEffect" fill="hold">
                            <p:stCondLst>
                              <p:cond delay="0"/>
                            </p:stCondLst>
                            <p:childTnLst>
                              <p:par>
                                <p:cTn id="3887" nodeType="clickEffect" fill="hold" presetClass="entr" presetID="1">
                                  <p:stCondLst>
                                    <p:cond delay="0"/>
                                  </p:stCondLst>
                                  <p:childTnLst>
                                    <p:set>
                                      <p:cBhvr>
                                        <p:cTn id="3888" dur="1" fill="hold">
                                          <p:stCondLst>
                                            <p:cond delay="0"/>
                                          </p:stCondLst>
                                        </p:cTn>
                                        <p:tgtEl>
                                          <p:spTgt spid="1761">
                                            <p:txEl>
                                              <p:pRg st="12" end="12"/>
                                            </p:txEl>
                                          </p:spTgt>
                                        </p:tgtEl>
                                        <p:attrNameLst>
                                          <p:attrName>style.visibility</p:attrName>
                                        </p:attrNameLst>
                                      </p:cBhvr>
                                      <p:to>
                                        <p:strVal val="visible"/>
                                      </p:to>
                                    </p:set>
                                  </p:childTnLst>
                                </p:cTn>
                              </p:par>
                            </p:childTnLst>
                          </p:cTn>
                        </p:par>
                      </p:childTnLst>
                    </p:cTn>
                  </p:par>
                  <p:par>
                    <p:cTn id="3889" nodeType="clickEffect" fill="hold">
                      <p:stCondLst>
                        <p:cond delay="indefinite"/>
                      </p:stCondLst>
                      <p:childTnLst>
                        <p:par>
                          <p:cTn id="3890" nodeType="withEffect" fill="hold">
                            <p:stCondLst>
                              <p:cond delay="0"/>
                            </p:stCondLst>
                            <p:childTnLst>
                              <p:par>
                                <p:cTn id="3891" nodeType="clickEffect" fill="hold" presetClass="entr" presetID="1">
                                  <p:stCondLst>
                                    <p:cond delay="0"/>
                                  </p:stCondLst>
                                  <p:childTnLst>
                                    <p:set>
                                      <p:cBhvr>
                                        <p:cTn id="3892" dur="1" fill="hold">
                                          <p:stCondLst>
                                            <p:cond delay="0"/>
                                          </p:stCondLst>
                                        </p:cTn>
                                        <p:tgtEl>
                                          <p:spTgt spid="1761">
                                            <p:txEl>
                                              <p:pRg st="13" end="13"/>
                                            </p:txEl>
                                          </p:spTgt>
                                        </p:tgtEl>
                                        <p:attrNameLst>
                                          <p:attrName>style.visibility</p:attrName>
                                        </p:attrNameLst>
                                      </p:cBhvr>
                                      <p:to>
                                        <p:strVal val="visible"/>
                                      </p:to>
                                    </p:set>
                                  </p:childTnLst>
                                </p:cTn>
                              </p:par>
                            </p:childTnLst>
                          </p:cTn>
                        </p:par>
                      </p:childTnLst>
                    </p:cTn>
                  </p:par>
                  <p:par>
                    <p:cTn id="3893" nodeType="clickEffect" fill="hold">
                      <p:stCondLst>
                        <p:cond delay="indefinite"/>
                      </p:stCondLst>
                      <p:childTnLst>
                        <p:par>
                          <p:cTn id="3894" nodeType="withEffect" fill="hold">
                            <p:stCondLst>
                              <p:cond delay="0"/>
                            </p:stCondLst>
                            <p:childTnLst>
                              <p:par>
                                <p:cTn id="3895" nodeType="clickEffect" fill="hold" presetClass="entr" presetID="1">
                                  <p:stCondLst>
                                    <p:cond delay="0"/>
                                  </p:stCondLst>
                                  <p:childTnLst>
                                    <p:set>
                                      <p:cBhvr>
                                        <p:cTn id="3896" dur="1" fill="hold">
                                          <p:stCondLst>
                                            <p:cond delay="0"/>
                                          </p:stCondLst>
                                        </p:cTn>
                                        <p:tgtEl>
                                          <p:spTgt spid="1761">
                                            <p:txEl>
                                              <p:pRg st="14" end="14"/>
                                            </p:txEl>
                                          </p:spTgt>
                                        </p:tgtEl>
                                        <p:attrNameLst>
                                          <p:attrName>style.visibility</p:attrName>
                                        </p:attrNameLst>
                                      </p:cBhvr>
                                      <p:to>
                                        <p:strVal val="visible"/>
                                      </p:to>
                                    </p:set>
                                  </p:childTnLst>
                                </p:cTn>
                              </p:par>
                            </p:childTnLst>
                          </p:cTn>
                        </p:par>
                      </p:childTnLst>
                    </p:cTn>
                  </p:par>
                  <p:par>
                    <p:cTn id="3897" nodeType="clickEffect" fill="hold">
                      <p:stCondLst>
                        <p:cond delay="indefinite"/>
                      </p:stCondLst>
                      <p:childTnLst>
                        <p:par>
                          <p:cTn id="3898" nodeType="withEffect" fill="hold">
                            <p:stCondLst>
                              <p:cond delay="0"/>
                            </p:stCondLst>
                            <p:childTnLst>
                              <p:par>
                                <p:cTn id="3899" nodeType="clickEffect" fill="hold" presetClass="entr" presetID="1">
                                  <p:stCondLst>
                                    <p:cond delay="0"/>
                                  </p:stCondLst>
                                  <p:childTnLst>
                                    <p:set>
                                      <p:cBhvr>
                                        <p:cTn id="3900" dur="1" fill="hold">
                                          <p:stCondLst>
                                            <p:cond delay="0"/>
                                          </p:stCondLst>
                                        </p:cTn>
                                        <p:tgtEl>
                                          <p:spTgt spid="176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176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1765" name="Title 44"/>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01" dur="indefinite" restart="never" nodeType="tmRoot">
          <p:childTnLst>
            <p:seq>
              <p:cTn id="3902" dur="indefinite" nodeType="mainSeq">
                <p:childTnLst>
                  <p:par>
                    <p:cTn id="3903" nodeType="clickEffect" fill="hold">
                      <p:stCondLst>
                        <p:cond delay="indefinite"/>
                      </p:stCondLst>
                      <p:childTnLst>
                        <p:par>
                          <p:cTn id="3904" nodeType="withEffect" fill="hold">
                            <p:stCondLst>
                              <p:cond delay="0"/>
                            </p:stCondLst>
                            <p:childTnLst>
                              <p:par>
                                <p:cTn id="3905" nodeType="clickEffect" fill="hold" presetClass="entr" presetID="1">
                                  <p:stCondLst>
                                    <p:cond delay="0"/>
                                  </p:stCondLst>
                                  <p:childTnLst>
                                    <p:set>
                                      <p:cBhvr>
                                        <p:cTn id="3906" dur="1" fill="hold">
                                          <p:stCondLst>
                                            <p:cond delay="0"/>
                                          </p:stCondLst>
                                        </p:cTn>
                                        <p:tgtEl>
                                          <p:spTgt spid="1764">
                                            <p:txEl>
                                              <p:pRg st="1" end="1"/>
                                            </p:txEl>
                                          </p:spTgt>
                                        </p:tgtEl>
                                        <p:attrNameLst>
                                          <p:attrName>style.visibility</p:attrName>
                                        </p:attrNameLst>
                                      </p:cBhvr>
                                      <p:to>
                                        <p:strVal val="visible"/>
                                      </p:to>
                                    </p:set>
                                  </p:childTnLst>
                                </p:cTn>
                              </p:par>
                              <p:par>
                                <p:cTn id="3907" nodeType="withEffect" fill="hold" presetClass="entr" presetID="1">
                                  <p:stCondLst>
                                    <p:cond delay="0"/>
                                  </p:stCondLst>
                                  <p:childTnLst>
                                    <p:set>
                                      <p:cBhvr>
                                        <p:cTn id="3908" dur="1" fill="hold">
                                          <p:stCondLst>
                                            <p:cond delay="0"/>
                                          </p:stCondLst>
                                        </p:cTn>
                                        <p:tgtEl>
                                          <p:spTgt spid="1764">
                                            <p:txEl>
                                              <p:pRg st="2" end="2"/>
                                            </p:txEl>
                                          </p:spTgt>
                                        </p:tgtEl>
                                        <p:attrNameLst>
                                          <p:attrName>style.visibility</p:attrName>
                                        </p:attrNameLst>
                                      </p:cBhvr>
                                      <p:to>
                                        <p:strVal val="visible"/>
                                      </p:to>
                                    </p:set>
                                  </p:childTnLst>
                                </p:cTn>
                              </p:par>
                              <p:par>
                                <p:cTn id="3909" nodeType="withEffect" fill="hold" presetClass="entr" presetID="1">
                                  <p:stCondLst>
                                    <p:cond delay="0"/>
                                  </p:stCondLst>
                                  <p:childTnLst>
                                    <p:set>
                                      <p:cBhvr>
                                        <p:cTn id="3910" dur="1" fill="hold">
                                          <p:stCondLst>
                                            <p:cond delay="0"/>
                                          </p:stCondLst>
                                        </p:cTn>
                                        <p:tgtEl>
                                          <p:spTgt spid="1764">
                                            <p:txEl>
                                              <p:pRg st="3" end="3"/>
                                            </p:txEl>
                                          </p:spTgt>
                                        </p:tgtEl>
                                        <p:attrNameLst>
                                          <p:attrName>style.visibility</p:attrName>
                                        </p:attrNameLst>
                                      </p:cBhvr>
                                      <p:to>
                                        <p:strVal val="visible"/>
                                      </p:to>
                                    </p:set>
                                  </p:childTnLst>
                                </p:cTn>
                              </p:par>
                            </p:childTnLst>
                          </p:cTn>
                        </p:par>
                      </p:childTnLst>
                    </p:cTn>
                  </p:par>
                  <p:par>
                    <p:cTn id="3911" nodeType="clickEffect" fill="hold">
                      <p:stCondLst>
                        <p:cond delay="indefinite"/>
                      </p:stCondLst>
                      <p:childTnLst>
                        <p:par>
                          <p:cTn id="3912" nodeType="withEffect" fill="hold">
                            <p:stCondLst>
                              <p:cond delay="0"/>
                            </p:stCondLst>
                            <p:childTnLst>
                              <p:par>
                                <p:cTn id="3913" nodeType="clickEffect" fill="hold" presetClass="entr" presetID="1">
                                  <p:stCondLst>
                                    <p:cond delay="0"/>
                                  </p:stCondLst>
                                  <p:childTnLst>
                                    <p:set>
                                      <p:cBhvr>
                                        <p:cTn id="3914" dur="1" fill="hold">
                                          <p:stCondLst>
                                            <p:cond delay="0"/>
                                          </p:stCondLst>
                                        </p:cTn>
                                        <p:tgtEl>
                                          <p:spTgt spid="1764">
                                            <p:txEl>
                                              <p:pRg st="4" end="4"/>
                                            </p:txEl>
                                          </p:spTgt>
                                        </p:tgtEl>
                                        <p:attrNameLst>
                                          <p:attrName>style.visibility</p:attrName>
                                        </p:attrNameLst>
                                      </p:cBhvr>
                                      <p:to>
                                        <p:strVal val="visible"/>
                                      </p:to>
                                    </p:set>
                                  </p:childTnLst>
                                </p:cTn>
                              </p:par>
                              <p:par>
                                <p:cTn id="3915" nodeType="withEffect" fill="hold" presetClass="entr" presetID="1">
                                  <p:stCondLst>
                                    <p:cond delay="0"/>
                                  </p:stCondLst>
                                  <p:childTnLst>
                                    <p:set>
                                      <p:cBhvr>
                                        <p:cTn id="3916" dur="1" fill="hold">
                                          <p:stCondLst>
                                            <p:cond delay="0"/>
                                          </p:stCondLst>
                                        </p:cTn>
                                        <p:tgtEl>
                                          <p:spTgt spid="1764">
                                            <p:txEl>
                                              <p:pRg st="5" end="5"/>
                                            </p:txEl>
                                          </p:spTgt>
                                        </p:tgtEl>
                                        <p:attrNameLst>
                                          <p:attrName>style.visibility</p:attrName>
                                        </p:attrNameLst>
                                      </p:cBhvr>
                                      <p:to>
                                        <p:strVal val="visible"/>
                                      </p:to>
                                    </p:set>
                                  </p:childTnLst>
                                </p:cTn>
                              </p:par>
                              <p:par>
                                <p:cTn id="3917" nodeType="withEffect" fill="hold" presetClass="entr" presetID="1">
                                  <p:stCondLst>
                                    <p:cond delay="0"/>
                                  </p:stCondLst>
                                  <p:childTnLst>
                                    <p:set>
                                      <p:cBhvr>
                                        <p:cTn id="3918" dur="1" fill="hold">
                                          <p:stCondLst>
                                            <p:cond delay="0"/>
                                          </p:stCondLst>
                                        </p:cTn>
                                        <p:tgtEl>
                                          <p:spTgt spid="1764">
                                            <p:txEl>
                                              <p:pRg st="6" end="6"/>
                                            </p:txEl>
                                          </p:spTgt>
                                        </p:tgtEl>
                                        <p:attrNameLst>
                                          <p:attrName>style.visibility</p:attrName>
                                        </p:attrNameLst>
                                      </p:cBhvr>
                                      <p:to>
                                        <p:strVal val="visible"/>
                                      </p:to>
                                    </p:set>
                                  </p:childTnLst>
                                </p:cTn>
                              </p:par>
                              <p:par>
                                <p:cTn id="3919" nodeType="withEffect" fill="hold" presetClass="entr" presetID="1">
                                  <p:stCondLst>
                                    <p:cond delay="0"/>
                                  </p:stCondLst>
                                  <p:childTnLst>
                                    <p:set>
                                      <p:cBhvr>
                                        <p:cTn id="3920" dur="1" fill="hold">
                                          <p:stCondLst>
                                            <p:cond delay="0"/>
                                          </p:stCondLst>
                                        </p:cTn>
                                        <p:tgtEl>
                                          <p:spTgt spid="1764">
                                            <p:txEl>
                                              <p:pRg st="7" end="7"/>
                                            </p:txEl>
                                          </p:spTgt>
                                        </p:tgtEl>
                                        <p:attrNameLst>
                                          <p:attrName>style.visibility</p:attrName>
                                        </p:attrNameLst>
                                      </p:cBhvr>
                                      <p:to>
                                        <p:strVal val="visible"/>
                                      </p:to>
                                    </p:set>
                                  </p:childTnLst>
                                </p:cTn>
                              </p:par>
                              <p:par>
                                <p:cTn id="3921" nodeType="withEffect" fill="hold" presetClass="entr" presetID="1">
                                  <p:stCondLst>
                                    <p:cond delay="0"/>
                                  </p:stCondLst>
                                  <p:childTnLst>
                                    <p:set>
                                      <p:cBhvr>
                                        <p:cTn id="3922" dur="1" fill="hold">
                                          <p:stCondLst>
                                            <p:cond delay="0"/>
                                          </p:stCondLst>
                                        </p:cTn>
                                        <p:tgtEl>
                                          <p:spTgt spid="1764">
                                            <p:txEl>
                                              <p:pRg st="8" end="8"/>
                                            </p:txEl>
                                          </p:spTgt>
                                        </p:tgtEl>
                                        <p:attrNameLst>
                                          <p:attrName>style.visibility</p:attrName>
                                        </p:attrNameLst>
                                      </p:cBhvr>
                                      <p:to>
                                        <p:strVal val="visible"/>
                                      </p:to>
                                    </p:set>
                                  </p:childTnLst>
                                </p:cTn>
                              </p:par>
                              <p:par>
                                <p:cTn id="3923" nodeType="withEffect" fill="hold" presetClass="entr" presetID="1">
                                  <p:stCondLst>
                                    <p:cond delay="0"/>
                                  </p:stCondLst>
                                  <p:childTnLst>
                                    <p:set>
                                      <p:cBhvr>
                                        <p:cTn id="3924" dur="1" fill="hold">
                                          <p:stCondLst>
                                            <p:cond delay="0"/>
                                          </p:stCondLst>
                                        </p:cTn>
                                        <p:tgtEl>
                                          <p:spTgt spid="1764">
                                            <p:txEl>
                                              <p:pRg st="9" end="9"/>
                                            </p:txEl>
                                          </p:spTgt>
                                        </p:tgtEl>
                                        <p:attrNameLst>
                                          <p:attrName>style.visibility</p:attrName>
                                        </p:attrNameLst>
                                      </p:cBhvr>
                                      <p:to>
                                        <p:strVal val="visible"/>
                                      </p:to>
                                    </p:set>
                                  </p:childTnLst>
                                </p:cTn>
                              </p:par>
                              <p:par>
                                <p:cTn id="3925" nodeType="withEffect" fill="hold" presetClass="entr" presetID="1">
                                  <p:stCondLst>
                                    <p:cond delay="0"/>
                                  </p:stCondLst>
                                  <p:childTnLst>
                                    <p:set>
                                      <p:cBhvr>
                                        <p:cTn id="3926" dur="1" fill="hold">
                                          <p:stCondLst>
                                            <p:cond delay="0"/>
                                          </p:stCondLst>
                                        </p:cTn>
                                        <p:tgtEl>
                                          <p:spTgt spid="176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176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1768" name="Title 45"/>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27" dur="indefinite" restart="never" nodeType="tmRoot">
          <p:childTnLst>
            <p:seq>
              <p:cTn id="3928" dur="indefinite" nodeType="mainSeq">
                <p:childTnLst>
                  <p:par>
                    <p:cTn id="3929" nodeType="clickEffect" fill="hold">
                      <p:stCondLst>
                        <p:cond delay="indefinite"/>
                      </p:stCondLst>
                      <p:childTnLst>
                        <p:par>
                          <p:cTn id="3930" nodeType="withEffect" fill="hold">
                            <p:stCondLst>
                              <p:cond delay="0"/>
                            </p:stCondLst>
                            <p:childTnLst>
                              <p:par>
                                <p:cTn id="3931" nodeType="clickEffect" fill="hold" presetClass="entr" presetID="1">
                                  <p:stCondLst>
                                    <p:cond delay="0"/>
                                  </p:stCondLst>
                                  <p:childTnLst>
                                    <p:set>
                                      <p:cBhvr>
                                        <p:cTn id="3932" dur="1" fill="hold">
                                          <p:stCondLst>
                                            <p:cond delay="0"/>
                                          </p:stCondLst>
                                        </p:cTn>
                                        <p:tgtEl>
                                          <p:spTgt spid="1767">
                                            <p:txEl>
                                              <p:pRg st="0" end="0"/>
                                            </p:txEl>
                                          </p:spTgt>
                                        </p:tgtEl>
                                        <p:attrNameLst>
                                          <p:attrName>style.visibility</p:attrName>
                                        </p:attrNameLst>
                                      </p:cBhvr>
                                      <p:to>
                                        <p:strVal val="visible"/>
                                      </p:to>
                                    </p:set>
                                  </p:childTnLst>
                                </p:cTn>
                              </p:par>
                            </p:childTnLst>
                          </p:cTn>
                        </p:par>
                      </p:childTnLst>
                    </p:cTn>
                  </p:par>
                  <p:par>
                    <p:cTn id="3933" nodeType="clickEffect" fill="hold">
                      <p:stCondLst>
                        <p:cond delay="indefinite"/>
                      </p:stCondLst>
                      <p:childTnLst>
                        <p:par>
                          <p:cTn id="3934" nodeType="withEffect" fill="hold">
                            <p:stCondLst>
                              <p:cond delay="0"/>
                            </p:stCondLst>
                            <p:childTnLst>
                              <p:par>
                                <p:cTn id="3935" nodeType="clickEffect" fill="hold" presetClass="entr" presetID="1">
                                  <p:stCondLst>
                                    <p:cond delay="0"/>
                                  </p:stCondLst>
                                  <p:childTnLst>
                                    <p:set>
                                      <p:cBhvr>
                                        <p:cTn id="3936" dur="1" fill="hold">
                                          <p:stCondLst>
                                            <p:cond delay="0"/>
                                          </p:stCondLst>
                                        </p:cTn>
                                        <p:tgtEl>
                                          <p:spTgt spid="1767">
                                            <p:txEl>
                                              <p:pRg st="1" end="1"/>
                                            </p:txEl>
                                          </p:spTgt>
                                        </p:tgtEl>
                                        <p:attrNameLst>
                                          <p:attrName>style.visibility</p:attrName>
                                        </p:attrNameLst>
                                      </p:cBhvr>
                                      <p:to>
                                        <p:strVal val="visible"/>
                                      </p:to>
                                    </p:set>
                                  </p:childTnLst>
                                </p:cTn>
                              </p:par>
                            </p:childTnLst>
                          </p:cTn>
                        </p:par>
                      </p:childTnLst>
                    </p:cTn>
                  </p:par>
                  <p:par>
                    <p:cTn id="3937" nodeType="clickEffect" fill="hold">
                      <p:stCondLst>
                        <p:cond delay="indefinite"/>
                      </p:stCondLst>
                      <p:childTnLst>
                        <p:par>
                          <p:cTn id="3938" nodeType="withEffect" fill="hold">
                            <p:stCondLst>
                              <p:cond delay="0"/>
                            </p:stCondLst>
                            <p:childTnLst>
                              <p:par>
                                <p:cTn id="3939" nodeType="clickEffect" fill="hold" presetClass="entr" presetID="1">
                                  <p:stCondLst>
                                    <p:cond delay="0"/>
                                  </p:stCondLst>
                                  <p:childTnLst>
                                    <p:set>
                                      <p:cBhvr>
                                        <p:cTn id="3940" dur="1" fill="hold">
                                          <p:stCondLst>
                                            <p:cond delay="0"/>
                                          </p:stCondLst>
                                        </p:cTn>
                                        <p:tgtEl>
                                          <p:spTgt spid="1767">
                                            <p:txEl>
                                              <p:pRg st="2" end="2"/>
                                            </p:txEl>
                                          </p:spTgt>
                                        </p:tgtEl>
                                        <p:attrNameLst>
                                          <p:attrName>style.visibility</p:attrName>
                                        </p:attrNameLst>
                                      </p:cBhvr>
                                      <p:to>
                                        <p:strVal val="visible"/>
                                      </p:to>
                                    </p:set>
                                  </p:childTnLst>
                                </p:cTn>
                              </p:par>
                            </p:childTnLst>
                          </p:cTn>
                        </p:par>
                      </p:childTnLst>
                    </p:cTn>
                  </p:par>
                  <p:par>
                    <p:cTn id="3941" nodeType="clickEffect" fill="hold">
                      <p:stCondLst>
                        <p:cond delay="indefinite"/>
                      </p:stCondLst>
                      <p:childTnLst>
                        <p:par>
                          <p:cTn id="3942" nodeType="withEffect" fill="hold">
                            <p:stCondLst>
                              <p:cond delay="0"/>
                            </p:stCondLst>
                            <p:childTnLst>
                              <p:par>
                                <p:cTn id="3943" nodeType="clickEffect" fill="hold" presetClass="entr" presetID="1">
                                  <p:stCondLst>
                                    <p:cond delay="0"/>
                                  </p:stCondLst>
                                  <p:childTnLst>
                                    <p:set>
                                      <p:cBhvr>
                                        <p:cTn id="3944" dur="1" fill="hold">
                                          <p:stCondLst>
                                            <p:cond delay="0"/>
                                          </p:stCondLst>
                                        </p:cTn>
                                        <p:tgtEl>
                                          <p:spTgt spid="1767">
                                            <p:txEl>
                                              <p:pRg st="3" end="3"/>
                                            </p:txEl>
                                          </p:spTgt>
                                        </p:tgtEl>
                                        <p:attrNameLst>
                                          <p:attrName>style.visibility</p:attrName>
                                        </p:attrNameLst>
                                      </p:cBhvr>
                                      <p:to>
                                        <p:strVal val="visible"/>
                                      </p:to>
                                    </p:set>
                                  </p:childTnLst>
                                </p:cTn>
                              </p:par>
                            </p:childTnLst>
                          </p:cTn>
                        </p:par>
                      </p:childTnLst>
                    </p:cTn>
                  </p:par>
                  <p:par>
                    <p:cTn id="3945" nodeType="clickEffect" fill="hold">
                      <p:stCondLst>
                        <p:cond delay="indefinite"/>
                      </p:stCondLst>
                      <p:childTnLst>
                        <p:par>
                          <p:cTn id="3946" nodeType="withEffect" fill="hold">
                            <p:stCondLst>
                              <p:cond delay="0"/>
                            </p:stCondLst>
                            <p:childTnLst>
                              <p:par>
                                <p:cTn id="3947" nodeType="clickEffect" fill="hold" presetClass="entr" presetID="1">
                                  <p:stCondLst>
                                    <p:cond delay="0"/>
                                  </p:stCondLst>
                                  <p:childTnLst>
                                    <p:set>
                                      <p:cBhvr>
                                        <p:cTn id="3948" dur="1" fill="hold">
                                          <p:stCondLst>
                                            <p:cond delay="0"/>
                                          </p:stCondLst>
                                        </p:cTn>
                                        <p:tgtEl>
                                          <p:spTgt spid="1767">
                                            <p:txEl>
                                              <p:pRg st="4" end="4"/>
                                            </p:txEl>
                                          </p:spTgt>
                                        </p:tgtEl>
                                        <p:attrNameLst>
                                          <p:attrName>style.visibility</p:attrName>
                                        </p:attrNameLst>
                                      </p:cBhvr>
                                      <p:to>
                                        <p:strVal val="visible"/>
                                      </p:to>
                                    </p:set>
                                  </p:childTnLst>
                                </p:cTn>
                              </p:par>
                            </p:childTnLst>
                          </p:cTn>
                        </p:par>
                      </p:childTnLst>
                    </p:cTn>
                  </p:par>
                  <p:par>
                    <p:cTn id="3949" nodeType="clickEffect" fill="hold">
                      <p:stCondLst>
                        <p:cond delay="indefinite"/>
                      </p:stCondLst>
                      <p:childTnLst>
                        <p:par>
                          <p:cTn id="3950" nodeType="withEffect" fill="hold">
                            <p:stCondLst>
                              <p:cond delay="0"/>
                            </p:stCondLst>
                            <p:childTnLst>
                              <p:par>
                                <p:cTn id="3951" nodeType="clickEffect" fill="hold" presetClass="entr" presetID="1">
                                  <p:stCondLst>
                                    <p:cond delay="0"/>
                                  </p:stCondLst>
                                  <p:childTnLst>
                                    <p:set>
                                      <p:cBhvr>
                                        <p:cTn id="3952" dur="1" fill="hold">
                                          <p:stCondLst>
                                            <p:cond delay="0"/>
                                          </p:stCondLst>
                                        </p:cTn>
                                        <p:tgtEl>
                                          <p:spTgt spid="1767">
                                            <p:txEl>
                                              <p:pRg st="5" end="5"/>
                                            </p:txEl>
                                          </p:spTgt>
                                        </p:tgtEl>
                                        <p:attrNameLst>
                                          <p:attrName>style.visibility</p:attrName>
                                        </p:attrNameLst>
                                      </p:cBhvr>
                                      <p:to>
                                        <p:strVal val="visible"/>
                                      </p:to>
                                    </p:set>
                                  </p:childTnLst>
                                </p:cTn>
                              </p:par>
                            </p:childTnLst>
                          </p:cTn>
                        </p:par>
                      </p:childTnLst>
                    </p:cTn>
                  </p:par>
                  <p:par>
                    <p:cTn id="3953" nodeType="clickEffect" fill="hold">
                      <p:stCondLst>
                        <p:cond delay="indefinite"/>
                      </p:stCondLst>
                      <p:childTnLst>
                        <p:par>
                          <p:cTn id="3954" nodeType="withEffect" fill="hold">
                            <p:stCondLst>
                              <p:cond delay="0"/>
                            </p:stCondLst>
                            <p:childTnLst>
                              <p:par>
                                <p:cTn id="3955" nodeType="clickEffect" fill="hold" presetClass="entr" presetID="1">
                                  <p:stCondLst>
                                    <p:cond delay="0"/>
                                  </p:stCondLst>
                                  <p:childTnLst>
                                    <p:set>
                                      <p:cBhvr>
                                        <p:cTn id="3956" dur="1" fill="hold">
                                          <p:stCondLst>
                                            <p:cond delay="0"/>
                                          </p:stCondLst>
                                        </p:cTn>
                                        <p:tgtEl>
                                          <p:spTgt spid="1767">
                                            <p:txEl>
                                              <p:pRg st="6" end="6"/>
                                            </p:txEl>
                                          </p:spTgt>
                                        </p:tgtEl>
                                        <p:attrNameLst>
                                          <p:attrName>style.visibility</p:attrName>
                                        </p:attrNameLst>
                                      </p:cBhvr>
                                      <p:to>
                                        <p:strVal val="visible"/>
                                      </p:to>
                                    </p:set>
                                  </p:childTnLst>
                                </p:cTn>
                              </p:par>
                              <p:par>
                                <p:cTn id="3957" nodeType="withEffect" fill="hold" presetClass="entr" presetID="1">
                                  <p:stCondLst>
                                    <p:cond delay="0"/>
                                  </p:stCondLst>
                                  <p:childTnLst>
                                    <p:set>
                                      <p:cBhvr>
                                        <p:cTn id="3958" dur="1" fill="hold">
                                          <p:stCondLst>
                                            <p:cond delay="0"/>
                                          </p:stCondLst>
                                        </p:cTn>
                                        <p:tgtEl>
                                          <p:spTgt spid="1767">
                                            <p:txEl>
                                              <p:pRg st="7" end="7"/>
                                            </p:txEl>
                                          </p:spTgt>
                                        </p:tgtEl>
                                        <p:attrNameLst>
                                          <p:attrName>style.visibility</p:attrName>
                                        </p:attrNameLst>
                                      </p:cBhvr>
                                      <p:to>
                                        <p:strVal val="visible"/>
                                      </p:to>
                                    </p:set>
                                  </p:childTnLst>
                                </p:cTn>
                              </p:par>
                              <p:par>
                                <p:cTn id="3959" nodeType="withEffect" fill="hold" presetClass="entr" presetID="1">
                                  <p:stCondLst>
                                    <p:cond delay="0"/>
                                  </p:stCondLst>
                                  <p:childTnLst>
                                    <p:set>
                                      <p:cBhvr>
                                        <p:cTn id="3960" dur="1" fill="hold">
                                          <p:stCondLst>
                                            <p:cond delay="0"/>
                                          </p:stCondLst>
                                        </p:cTn>
                                        <p:tgtEl>
                                          <p:spTgt spid="1767">
                                            <p:txEl>
                                              <p:pRg st="8" end="8"/>
                                            </p:txEl>
                                          </p:spTgt>
                                        </p:tgtEl>
                                        <p:attrNameLst>
                                          <p:attrName>style.visibility</p:attrName>
                                        </p:attrNameLst>
                                      </p:cBhvr>
                                      <p:to>
                                        <p:strVal val="visible"/>
                                      </p:to>
                                    </p:set>
                                  </p:childTnLst>
                                </p:cTn>
                              </p:par>
                              <p:par>
                                <p:cTn id="3961" nodeType="withEffect" fill="hold" presetClass="entr" presetID="1">
                                  <p:stCondLst>
                                    <p:cond delay="0"/>
                                  </p:stCondLst>
                                  <p:childTnLst>
                                    <p:set>
                                      <p:cBhvr>
                                        <p:cTn id="3962" dur="1" fill="hold">
                                          <p:stCondLst>
                                            <p:cond delay="0"/>
                                          </p:stCondLst>
                                        </p:cTn>
                                        <p:tgtEl>
                                          <p:spTgt spid="1767">
                                            <p:txEl>
                                              <p:pRg st="9" end="9"/>
                                            </p:txEl>
                                          </p:spTgt>
                                        </p:tgtEl>
                                        <p:attrNameLst>
                                          <p:attrName>style.visibility</p:attrName>
                                        </p:attrNameLst>
                                      </p:cBhvr>
                                      <p:to>
                                        <p:strVal val="visible"/>
                                      </p:to>
                                    </p:set>
                                  </p:childTnLst>
                                </p:cTn>
                              </p:par>
                              <p:par>
                                <p:cTn id="3963" nodeType="withEffect" fill="hold" presetClass="entr" presetID="1">
                                  <p:stCondLst>
                                    <p:cond delay="0"/>
                                  </p:stCondLst>
                                  <p:childTnLst>
                                    <p:set>
                                      <p:cBhvr>
                                        <p:cTn id="3964" dur="1" fill="hold">
                                          <p:stCondLst>
                                            <p:cond delay="0"/>
                                          </p:stCondLst>
                                        </p:cTn>
                                        <p:tgtEl>
                                          <p:spTgt spid="1767">
                                            <p:txEl>
                                              <p:pRg st="10" end="10"/>
                                            </p:txEl>
                                          </p:spTgt>
                                        </p:tgtEl>
                                        <p:attrNameLst>
                                          <p:attrName>style.visibility</p:attrName>
                                        </p:attrNameLst>
                                      </p:cBhvr>
                                      <p:to>
                                        <p:strVal val="visible"/>
                                      </p:to>
                                    </p:set>
                                  </p:childTnLst>
                                </p:cTn>
                              </p:par>
                              <p:par>
                                <p:cTn id="3965" nodeType="withEffect" fill="hold" presetClass="entr" presetID="1">
                                  <p:stCondLst>
                                    <p:cond delay="0"/>
                                  </p:stCondLst>
                                  <p:childTnLst>
                                    <p:set>
                                      <p:cBhvr>
                                        <p:cTn id="3966" dur="1" fill="hold">
                                          <p:stCondLst>
                                            <p:cond delay="0"/>
                                          </p:stCondLst>
                                        </p:cTn>
                                        <p:tgtEl>
                                          <p:spTgt spid="176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1770" name="Title 46"/>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67" dur="indefinite" restart="never" nodeType="tmRoot">
          <p:childTnLst>
            <p:seq>
              <p:cTn id="3968" dur="indefinite" nodeType="mainSeq">
                <p:childTnLst>
                  <p:par>
                    <p:cTn id="3969" nodeType="clickEffect" fill="hold">
                      <p:stCondLst>
                        <p:cond delay="indefinite"/>
                      </p:stCondLst>
                      <p:childTnLst>
                        <p:par>
                          <p:cTn id="3970" nodeType="withEffect" fill="hold">
                            <p:stCondLst>
                              <p:cond delay="0"/>
                            </p:stCondLst>
                            <p:childTnLst>
                              <p:par>
                                <p:cTn id="3971" nodeType="clickEffect" fill="hold" presetClass="entr" presetID="1">
                                  <p:stCondLst>
                                    <p:cond delay="0"/>
                                  </p:stCondLst>
                                  <p:childTnLst>
                                    <p:set>
                                      <p:cBhvr>
                                        <p:cTn id="3972" dur="1" fill="hold">
                                          <p:stCondLst>
                                            <p:cond delay="0"/>
                                          </p:stCondLst>
                                        </p:cTn>
                                        <p:tgtEl>
                                          <p:spTgt spid="1769">
                                            <p:txEl>
                                              <p:pRg st="0" end="0"/>
                                            </p:txEl>
                                          </p:spTgt>
                                        </p:tgtEl>
                                        <p:attrNameLst>
                                          <p:attrName>style.visibility</p:attrName>
                                        </p:attrNameLst>
                                      </p:cBhvr>
                                      <p:to>
                                        <p:strVal val="visible"/>
                                      </p:to>
                                    </p:set>
                                  </p:childTnLst>
                                </p:cTn>
                              </p:par>
                              <p:par>
                                <p:cTn id="3973" nodeType="withEffect" fill="hold" presetClass="entr" presetID="1">
                                  <p:stCondLst>
                                    <p:cond delay="0"/>
                                  </p:stCondLst>
                                  <p:childTnLst>
                                    <p:set>
                                      <p:cBhvr>
                                        <p:cTn id="3974" dur="1" fill="hold">
                                          <p:stCondLst>
                                            <p:cond delay="0"/>
                                          </p:stCondLst>
                                        </p:cTn>
                                        <p:tgtEl>
                                          <p:spTgt spid="1769">
                                            <p:txEl>
                                              <p:pRg st="1" end="1"/>
                                            </p:txEl>
                                          </p:spTgt>
                                        </p:tgtEl>
                                        <p:attrNameLst>
                                          <p:attrName>style.visibility</p:attrName>
                                        </p:attrNameLst>
                                      </p:cBhvr>
                                      <p:to>
                                        <p:strVal val="visible"/>
                                      </p:to>
                                    </p:set>
                                  </p:childTnLst>
                                </p:cTn>
                              </p:par>
                              <p:par>
                                <p:cTn id="3975" nodeType="withEffect" fill="hold" presetClass="entr" presetID="1">
                                  <p:stCondLst>
                                    <p:cond delay="0"/>
                                  </p:stCondLst>
                                  <p:childTnLst>
                                    <p:set>
                                      <p:cBhvr>
                                        <p:cTn id="3976" dur="1" fill="hold">
                                          <p:stCondLst>
                                            <p:cond delay="0"/>
                                          </p:stCondLst>
                                        </p:cTn>
                                        <p:tgtEl>
                                          <p:spTgt spid="1769">
                                            <p:txEl>
                                              <p:pRg st="2" end="2"/>
                                            </p:txEl>
                                          </p:spTgt>
                                        </p:tgtEl>
                                        <p:attrNameLst>
                                          <p:attrName>style.visibility</p:attrName>
                                        </p:attrNameLst>
                                      </p:cBhvr>
                                      <p:to>
                                        <p:strVal val="visible"/>
                                      </p:to>
                                    </p:set>
                                  </p:childTnLst>
                                </p:cTn>
                              </p:par>
                              <p:par>
                                <p:cTn id="3977" nodeType="withEffect" fill="hold" presetClass="entr" presetID="1">
                                  <p:stCondLst>
                                    <p:cond delay="0"/>
                                  </p:stCondLst>
                                  <p:childTnLst>
                                    <p:set>
                                      <p:cBhvr>
                                        <p:cTn id="3978" dur="1" fill="hold">
                                          <p:stCondLst>
                                            <p:cond delay="0"/>
                                          </p:stCondLst>
                                        </p:cTn>
                                        <p:tgtEl>
                                          <p:spTgt spid="1769">
                                            <p:txEl>
                                              <p:pRg st="3" end="3"/>
                                            </p:txEl>
                                          </p:spTgt>
                                        </p:tgtEl>
                                        <p:attrNameLst>
                                          <p:attrName>style.visibility</p:attrName>
                                        </p:attrNameLst>
                                      </p:cBhvr>
                                      <p:to>
                                        <p:strVal val="visible"/>
                                      </p:to>
                                    </p:set>
                                  </p:childTnLst>
                                </p:cTn>
                              </p:par>
                            </p:childTnLst>
                          </p:cTn>
                        </p:par>
                      </p:childTnLst>
                    </p:cTn>
                  </p:par>
                  <p:par>
                    <p:cTn id="3979" nodeType="clickEffect" fill="hold">
                      <p:stCondLst>
                        <p:cond delay="indefinite"/>
                      </p:stCondLst>
                      <p:childTnLst>
                        <p:par>
                          <p:cTn id="3980" nodeType="withEffect" fill="hold">
                            <p:stCondLst>
                              <p:cond delay="0"/>
                            </p:stCondLst>
                            <p:childTnLst>
                              <p:par>
                                <p:cTn id="3981" nodeType="clickEffect" fill="hold" presetClass="entr" presetID="1">
                                  <p:stCondLst>
                                    <p:cond delay="0"/>
                                  </p:stCondLst>
                                  <p:childTnLst>
                                    <p:set>
                                      <p:cBhvr>
                                        <p:cTn id="3982" dur="1" fill="hold">
                                          <p:stCondLst>
                                            <p:cond delay="0"/>
                                          </p:stCondLst>
                                        </p:cTn>
                                        <p:tgtEl>
                                          <p:spTgt spid="1769">
                                            <p:txEl>
                                              <p:pRg st="5" end="5"/>
                                            </p:txEl>
                                          </p:spTgt>
                                        </p:tgtEl>
                                        <p:attrNameLst>
                                          <p:attrName>style.visibility</p:attrName>
                                        </p:attrNameLst>
                                      </p:cBhvr>
                                      <p:to>
                                        <p:strVal val="visible"/>
                                      </p:to>
                                    </p:set>
                                  </p:childTnLst>
                                </p:cTn>
                              </p:par>
                              <p:par>
                                <p:cTn id="3983" nodeType="withEffect" fill="hold" presetClass="entr" presetID="1">
                                  <p:stCondLst>
                                    <p:cond delay="0"/>
                                  </p:stCondLst>
                                  <p:childTnLst>
                                    <p:set>
                                      <p:cBhvr>
                                        <p:cTn id="3984" dur="1" fill="hold">
                                          <p:stCondLst>
                                            <p:cond delay="0"/>
                                          </p:stCondLst>
                                        </p:cTn>
                                        <p:tgtEl>
                                          <p:spTgt spid="1769">
                                            <p:txEl>
                                              <p:pRg st="6" end="6"/>
                                            </p:txEl>
                                          </p:spTgt>
                                        </p:tgtEl>
                                        <p:attrNameLst>
                                          <p:attrName>style.visibility</p:attrName>
                                        </p:attrNameLst>
                                      </p:cBhvr>
                                      <p:to>
                                        <p:strVal val="visible"/>
                                      </p:to>
                                    </p:set>
                                  </p:childTnLst>
                                </p:cTn>
                              </p:par>
                              <p:par>
                                <p:cTn id="3985" nodeType="withEffect" fill="hold" presetClass="entr" presetID="1">
                                  <p:stCondLst>
                                    <p:cond delay="0"/>
                                  </p:stCondLst>
                                  <p:childTnLst>
                                    <p:set>
                                      <p:cBhvr>
                                        <p:cTn id="3986" dur="1" fill="hold">
                                          <p:stCondLst>
                                            <p:cond delay="0"/>
                                          </p:stCondLst>
                                        </p:cTn>
                                        <p:tgtEl>
                                          <p:spTgt spid="1769">
                                            <p:txEl>
                                              <p:pRg st="7" end="7"/>
                                            </p:txEl>
                                          </p:spTgt>
                                        </p:tgtEl>
                                        <p:attrNameLst>
                                          <p:attrName>style.visibility</p:attrName>
                                        </p:attrNameLst>
                                      </p:cBhvr>
                                      <p:to>
                                        <p:strVal val="visible"/>
                                      </p:to>
                                    </p:set>
                                  </p:childTnLst>
                                </p:cTn>
                              </p:par>
                              <p:par>
                                <p:cTn id="3987" nodeType="withEffect" fill="hold" presetClass="entr" presetID="1">
                                  <p:stCondLst>
                                    <p:cond delay="0"/>
                                  </p:stCondLst>
                                  <p:childTnLst>
                                    <p:set>
                                      <p:cBhvr>
                                        <p:cTn id="3988" dur="1" fill="hold">
                                          <p:stCondLst>
                                            <p:cond delay="0"/>
                                          </p:stCondLst>
                                        </p:cTn>
                                        <p:tgtEl>
                                          <p:spTgt spid="1769">
                                            <p:txEl>
                                              <p:pRg st="8" end="8"/>
                                            </p:txEl>
                                          </p:spTgt>
                                        </p:tgtEl>
                                        <p:attrNameLst>
                                          <p:attrName>style.visibility</p:attrName>
                                        </p:attrNameLst>
                                      </p:cBhvr>
                                      <p:to>
                                        <p:strVal val="visible"/>
                                      </p:to>
                                    </p:set>
                                  </p:childTnLst>
                                </p:cTn>
                              </p:par>
                              <p:par>
                                <p:cTn id="3989" nodeType="withEffect" fill="hold" presetClass="entr" presetID="1">
                                  <p:stCondLst>
                                    <p:cond delay="0"/>
                                  </p:stCondLst>
                                  <p:childTnLst>
                                    <p:set>
                                      <p:cBhvr>
                                        <p:cTn id="3990" dur="1" fill="hold">
                                          <p:stCondLst>
                                            <p:cond delay="0"/>
                                          </p:stCondLst>
                                        </p:cTn>
                                        <p:tgtEl>
                                          <p:spTgt spid="1769">
                                            <p:txEl>
                                              <p:pRg st="9" end="9"/>
                                            </p:txEl>
                                          </p:spTgt>
                                        </p:tgtEl>
                                        <p:attrNameLst>
                                          <p:attrName>style.visibility</p:attrName>
                                        </p:attrNameLst>
                                      </p:cBhvr>
                                      <p:to>
                                        <p:strVal val="visible"/>
                                      </p:to>
                                    </p:set>
                                  </p:childTnLst>
                                </p:cTn>
                              </p:par>
                              <p:par>
                                <p:cTn id="3991" nodeType="withEffect" fill="hold" presetClass="entr" presetID="1">
                                  <p:stCondLst>
                                    <p:cond delay="0"/>
                                  </p:stCondLst>
                                  <p:childTnLst>
                                    <p:set>
                                      <p:cBhvr>
                                        <p:cTn id="3992" dur="1" fill="hold">
                                          <p:stCondLst>
                                            <p:cond delay="0"/>
                                          </p:stCondLst>
                                        </p:cTn>
                                        <p:tgtEl>
                                          <p:spTgt spid="176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177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93" dur="indefinite" restart="never" nodeType="tmRoot">
          <p:childTnLst>
            <p:seq>
              <p:cTn id="3994" dur="indefinite" nodeType="mainSeq">
                <p:childTnLst>
                  <p:par>
                    <p:cTn id="3995" nodeType="clickEffect" fill="hold">
                      <p:stCondLst>
                        <p:cond delay="indefinite"/>
                      </p:stCondLst>
                      <p:childTnLst>
                        <p:par>
                          <p:cTn id="3996" nodeType="withEffect" fill="hold">
                            <p:stCondLst>
                              <p:cond delay="0"/>
                            </p:stCondLst>
                            <p:childTnLst>
                              <p:par>
                                <p:cTn id="3997" nodeType="clickEffect" fill="hold" presetClass="entr" presetID="1">
                                  <p:stCondLst>
                                    <p:cond delay="0"/>
                                  </p:stCondLst>
                                  <p:childTnLst>
                                    <p:set>
                                      <p:cBhvr>
                                        <p:cTn id="3998" dur="1" fill="hold">
                                          <p:stCondLst>
                                            <p:cond delay="0"/>
                                          </p:stCondLst>
                                        </p:cTn>
                                        <p:tgtEl>
                                          <p:spTgt spid="1772">
                                            <p:txEl>
                                              <p:pRg st="0" end="0"/>
                                            </p:txEl>
                                          </p:spTgt>
                                        </p:tgtEl>
                                        <p:attrNameLst>
                                          <p:attrName>style.visibility</p:attrName>
                                        </p:attrNameLst>
                                      </p:cBhvr>
                                      <p:to>
                                        <p:strVal val="visible"/>
                                      </p:to>
                                    </p:set>
                                  </p:childTnLst>
                                </p:cTn>
                              </p:par>
                              <p:par>
                                <p:cTn id="3999" nodeType="withEffect" fill="hold" presetClass="entr" presetID="1">
                                  <p:stCondLst>
                                    <p:cond delay="0"/>
                                  </p:stCondLst>
                                  <p:childTnLst>
                                    <p:set>
                                      <p:cBhvr>
                                        <p:cTn id="4000" dur="1" fill="hold">
                                          <p:stCondLst>
                                            <p:cond delay="0"/>
                                          </p:stCondLst>
                                        </p:cTn>
                                        <p:tgtEl>
                                          <p:spTgt spid="1772">
                                            <p:txEl>
                                              <p:pRg st="1" end="1"/>
                                            </p:txEl>
                                          </p:spTgt>
                                        </p:tgtEl>
                                        <p:attrNameLst>
                                          <p:attrName>style.visibility</p:attrName>
                                        </p:attrNameLst>
                                      </p:cBhvr>
                                      <p:to>
                                        <p:strVal val="visible"/>
                                      </p:to>
                                    </p:set>
                                  </p:childTnLst>
                                </p:cTn>
                              </p:par>
                              <p:par>
                                <p:cTn id="4001" nodeType="withEffect" fill="hold" presetClass="entr" presetID="1">
                                  <p:stCondLst>
                                    <p:cond delay="0"/>
                                  </p:stCondLst>
                                  <p:childTnLst>
                                    <p:set>
                                      <p:cBhvr>
                                        <p:cTn id="4002" dur="1" fill="hold">
                                          <p:stCondLst>
                                            <p:cond delay="0"/>
                                          </p:stCondLst>
                                        </p:cTn>
                                        <p:tgtEl>
                                          <p:spTgt spid="1772">
                                            <p:txEl>
                                              <p:pRg st="2" end="2"/>
                                            </p:txEl>
                                          </p:spTgt>
                                        </p:tgtEl>
                                        <p:attrNameLst>
                                          <p:attrName>style.visibility</p:attrName>
                                        </p:attrNameLst>
                                      </p:cBhvr>
                                      <p:to>
                                        <p:strVal val="visible"/>
                                      </p:to>
                                    </p:set>
                                  </p:childTnLst>
                                </p:cTn>
                              </p:par>
                              <p:par>
                                <p:cTn id="4003" nodeType="withEffect" fill="hold" presetClass="entr" presetID="1">
                                  <p:stCondLst>
                                    <p:cond delay="0"/>
                                  </p:stCondLst>
                                  <p:childTnLst>
                                    <p:set>
                                      <p:cBhvr>
                                        <p:cTn id="4004" dur="1" fill="hold">
                                          <p:stCondLst>
                                            <p:cond delay="0"/>
                                          </p:stCondLst>
                                        </p:cTn>
                                        <p:tgtEl>
                                          <p:spTgt spid="1772">
                                            <p:txEl>
                                              <p:pRg st="3" end="3"/>
                                            </p:txEl>
                                          </p:spTgt>
                                        </p:tgtEl>
                                        <p:attrNameLst>
                                          <p:attrName>style.visibility</p:attrName>
                                        </p:attrNameLst>
                                      </p:cBhvr>
                                      <p:to>
                                        <p:strVal val="visible"/>
                                      </p:to>
                                    </p:set>
                                  </p:childTnLst>
                                </p:cTn>
                              </p:par>
                            </p:childTnLst>
                          </p:cTn>
                        </p:par>
                      </p:childTnLst>
                    </p:cTn>
                  </p:par>
                  <p:par>
                    <p:cTn id="4005" nodeType="clickEffect" fill="hold">
                      <p:stCondLst>
                        <p:cond delay="indefinite"/>
                      </p:stCondLst>
                      <p:childTnLst>
                        <p:par>
                          <p:cTn id="4006" nodeType="withEffect" fill="hold">
                            <p:stCondLst>
                              <p:cond delay="0"/>
                            </p:stCondLst>
                            <p:childTnLst>
                              <p:par>
                                <p:cTn id="4007" nodeType="clickEffect" fill="hold" presetClass="entr" presetID="1">
                                  <p:stCondLst>
                                    <p:cond delay="0"/>
                                  </p:stCondLst>
                                  <p:childTnLst>
                                    <p:set>
                                      <p:cBhvr>
                                        <p:cTn id="4008" dur="1" fill="hold">
                                          <p:stCondLst>
                                            <p:cond delay="0"/>
                                          </p:stCondLst>
                                        </p:cTn>
                                        <p:tgtEl>
                                          <p:spTgt spid="1772">
                                            <p:txEl>
                                              <p:pRg st="4" end="4"/>
                                            </p:txEl>
                                          </p:spTgt>
                                        </p:tgtEl>
                                        <p:attrNameLst>
                                          <p:attrName>style.visibility</p:attrName>
                                        </p:attrNameLst>
                                      </p:cBhvr>
                                      <p:to>
                                        <p:strVal val="visible"/>
                                      </p:to>
                                    </p:set>
                                  </p:childTnLst>
                                </p:cTn>
                              </p:par>
                              <p:par>
                                <p:cTn id="4009" nodeType="withEffect" fill="hold" presetClass="entr" presetID="1">
                                  <p:stCondLst>
                                    <p:cond delay="0"/>
                                  </p:stCondLst>
                                  <p:childTnLst>
                                    <p:set>
                                      <p:cBhvr>
                                        <p:cTn id="4010" dur="1" fill="hold">
                                          <p:stCondLst>
                                            <p:cond delay="0"/>
                                          </p:stCondLst>
                                        </p:cTn>
                                        <p:tgtEl>
                                          <p:spTgt spid="1772">
                                            <p:txEl>
                                              <p:pRg st="5" end="5"/>
                                            </p:txEl>
                                          </p:spTgt>
                                        </p:tgtEl>
                                        <p:attrNameLst>
                                          <p:attrName>style.visibility</p:attrName>
                                        </p:attrNameLst>
                                      </p:cBhvr>
                                      <p:to>
                                        <p:strVal val="visible"/>
                                      </p:to>
                                    </p:set>
                                  </p:childTnLst>
                                </p:cTn>
                              </p:par>
                            </p:childTnLst>
                          </p:cTn>
                        </p:par>
                      </p:childTnLst>
                    </p:cTn>
                  </p:par>
                  <p:par>
                    <p:cTn id="4011" nodeType="clickEffect" fill="hold">
                      <p:stCondLst>
                        <p:cond delay="indefinite"/>
                      </p:stCondLst>
                      <p:childTnLst>
                        <p:par>
                          <p:cTn id="4012" nodeType="withEffect" fill="hold">
                            <p:stCondLst>
                              <p:cond delay="0"/>
                            </p:stCondLst>
                            <p:childTnLst>
                              <p:par>
                                <p:cTn id="4013" nodeType="clickEffect" fill="hold" presetClass="entr" presetID="1">
                                  <p:stCondLst>
                                    <p:cond delay="0"/>
                                  </p:stCondLst>
                                  <p:childTnLst>
                                    <p:set>
                                      <p:cBhvr>
                                        <p:cTn id="4014" dur="1" fill="hold">
                                          <p:stCondLst>
                                            <p:cond delay="0"/>
                                          </p:stCondLst>
                                        </p:cTn>
                                        <p:tgtEl>
                                          <p:spTgt spid="1772">
                                            <p:txEl>
                                              <p:pRg st="6" end="6"/>
                                            </p:txEl>
                                          </p:spTgt>
                                        </p:tgtEl>
                                        <p:attrNameLst>
                                          <p:attrName>style.visibility</p:attrName>
                                        </p:attrNameLst>
                                      </p:cBhvr>
                                      <p:to>
                                        <p:strVal val="visible"/>
                                      </p:to>
                                    </p:set>
                                  </p:childTnLst>
                                </p:cTn>
                              </p:par>
                            </p:childTnLst>
                          </p:cTn>
                        </p:par>
                      </p:childTnLst>
                    </p:cTn>
                  </p:par>
                  <p:par>
                    <p:cTn id="4015" nodeType="clickEffect" fill="hold">
                      <p:stCondLst>
                        <p:cond delay="indefinite"/>
                      </p:stCondLst>
                      <p:childTnLst>
                        <p:par>
                          <p:cTn id="4016" nodeType="withEffect" fill="hold">
                            <p:stCondLst>
                              <p:cond delay="0"/>
                            </p:stCondLst>
                            <p:childTnLst>
                              <p:par>
                                <p:cTn id="4017" nodeType="clickEffect" fill="hold" presetClass="entr" presetID="1">
                                  <p:stCondLst>
                                    <p:cond delay="0"/>
                                  </p:stCondLst>
                                  <p:childTnLst>
                                    <p:set>
                                      <p:cBhvr>
                                        <p:cTn id="4018" dur="1" fill="hold">
                                          <p:stCondLst>
                                            <p:cond delay="0"/>
                                          </p:stCondLst>
                                        </p:cTn>
                                        <p:tgtEl>
                                          <p:spTgt spid="1772">
                                            <p:txEl>
                                              <p:pRg st="7" end="7"/>
                                            </p:txEl>
                                          </p:spTgt>
                                        </p:tgtEl>
                                        <p:attrNameLst>
                                          <p:attrName>style.visibility</p:attrName>
                                        </p:attrNameLst>
                                      </p:cBhvr>
                                      <p:to>
                                        <p:strVal val="visible"/>
                                      </p:to>
                                    </p:set>
                                  </p:childTnLst>
                                </p:cTn>
                              </p:par>
                            </p:childTnLst>
                          </p:cTn>
                        </p:par>
                      </p:childTnLst>
                    </p:cTn>
                  </p:par>
                  <p:par>
                    <p:cTn id="4019" nodeType="clickEffect" fill="hold">
                      <p:stCondLst>
                        <p:cond delay="indefinite"/>
                      </p:stCondLst>
                      <p:childTnLst>
                        <p:par>
                          <p:cTn id="4020" nodeType="withEffect" fill="hold">
                            <p:stCondLst>
                              <p:cond delay="0"/>
                            </p:stCondLst>
                            <p:childTnLst>
                              <p:par>
                                <p:cTn id="4021" nodeType="clickEffect" fill="hold" presetClass="entr" presetID="1">
                                  <p:stCondLst>
                                    <p:cond delay="0"/>
                                  </p:stCondLst>
                                  <p:childTnLst>
                                    <p:set>
                                      <p:cBhvr>
                                        <p:cTn id="4022" dur="1" fill="hold">
                                          <p:stCondLst>
                                            <p:cond delay="0"/>
                                          </p:stCondLst>
                                        </p:cTn>
                                        <p:tgtEl>
                                          <p:spTgt spid="1772">
                                            <p:txEl>
                                              <p:pRg st="8" end="8"/>
                                            </p:txEl>
                                          </p:spTgt>
                                        </p:tgtEl>
                                        <p:attrNameLst>
                                          <p:attrName>style.visibility</p:attrName>
                                        </p:attrNameLst>
                                      </p:cBhvr>
                                      <p:to>
                                        <p:strVal val="visible"/>
                                      </p:to>
                                    </p:set>
                                  </p:childTnLst>
                                </p:cTn>
                              </p:par>
                            </p:childTnLst>
                          </p:cTn>
                        </p:par>
                      </p:childTnLst>
                    </p:cTn>
                  </p:par>
                  <p:par>
                    <p:cTn id="4023" nodeType="clickEffect" fill="hold">
                      <p:stCondLst>
                        <p:cond delay="indefinite"/>
                      </p:stCondLst>
                      <p:childTnLst>
                        <p:par>
                          <p:cTn id="4024" nodeType="withEffect" fill="hold">
                            <p:stCondLst>
                              <p:cond delay="0"/>
                            </p:stCondLst>
                            <p:childTnLst>
                              <p:par>
                                <p:cTn id="4025" nodeType="clickEffect" fill="hold" presetClass="entr" presetID="1">
                                  <p:stCondLst>
                                    <p:cond delay="0"/>
                                  </p:stCondLst>
                                  <p:childTnLst>
                                    <p:set>
                                      <p:cBhvr>
                                        <p:cTn id="4026" dur="1" fill="hold">
                                          <p:stCondLst>
                                            <p:cond delay="0"/>
                                          </p:stCondLst>
                                        </p:cTn>
                                        <p:tgtEl>
                                          <p:spTgt spid="1772">
                                            <p:txEl>
                                              <p:pRg st="9" end="9"/>
                                            </p:txEl>
                                          </p:spTgt>
                                        </p:tgtEl>
                                        <p:attrNameLst>
                                          <p:attrName>style.visibility</p:attrName>
                                        </p:attrNameLst>
                                      </p:cBhvr>
                                      <p:to>
                                        <p:strVal val="visible"/>
                                      </p:to>
                                    </p:set>
                                  </p:childTnLst>
                                </p:cTn>
                              </p:par>
                            </p:childTnLst>
                          </p:cTn>
                        </p:par>
                      </p:childTnLst>
                    </p:cTn>
                  </p:par>
                  <p:par>
                    <p:cTn id="4027" nodeType="clickEffect" fill="hold">
                      <p:stCondLst>
                        <p:cond delay="indefinite"/>
                      </p:stCondLst>
                      <p:childTnLst>
                        <p:par>
                          <p:cTn id="4028" nodeType="withEffect" fill="hold">
                            <p:stCondLst>
                              <p:cond delay="0"/>
                            </p:stCondLst>
                            <p:childTnLst>
                              <p:par>
                                <p:cTn id="4029" nodeType="clickEffect" fill="hold" presetClass="entr" presetID="1">
                                  <p:stCondLst>
                                    <p:cond delay="0"/>
                                  </p:stCondLst>
                                  <p:childTnLst>
                                    <p:set>
                                      <p:cBhvr>
                                        <p:cTn id="4030" dur="1" fill="hold">
                                          <p:stCondLst>
                                            <p:cond delay="0"/>
                                          </p:stCondLst>
                                        </p:cTn>
                                        <p:tgtEl>
                                          <p:spTgt spid="177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177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031" dur="indefinite" restart="never" nodeType="tmRoot">
          <p:childTnLst>
            <p:seq>
              <p:cTn id="4032" dur="indefinite" nodeType="mainSeq">
                <p:childTnLst>
                  <p:par>
                    <p:cTn id="4033" nodeType="clickEffect" fill="hold">
                      <p:stCondLst>
                        <p:cond delay="indefinite"/>
                      </p:stCondLst>
                      <p:childTnLst>
                        <p:par>
                          <p:cTn id="4034" nodeType="withEffect" fill="hold">
                            <p:stCondLst>
                              <p:cond delay="0"/>
                            </p:stCondLst>
                            <p:childTnLst>
                              <p:par>
                                <p:cTn id="4035" nodeType="clickEffect" fill="hold" presetClass="entr" presetID="1">
                                  <p:stCondLst>
                                    <p:cond delay="0"/>
                                  </p:stCondLst>
                                  <p:childTnLst>
                                    <p:set>
                                      <p:cBhvr>
                                        <p:cTn id="4036" dur="1" fill="hold">
                                          <p:stCondLst>
                                            <p:cond delay="0"/>
                                          </p:stCondLst>
                                        </p:cTn>
                                        <p:tgtEl>
                                          <p:spTgt spid="1774">
                                            <p:txEl>
                                              <p:pRg st="0" end="0"/>
                                            </p:txEl>
                                          </p:spTgt>
                                        </p:tgtEl>
                                        <p:attrNameLst>
                                          <p:attrName>style.visibility</p:attrName>
                                        </p:attrNameLst>
                                      </p:cBhvr>
                                      <p:to>
                                        <p:strVal val="visible"/>
                                      </p:to>
                                    </p:set>
                                  </p:childTnLst>
                                </p:cTn>
                              </p:par>
                            </p:childTnLst>
                          </p:cTn>
                        </p:par>
                      </p:childTnLst>
                    </p:cTn>
                  </p:par>
                  <p:par>
                    <p:cTn id="4037" nodeType="clickEffect" fill="hold">
                      <p:stCondLst>
                        <p:cond delay="indefinite"/>
                      </p:stCondLst>
                      <p:childTnLst>
                        <p:par>
                          <p:cTn id="4038" nodeType="withEffect" fill="hold">
                            <p:stCondLst>
                              <p:cond delay="0"/>
                            </p:stCondLst>
                            <p:childTnLst>
                              <p:par>
                                <p:cTn id="4039" nodeType="clickEffect" fill="hold" presetClass="entr" presetID="1">
                                  <p:stCondLst>
                                    <p:cond delay="0"/>
                                  </p:stCondLst>
                                  <p:childTnLst>
                                    <p:set>
                                      <p:cBhvr>
                                        <p:cTn id="4040" dur="1" fill="hold">
                                          <p:stCondLst>
                                            <p:cond delay="0"/>
                                          </p:stCondLst>
                                        </p:cTn>
                                        <p:tgtEl>
                                          <p:spTgt spid="1774">
                                            <p:txEl>
                                              <p:pRg st="1" end="1"/>
                                            </p:txEl>
                                          </p:spTgt>
                                        </p:tgtEl>
                                        <p:attrNameLst>
                                          <p:attrName>style.visibility</p:attrName>
                                        </p:attrNameLst>
                                      </p:cBhvr>
                                      <p:to>
                                        <p:strVal val="visible"/>
                                      </p:to>
                                    </p:set>
                                  </p:childTnLst>
                                </p:cTn>
                              </p:par>
                            </p:childTnLst>
                          </p:cTn>
                        </p:par>
                      </p:childTnLst>
                    </p:cTn>
                  </p:par>
                  <p:par>
                    <p:cTn id="4041" nodeType="clickEffect" fill="hold">
                      <p:stCondLst>
                        <p:cond delay="indefinite"/>
                      </p:stCondLst>
                      <p:childTnLst>
                        <p:par>
                          <p:cTn id="4042" nodeType="withEffect" fill="hold">
                            <p:stCondLst>
                              <p:cond delay="0"/>
                            </p:stCondLst>
                            <p:childTnLst>
                              <p:par>
                                <p:cTn id="4043" nodeType="clickEffect" fill="hold" presetClass="entr" presetID="1">
                                  <p:stCondLst>
                                    <p:cond delay="0"/>
                                  </p:stCondLst>
                                  <p:childTnLst>
                                    <p:set>
                                      <p:cBhvr>
                                        <p:cTn id="4044" dur="1" fill="hold">
                                          <p:stCondLst>
                                            <p:cond delay="0"/>
                                          </p:stCondLst>
                                        </p:cTn>
                                        <p:tgtEl>
                                          <p:spTgt spid="1774">
                                            <p:txEl>
                                              <p:pRg st="2" end="2"/>
                                            </p:txEl>
                                          </p:spTgt>
                                        </p:tgtEl>
                                        <p:attrNameLst>
                                          <p:attrName>style.visibility</p:attrName>
                                        </p:attrNameLst>
                                      </p:cBhvr>
                                      <p:to>
                                        <p:strVal val="visible"/>
                                      </p:to>
                                    </p:set>
                                  </p:childTnLst>
                                </p:cTn>
                              </p:par>
                            </p:childTnLst>
                          </p:cTn>
                        </p:par>
                      </p:childTnLst>
                    </p:cTn>
                  </p:par>
                  <p:par>
                    <p:cTn id="4045" nodeType="clickEffect" fill="hold">
                      <p:stCondLst>
                        <p:cond delay="indefinite"/>
                      </p:stCondLst>
                      <p:childTnLst>
                        <p:par>
                          <p:cTn id="4046" nodeType="withEffect" fill="hold">
                            <p:stCondLst>
                              <p:cond delay="0"/>
                            </p:stCondLst>
                            <p:childTnLst>
                              <p:par>
                                <p:cTn id="4047" nodeType="clickEffect" fill="hold" presetClass="entr" presetID="1">
                                  <p:stCondLst>
                                    <p:cond delay="0"/>
                                  </p:stCondLst>
                                  <p:childTnLst>
                                    <p:set>
                                      <p:cBhvr>
                                        <p:cTn id="4048" dur="1" fill="hold">
                                          <p:stCondLst>
                                            <p:cond delay="0"/>
                                          </p:stCondLst>
                                        </p:cTn>
                                        <p:tgtEl>
                                          <p:spTgt spid="177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529" name="Title 9"/>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07" dur="indefinite" restart="never" nodeType="tmRoot">
          <p:childTnLst>
            <p:seq>
              <p:cTn id="608" dur="indefinite" nodeType="mainSeq">
                <p:childTnLst>
                  <p:par>
                    <p:cTn id="609" nodeType="clickEffect" fill="hold">
                      <p:stCondLst>
                        <p:cond delay="indefinite"/>
                      </p:stCondLst>
                      <p:childTnLst>
                        <p:par>
                          <p:cTn id="610" nodeType="withEffect" fill="hold">
                            <p:stCondLst>
                              <p:cond delay="0"/>
                            </p:stCondLst>
                            <p:childTnLst>
                              <p:par>
                                <p:cTn id="611" nodeType="clickEffect" fill="hold" presetClass="entr" presetID="1">
                                  <p:stCondLst>
                                    <p:cond delay="0"/>
                                  </p:stCondLst>
                                  <p:childTnLst>
                                    <p:set>
                                      <p:cBhvr>
                                        <p:cTn id="612" dur="1" fill="hold">
                                          <p:stCondLst>
                                            <p:cond delay="0"/>
                                          </p:stCondLst>
                                        </p:cTn>
                                        <p:tgtEl>
                                          <p:spTgt spid="528">
                                            <p:txEl>
                                              <p:pRg st="1" end="1"/>
                                            </p:txEl>
                                          </p:spTgt>
                                        </p:tgtEl>
                                        <p:attrNameLst>
                                          <p:attrName>style.visibility</p:attrName>
                                        </p:attrNameLst>
                                      </p:cBhvr>
                                      <p:to>
                                        <p:strVal val="visible"/>
                                      </p:to>
                                    </p:set>
                                  </p:childTnLst>
                                </p:cTn>
                              </p:par>
                              <p:par>
                                <p:cTn id="613" nodeType="withEffect" fill="hold" presetClass="entr" presetID="1">
                                  <p:stCondLst>
                                    <p:cond delay="0"/>
                                  </p:stCondLst>
                                  <p:childTnLst>
                                    <p:set>
                                      <p:cBhvr>
                                        <p:cTn id="614" dur="1" fill="hold">
                                          <p:stCondLst>
                                            <p:cond delay="0"/>
                                          </p:stCondLst>
                                        </p:cTn>
                                        <p:tgtEl>
                                          <p:spTgt spid="528">
                                            <p:txEl>
                                              <p:pRg st="2" end="2"/>
                                            </p:txEl>
                                          </p:spTgt>
                                        </p:tgtEl>
                                        <p:attrNameLst>
                                          <p:attrName>style.visibility</p:attrName>
                                        </p:attrNameLst>
                                      </p:cBhvr>
                                      <p:to>
                                        <p:strVal val="visible"/>
                                      </p:to>
                                    </p:set>
                                  </p:childTnLst>
                                </p:cTn>
                              </p:par>
                            </p:childTnLst>
                          </p:cTn>
                        </p:par>
                      </p:childTnLst>
                    </p:cTn>
                  </p:par>
                  <p:par>
                    <p:cTn id="615" nodeType="clickEffect" fill="hold">
                      <p:stCondLst>
                        <p:cond delay="indefinite"/>
                      </p:stCondLst>
                      <p:childTnLst>
                        <p:par>
                          <p:cTn id="616" nodeType="withEffect" fill="hold">
                            <p:stCondLst>
                              <p:cond delay="0"/>
                            </p:stCondLst>
                            <p:childTnLst>
                              <p:par>
                                <p:cTn id="617" nodeType="clickEffect" fill="hold" presetClass="entr" presetID="1">
                                  <p:stCondLst>
                                    <p:cond delay="0"/>
                                  </p:stCondLst>
                                  <p:childTnLst>
                                    <p:set>
                                      <p:cBhvr>
                                        <p:cTn id="618" dur="1" fill="hold">
                                          <p:stCondLst>
                                            <p:cond delay="0"/>
                                          </p:stCondLst>
                                        </p:cTn>
                                        <p:tgtEl>
                                          <p:spTgt spid="528">
                                            <p:txEl>
                                              <p:pRg st="3" end="3"/>
                                            </p:txEl>
                                          </p:spTgt>
                                        </p:tgtEl>
                                        <p:attrNameLst>
                                          <p:attrName>style.visibility</p:attrName>
                                        </p:attrNameLst>
                                      </p:cBhvr>
                                      <p:to>
                                        <p:strVal val="visible"/>
                                      </p:to>
                                    </p:set>
                                  </p:childTnLst>
                                </p:cTn>
                              </p:par>
                            </p:childTnLst>
                          </p:cTn>
                        </p:par>
                      </p:childTnLst>
                    </p:cTn>
                  </p:par>
                  <p:par>
                    <p:cTn id="619" nodeType="clickEffect" fill="hold">
                      <p:stCondLst>
                        <p:cond delay="indefinite"/>
                      </p:stCondLst>
                      <p:childTnLst>
                        <p:par>
                          <p:cTn id="620" nodeType="withEffect" fill="hold">
                            <p:stCondLst>
                              <p:cond delay="0"/>
                            </p:stCondLst>
                            <p:childTnLst>
                              <p:par>
                                <p:cTn id="621" nodeType="clickEffect" fill="hold" presetClass="entr" presetID="1">
                                  <p:stCondLst>
                                    <p:cond delay="0"/>
                                  </p:stCondLst>
                                  <p:childTnLst>
                                    <p:set>
                                      <p:cBhvr>
                                        <p:cTn id="622" dur="1" fill="hold">
                                          <p:stCondLst>
                                            <p:cond delay="0"/>
                                          </p:stCondLst>
                                        </p:cTn>
                                        <p:tgtEl>
                                          <p:spTgt spid="528">
                                            <p:txEl>
                                              <p:pRg st="4" end="4"/>
                                            </p:txEl>
                                          </p:spTgt>
                                        </p:tgtEl>
                                        <p:attrNameLst>
                                          <p:attrName>style.visibility</p:attrName>
                                        </p:attrNameLst>
                                      </p:cBhvr>
                                      <p:to>
                                        <p:strVal val="visible"/>
                                      </p:to>
                                    </p:set>
                                  </p:childTnLst>
                                </p:cTn>
                              </p:par>
                            </p:childTnLst>
                          </p:cTn>
                        </p:par>
                      </p:childTnLst>
                    </p:cTn>
                  </p:par>
                  <p:par>
                    <p:cTn id="623" nodeType="clickEffect" fill="hold">
                      <p:stCondLst>
                        <p:cond delay="indefinite"/>
                      </p:stCondLst>
                      <p:childTnLst>
                        <p:par>
                          <p:cTn id="624" nodeType="withEffect" fill="hold">
                            <p:stCondLst>
                              <p:cond delay="0"/>
                            </p:stCondLst>
                            <p:childTnLst>
                              <p:par>
                                <p:cTn id="625" nodeType="clickEffect" fill="hold" presetClass="entr" presetID="1">
                                  <p:stCondLst>
                                    <p:cond delay="0"/>
                                  </p:stCondLst>
                                  <p:childTnLst>
                                    <p:set>
                                      <p:cBhvr>
                                        <p:cTn id="626" dur="1" fill="hold">
                                          <p:stCondLst>
                                            <p:cond delay="0"/>
                                          </p:stCondLst>
                                        </p:cTn>
                                        <p:tgtEl>
                                          <p:spTgt spid="528">
                                            <p:txEl>
                                              <p:pRg st="5" end="5"/>
                                            </p:txEl>
                                          </p:spTgt>
                                        </p:tgtEl>
                                        <p:attrNameLst>
                                          <p:attrName>style.visibility</p:attrName>
                                        </p:attrNameLst>
                                      </p:cBhvr>
                                      <p:to>
                                        <p:strVal val="visible"/>
                                      </p:to>
                                    </p:set>
                                  </p:childTnLst>
                                </p:cTn>
                              </p:par>
                            </p:childTnLst>
                          </p:cTn>
                        </p:par>
                      </p:childTnLst>
                    </p:cTn>
                  </p:par>
                  <p:par>
                    <p:cTn id="627" nodeType="clickEffect" fill="hold">
                      <p:stCondLst>
                        <p:cond delay="indefinite"/>
                      </p:stCondLst>
                      <p:childTnLst>
                        <p:par>
                          <p:cTn id="628" nodeType="withEffect" fill="hold">
                            <p:stCondLst>
                              <p:cond delay="0"/>
                            </p:stCondLst>
                            <p:childTnLst>
                              <p:par>
                                <p:cTn id="629" nodeType="clickEffect" fill="hold" presetClass="entr" presetID="1">
                                  <p:stCondLst>
                                    <p:cond delay="0"/>
                                  </p:stCondLst>
                                  <p:childTnLst>
                                    <p:set>
                                      <p:cBhvr>
                                        <p:cTn id="630" dur="1" fill="hold">
                                          <p:stCondLst>
                                            <p:cond delay="0"/>
                                          </p:stCondLst>
                                        </p:cTn>
                                        <p:tgtEl>
                                          <p:spTgt spid="528">
                                            <p:txEl>
                                              <p:pRg st="6" end="6"/>
                                            </p:txEl>
                                          </p:spTgt>
                                        </p:tgtEl>
                                        <p:attrNameLst>
                                          <p:attrName>style.visibility</p:attrName>
                                        </p:attrNameLst>
                                      </p:cBhvr>
                                      <p:to>
                                        <p:strVal val="visible"/>
                                      </p:to>
                                    </p:set>
                                  </p:childTnLst>
                                </p:cTn>
                              </p:par>
                            </p:childTnLst>
                          </p:cTn>
                        </p:par>
                      </p:childTnLst>
                    </p:cTn>
                  </p:par>
                  <p:par>
                    <p:cTn id="631" nodeType="clickEffect" fill="hold">
                      <p:stCondLst>
                        <p:cond delay="indefinite"/>
                      </p:stCondLst>
                      <p:childTnLst>
                        <p:par>
                          <p:cTn id="632" nodeType="withEffect" fill="hold">
                            <p:stCondLst>
                              <p:cond delay="0"/>
                            </p:stCondLst>
                            <p:childTnLst>
                              <p:par>
                                <p:cTn id="633" nodeType="clickEffect" fill="hold" presetClass="entr" presetID="1">
                                  <p:stCondLst>
                                    <p:cond delay="0"/>
                                  </p:stCondLst>
                                  <p:childTnLst>
                                    <p:set>
                                      <p:cBhvr>
                                        <p:cTn id="634" dur="1" fill="hold">
                                          <p:stCondLst>
                                            <p:cond delay="0"/>
                                          </p:stCondLst>
                                        </p:cTn>
                                        <p:tgtEl>
                                          <p:spTgt spid="528">
                                            <p:txEl>
                                              <p:pRg st="7" end="7"/>
                                            </p:txEl>
                                          </p:spTgt>
                                        </p:tgtEl>
                                        <p:attrNameLst>
                                          <p:attrName>style.visibility</p:attrName>
                                        </p:attrNameLst>
                                      </p:cBhvr>
                                      <p:to>
                                        <p:strVal val="visible"/>
                                      </p:to>
                                    </p:set>
                                  </p:childTnLst>
                                </p:cTn>
                              </p:par>
                            </p:childTnLst>
                          </p:cTn>
                        </p:par>
                      </p:childTnLst>
                    </p:cTn>
                  </p:par>
                  <p:par>
                    <p:cTn id="635" nodeType="clickEffect" fill="hold">
                      <p:stCondLst>
                        <p:cond delay="indefinite"/>
                      </p:stCondLst>
                      <p:childTnLst>
                        <p:par>
                          <p:cTn id="636" nodeType="withEffect" fill="hold">
                            <p:stCondLst>
                              <p:cond delay="0"/>
                            </p:stCondLst>
                            <p:childTnLst>
                              <p:par>
                                <p:cTn id="637" nodeType="clickEffect" fill="hold" presetClass="entr" presetID="1">
                                  <p:stCondLst>
                                    <p:cond delay="0"/>
                                  </p:stCondLst>
                                  <p:childTnLst>
                                    <p:set>
                                      <p:cBhvr>
                                        <p:cTn id="638" dur="1" fill="hold">
                                          <p:stCondLst>
                                            <p:cond delay="0"/>
                                          </p:stCondLst>
                                        </p:cTn>
                                        <p:tgtEl>
                                          <p:spTgt spid="52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1776" name="Picture 78"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1777" name="Picture 79"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1778" name="Title 47"/>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049" dur="indefinite" restart="never" nodeType="tmRoot">
          <p:childTnLst>
            <p:seq>
              <p:cTn id="4050" dur="indefinite" nodeType="mainSeq">
                <p:childTnLst>
                  <p:par>
                    <p:cTn id="4051" nodeType="clickEffect" fill="hold">
                      <p:stCondLst>
                        <p:cond delay="indefinite"/>
                      </p:stCondLst>
                      <p:childTnLst>
                        <p:par>
                          <p:cTn id="4052" nodeType="withEffect" fill="hold">
                            <p:stCondLst>
                              <p:cond delay="0"/>
                            </p:stCondLst>
                            <p:childTnLst>
                              <p:par>
                                <p:cTn id="4053" nodeType="clickEffect" fill="hold" presetClass="entr" presetID="1">
                                  <p:stCondLst>
                                    <p:cond delay="0"/>
                                  </p:stCondLst>
                                  <p:childTnLst>
                                    <p:set>
                                      <p:cBhvr>
                                        <p:cTn id="4054" dur="1" fill="hold">
                                          <p:stCondLst>
                                            <p:cond delay="0"/>
                                          </p:stCondLst>
                                        </p:cTn>
                                        <p:tgtEl>
                                          <p:spTgt spid="1775">
                                            <p:txEl>
                                              <p:pRg st="0" end="0"/>
                                            </p:txEl>
                                          </p:spTgt>
                                        </p:tgtEl>
                                        <p:attrNameLst>
                                          <p:attrName>style.visibility</p:attrName>
                                        </p:attrNameLst>
                                      </p:cBhvr>
                                      <p:to>
                                        <p:strVal val="visible"/>
                                      </p:to>
                                    </p:set>
                                  </p:childTnLst>
                                </p:cTn>
                              </p:par>
                            </p:childTnLst>
                          </p:cTn>
                        </p:par>
                      </p:childTnLst>
                    </p:cTn>
                  </p:par>
                  <p:par>
                    <p:cTn id="4055" nodeType="clickEffect" fill="hold">
                      <p:stCondLst>
                        <p:cond delay="indefinite"/>
                      </p:stCondLst>
                      <p:childTnLst>
                        <p:par>
                          <p:cTn id="4056" nodeType="withEffect" fill="hold">
                            <p:stCondLst>
                              <p:cond delay="0"/>
                            </p:stCondLst>
                            <p:childTnLst>
                              <p:par>
                                <p:cTn id="4057" nodeType="clickEffect" fill="hold" presetClass="entr" presetID="1">
                                  <p:stCondLst>
                                    <p:cond delay="0"/>
                                  </p:stCondLst>
                                  <p:childTnLst>
                                    <p:set>
                                      <p:cBhvr>
                                        <p:cTn id="4058" dur="1" fill="hold">
                                          <p:stCondLst>
                                            <p:cond delay="0"/>
                                          </p:stCondLst>
                                        </p:cTn>
                                        <p:tgtEl>
                                          <p:spTgt spid="177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9" name="Rectangle 523"/>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1780" name="Rectangle 524"/>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1781" name="Picture 80"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4059" dur="indefinite" restart="never" nodeType="tmRoot">
          <p:childTnLst>
            <p:seq>
              <p:cTn id="4060" dur="indefinite" nodeType="mainSeq">
                <p:childTnLst>
                  <p:par>
                    <p:cTn id="4061" nodeType="clickEffect" fill="hold">
                      <p:stCondLst>
                        <p:cond delay="indefinite"/>
                      </p:stCondLst>
                      <p:childTnLst>
                        <p:par>
                          <p:cTn id="4062" nodeType="withEffect" fill="hold">
                            <p:stCondLst>
                              <p:cond delay="0"/>
                            </p:stCondLst>
                            <p:childTnLst>
                              <p:par>
                                <p:cTn id="4063" nodeType="clickEffect" fill="hold" presetClass="entr" presetID="1">
                                  <p:stCondLst>
                                    <p:cond delay="0"/>
                                  </p:stCondLst>
                                  <p:childTnLst>
                                    <p:set>
                                      <p:cBhvr>
                                        <p:cTn id="4064" dur="1" fill="hold">
                                          <p:stCondLst>
                                            <p:cond delay="0"/>
                                          </p:stCondLst>
                                        </p:cTn>
                                        <p:tgtEl>
                                          <p:spTgt spid="1779">
                                            <p:txEl>
                                              <p:pRg st="0" end="0"/>
                                            </p:txEl>
                                          </p:spTgt>
                                        </p:tgtEl>
                                        <p:attrNameLst>
                                          <p:attrName>style.visibility</p:attrName>
                                        </p:attrNameLst>
                                      </p:cBhvr>
                                      <p:to>
                                        <p:strVal val="visible"/>
                                      </p:to>
                                    </p:set>
                                  </p:childTnLst>
                                </p:cTn>
                              </p:par>
                            </p:childTnLst>
                          </p:cTn>
                        </p:par>
                      </p:childTnLst>
                    </p:cTn>
                  </p:par>
                  <p:par>
                    <p:cTn id="4065" nodeType="clickEffect" fill="hold">
                      <p:stCondLst>
                        <p:cond delay="indefinite"/>
                      </p:stCondLst>
                      <p:childTnLst>
                        <p:par>
                          <p:cTn id="4066" nodeType="withEffect" fill="hold">
                            <p:stCondLst>
                              <p:cond delay="0"/>
                            </p:stCondLst>
                            <p:childTnLst>
                              <p:par>
                                <p:cTn id="4067" nodeType="clickEffect" fill="hold" presetClass="entr" presetID="1">
                                  <p:stCondLst>
                                    <p:cond delay="0"/>
                                  </p:stCondLst>
                                  <p:childTnLst>
                                    <p:set>
                                      <p:cBhvr>
                                        <p:cTn id="4068" dur="1" fill="hold">
                                          <p:stCondLst>
                                            <p:cond delay="0"/>
                                          </p:stCondLst>
                                        </p:cTn>
                                        <p:tgtEl>
                                          <p:spTgt spid="1779">
                                            <p:txEl>
                                              <p:pRg st="1" end="1"/>
                                            </p:txEl>
                                          </p:spTgt>
                                        </p:tgtEl>
                                        <p:attrNameLst>
                                          <p:attrName>style.visibility</p:attrName>
                                        </p:attrNameLst>
                                      </p:cBhvr>
                                      <p:to>
                                        <p:strVal val="visible"/>
                                      </p:to>
                                    </p:set>
                                  </p:childTnLst>
                                </p:cTn>
                              </p:par>
                            </p:childTnLst>
                          </p:cTn>
                        </p:par>
                      </p:childTnLst>
                    </p:cTn>
                  </p:par>
                  <p:par>
                    <p:cTn id="4069" nodeType="clickEffect" fill="hold">
                      <p:stCondLst>
                        <p:cond delay="indefinite"/>
                      </p:stCondLst>
                      <p:childTnLst>
                        <p:par>
                          <p:cTn id="4070" nodeType="withEffect" fill="hold">
                            <p:stCondLst>
                              <p:cond delay="0"/>
                            </p:stCondLst>
                            <p:childTnLst>
                              <p:par>
                                <p:cTn id="4071" nodeType="clickEffect" fill="hold" presetClass="entr" presetID="1">
                                  <p:stCondLst>
                                    <p:cond delay="0"/>
                                  </p:stCondLst>
                                  <p:childTnLst>
                                    <p:set>
                                      <p:cBhvr>
                                        <p:cTn id="4072" dur="1" fill="hold">
                                          <p:stCondLst>
                                            <p:cond delay="0"/>
                                          </p:stCondLst>
                                        </p:cTn>
                                        <p:tgtEl>
                                          <p:spTgt spid="1779">
                                            <p:txEl>
                                              <p:pRg st="2" end="2"/>
                                            </p:txEl>
                                          </p:spTgt>
                                        </p:tgtEl>
                                        <p:attrNameLst>
                                          <p:attrName>style.visibility</p:attrName>
                                        </p:attrNameLst>
                                      </p:cBhvr>
                                      <p:to>
                                        <p:strVal val="visible"/>
                                      </p:to>
                                    </p:set>
                                  </p:childTnLst>
                                </p:cTn>
                              </p:par>
                            </p:childTnLst>
                          </p:cTn>
                        </p:par>
                      </p:childTnLst>
                    </p:cTn>
                  </p:par>
                  <p:par>
                    <p:cTn id="4073" nodeType="clickEffect" fill="hold">
                      <p:stCondLst>
                        <p:cond delay="indefinite"/>
                      </p:stCondLst>
                      <p:childTnLst>
                        <p:par>
                          <p:cTn id="4074" nodeType="withEffect" fill="hold">
                            <p:stCondLst>
                              <p:cond delay="0"/>
                            </p:stCondLst>
                            <p:childTnLst>
                              <p:par>
                                <p:cTn id="4075" nodeType="clickEffect" fill="hold" presetClass="entr" presetID="1">
                                  <p:stCondLst>
                                    <p:cond delay="0"/>
                                  </p:stCondLst>
                                  <p:childTnLst>
                                    <p:set>
                                      <p:cBhvr>
                                        <p:cTn id="4076" dur="1" fill="hold">
                                          <p:stCondLst>
                                            <p:cond delay="0"/>
                                          </p:stCondLst>
                                        </p:cTn>
                                        <p:tgtEl>
                                          <p:spTgt spid="1779">
                                            <p:txEl>
                                              <p:pRg st="3" end="3"/>
                                            </p:txEl>
                                          </p:spTgt>
                                        </p:tgtEl>
                                        <p:attrNameLst>
                                          <p:attrName>style.visibility</p:attrName>
                                        </p:attrNameLst>
                                      </p:cBhvr>
                                      <p:to>
                                        <p:strVal val="visible"/>
                                      </p:to>
                                    </p:set>
                                  </p:childTnLst>
                                </p:cTn>
                              </p:par>
                            </p:childTnLst>
                          </p:cTn>
                        </p:par>
                      </p:childTnLst>
                    </p:cTn>
                  </p:par>
                  <p:par>
                    <p:cTn id="4077" nodeType="clickEffect" fill="hold">
                      <p:stCondLst>
                        <p:cond delay="indefinite"/>
                      </p:stCondLst>
                      <p:childTnLst>
                        <p:par>
                          <p:cTn id="4078" nodeType="withEffect" fill="hold">
                            <p:stCondLst>
                              <p:cond delay="0"/>
                            </p:stCondLst>
                            <p:childTnLst>
                              <p:par>
                                <p:cTn id="4079" nodeType="clickEffect" fill="hold" presetClass="entr" presetID="1">
                                  <p:stCondLst>
                                    <p:cond delay="0"/>
                                  </p:stCondLst>
                                  <p:childTnLst>
                                    <p:set>
                                      <p:cBhvr>
                                        <p:cTn id="4080" dur="1" fill="hold">
                                          <p:stCondLst>
                                            <p:cond delay="0"/>
                                          </p:stCondLst>
                                        </p:cTn>
                                        <p:tgtEl>
                                          <p:spTgt spid="177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2" name="Picture 81"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1783" name="Rectangle 525"/>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4" name="Picture 82" descr="SEDVME-Layout-09012009.png"/>
          <p:cNvPicPr/>
          <p:nvPr/>
        </p:nvPicPr>
        <p:blipFill>
          <a:blip r:embed="rId1"/>
          <a:stretch/>
        </p:blipFill>
        <p:spPr>
          <a:xfrm>
            <a:off x="0" y="1184400"/>
            <a:ext cx="9142920" cy="5672520"/>
          </a:xfrm>
          <a:prstGeom prst="rect">
            <a:avLst/>
          </a:prstGeom>
          <a:ln w="0">
            <a:noFill/>
          </a:ln>
        </p:spPr>
      </p:pic>
      <p:sp>
        <p:nvSpPr>
          <p:cNvPr id="1785" name="Rectangle 526"/>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6" name="Picture 83" descr="Diagram depicting SEDVME network topology"/>
          <p:cNvPicPr/>
          <p:nvPr/>
        </p:nvPicPr>
        <p:blipFill>
          <a:blip r:embed="rId1"/>
          <a:stretch/>
        </p:blipFill>
        <p:spPr>
          <a:xfrm>
            <a:off x="135000" y="1165320"/>
            <a:ext cx="8872920" cy="5790240"/>
          </a:xfrm>
          <a:prstGeom prst="rect">
            <a:avLst/>
          </a:prstGeom>
          <a:ln w="0">
            <a:noFill/>
          </a:ln>
        </p:spPr>
      </p:pic>
      <p:sp>
        <p:nvSpPr>
          <p:cNvPr id="1787" name="Rectangle 527"/>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1789" name="TextBox 132"/>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1790" name="Straight Arrow Connector 91"/>
          <p:cNvCxnSpPr/>
          <p:nvPr/>
        </p:nvCxnSpPr>
        <p:spPr>
          <a:xfrm>
            <a:off x="74520" y="3989160"/>
            <a:ext cx="198000" cy="745560"/>
          </a:xfrm>
          <a:prstGeom prst="straightConnector1">
            <a:avLst/>
          </a:prstGeom>
          <a:ln w="25400">
            <a:solidFill>
              <a:srgbClr val="4f81bd"/>
            </a:solidFill>
            <a:round/>
            <a:tailEnd len="med" type="arrow" w="med"/>
          </a:ln>
        </p:spPr>
      </p:cxnSp>
      <p:cxnSp>
        <p:nvCxnSpPr>
          <p:cNvPr id="1791" name="Straight Arrow Connector 92"/>
          <p:cNvCxnSpPr>
            <a:endCxn id="1792" idx="0"/>
          </p:cNvCxnSpPr>
          <p:nvPr/>
        </p:nvCxnSpPr>
        <p:spPr>
          <a:xfrm flipH="1">
            <a:off x="1178280" y="3989160"/>
            <a:ext cx="2160" cy="2225520"/>
          </a:xfrm>
          <a:prstGeom prst="straightConnector1">
            <a:avLst/>
          </a:prstGeom>
          <a:ln w="25400">
            <a:solidFill>
              <a:srgbClr val="4f81bd"/>
            </a:solidFill>
            <a:round/>
            <a:tailEnd len="med" type="arrow" w="med"/>
          </a:ln>
        </p:spPr>
      </p:cxnSp>
      <p:cxnSp>
        <p:nvCxnSpPr>
          <p:cNvPr id="1793" name="Straight Arrow Connector 93"/>
          <p:cNvCxnSpPr/>
          <p:nvPr/>
        </p:nvCxnSpPr>
        <p:spPr>
          <a:xfrm>
            <a:off x="1425240" y="3989160"/>
            <a:ext cx="129960" cy="745560"/>
          </a:xfrm>
          <a:prstGeom prst="straightConnector1">
            <a:avLst/>
          </a:prstGeom>
          <a:ln w="25400">
            <a:solidFill>
              <a:srgbClr val="4f81bd"/>
            </a:solidFill>
            <a:round/>
            <a:tailEnd len="med" type="arrow" w="med"/>
          </a:ln>
        </p:spPr>
      </p:cxnSp>
      <p:sp>
        <p:nvSpPr>
          <p:cNvPr id="1792" name="TextBox 133"/>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1794" name="TextBox 134"/>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1795" name="TextBox 135"/>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1796" name="Straight Arrow Connector 94"/>
          <p:cNvCxnSpPr/>
          <p:nvPr/>
        </p:nvCxnSpPr>
        <p:spPr>
          <a:xfrm>
            <a:off x="1831680" y="3939840"/>
            <a:ext cx="642600" cy="2422080"/>
          </a:xfrm>
          <a:prstGeom prst="straightConnector1">
            <a:avLst/>
          </a:prstGeom>
          <a:ln w="25400">
            <a:solidFill>
              <a:srgbClr val="4f81bd"/>
            </a:solidFill>
            <a:round/>
            <a:tailEnd len="med" type="arrow" w="med"/>
          </a:ln>
        </p:spPr>
      </p:cxnSp>
      <p:sp>
        <p:nvSpPr>
          <p:cNvPr id="1797" name="TextBox 136"/>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1798" name="Straight Arrow Connector 95"/>
          <p:cNvCxnSpPr/>
          <p:nvPr/>
        </p:nvCxnSpPr>
        <p:spPr>
          <a:xfrm>
            <a:off x="6867360" y="4012920"/>
            <a:ext cx="839160" cy="2003040"/>
          </a:xfrm>
          <a:prstGeom prst="straightConnector1">
            <a:avLst/>
          </a:prstGeom>
          <a:ln w="25400">
            <a:solidFill>
              <a:srgbClr val="4f81bd"/>
            </a:solidFill>
            <a:round/>
            <a:tailEnd len="med" type="arrow" w="med"/>
          </a:ln>
        </p:spPr>
      </p:cxnSp>
      <p:sp>
        <p:nvSpPr>
          <p:cNvPr id="1799" name="TextBox 137"/>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1800" name="TextBox 138"/>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1801" name="TextBox 139"/>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1802" name="TextBox 140"/>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1803" name="Straight Arrow Connector 96"/>
          <p:cNvCxnSpPr>
            <a:endCxn id="1799" idx="0"/>
          </p:cNvCxnSpPr>
          <p:nvPr/>
        </p:nvCxnSpPr>
        <p:spPr>
          <a:xfrm flipH="1">
            <a:off x="4273920" y="3963960"/>
            <a:ext cx="68760" cy="745560"/>
          </a:xfrm>
          <a:prstGeom prst="straightConnector1">
            <a:avLst/>
          </a:prstGeom>
          <a:ln w="25400">
            <a:solidFill>
              <a:srgbClr val="4f81bd"/>
            </a:solidFill>
            <a:round/>
            <a:tailEnd len="med" type="arrow" w="med"/>
          </a:ln>
        </p:spPr>
      </p:cxnSp>
      <p:cxnSp>
        <p:nvCxnSpPr>
          <p:cNvPr id="1804" name="Straight Connector 33"/>
          <p:cNvCxnSpPr/>
          <p:nvPr/>
        </p:nvCxnSpPr>
        <p:spPr>
          <a:xfrm>
            <a:off x="3406680" y="3989160"/>
            <a:ext cx="1059840" cy="1080"/>
          </a:xfrm>
          <a:prstGeom prst="straightConnector1">
            <a:avLst/>
          </a:prstGeom>
          <a:ln w="25400">
            <a:solidFill>
              <a:srgbClr val="1f497d"/>
            </a:solidFill>
            <a:round/>
          </a:ln>
        </p:spPr>
      </p:cxnSp>
      <p:cxnSp>
        <p:nvCxnSpPr>
          <p:cNvPr id="1805" name="Straight Arrow Connector 97"/>
          <p:cNvCxnSpPr/>
          <p:nvPr/>
        </p:nvCxnSpPr>
        <p:spPr>
          <a:xfrm>
            <a:off x="3501720" y="3989160"/>
            <a:ext cx="482040" cy="2090160"/>
          </a:xfrm>
          <a:prstGeom prst="straightConnector1">
            <a:avLst/>
          </a:prstGeom>
          <a:ln w="25400">
            <a:solidFill>
              <a:srgbClr val="4f81bd"/>
            </a:solidFill>
            <a:round/>
            <a:tailEnd len="med" type="arrow" w="med"/>
          </a:ln>
        </p:spPr>
      </p:cxnSp>
      <p:cxnSp>
        <p:nvCxnSpPr>
          <p:cNvPr id="1806" name="Straight Connector 34"/>
          <p:cNvCxnSpPr/>
          <p:nvPr/>
        </p:nvCxnSpPr>
        <p:spPr>
          <a:xfrm>
            <a:off x="2323800" y="3989160"/>
            <a:ext cx="1083960" cy="1080"/>
          </a:xfrm>
          <a:prstGeom prst="straightConnector1">
            <a:avLst/>
          </a:prstGeom>
          <a:ln w="25400">
            <a:solidFill>
              <a:srgbClr val="c0504d"/>
            </a:solidFill>
            <a:round/>
          </a:ln>
        </p:spPr>
      </p:cxnSp>
      <p:cxnSp>
        <p:nvCxnSpPr>
          <p:cNvPr id="1807" name="Straight Arrow Connector 98"/>
          <p:cNvCxnSpPr/>
          <p:nvPr/>
        </p:nvCxnSpPr>
        <p:spPr>
          <a:xfrm flipH="1">
            <a:off x="2206440" y="3992400"/>
            <a:ext cx="118440" cy="361440"/>
          </a:xfrm>
          <a:prstGeom prst="straightConnector1">
            <a:avLst/>
          </a:prstGeom>
          <a:ln w="25400">
            <a:solidFill>
              <a:srgbClr val="c0504d"/>
            </a:solidFill>
            <a:round/>
            <a:tailEnd len="med" type="arrow" w="med"/>
          </a:ln>
        </p:spPr>
      </p:cxnSp>
      <p:sp>
        <p:nvSpPr>
          <p:cNvPr id="1808" name="TextBox 141"/>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1809" name="TextBox 142"/>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1810" name="TextBox 143"/>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1811" name="Straight Arrow Connector 99"/>
          <p:cNvCxnSpPr/>
          <p:nvPr/>
        </p:nvCxnSpPr>
        <p:spPr>
          <a:xfrm>
            <a:off x="5760720" y="3927240"/>
            <a:ext cx="1080" cy="499680"/>
          </a:xfrm>
          <a:prstGeom prst="straightConnector1">
            <a:avLst/>
          </a:prstGeom>
          <a:ln w="25400">
            <a:solidFill>
              <a:srgbClr val="4f81bd"/>
            </a:solidFill>
            <a:round/>
            <a:tailEnd len="med" type="arrow" w="med"/>
          </a:ln>
        </p:spPr>
      </p:cxnSp>
      <p:cxnSp>
        <p:nvCxnSpPr>
          <p:cNvPr id="1812" name="Straight Arrow Connector 100"/>
          <p:cNvCxnSpPr/>
          <p:nvPr/>
        </p:nvCxnSpPr>
        <p:spPr>
          <a:xfrm>
            <a:off x="6024240" y="3927240"/>
            <a:ext cx="228240" cy="1140840"/>
          </a:xfrm>
          <a:prstGeom prst="straightConnector1">
            <a:avLst/>
          </a:prstGeom>
          <a:ln w="25400">
            <a:solidFill>
              <a:srgbClr val="4f81bd"/>
            </a:solidFill>
            <a:round/>
            <a:tailEnd len="med" type="arrow" w="med"/>
          </a:ln>
        </p:spPr>
      </p:cxnSp>
      <p:cxnSp>
        <p:nvCxnSpPr>
          <p:cNvPr id="1813" name="Straight Arrow Connector 101"/>
          <p:cNvCxnSpPr/>
          <p:nvPr/>
        </p:nvCxnSpPr>
        <p:spPr>
          <a:xfrm>
            <a:off x="3233520" y="3976560"/>
            <a:ext cx="1080" cy="364680"/>
          </a:xfrm>
          <a:prstGeom prst="straightConnector1">
            <a:avLst/>
          </a:prstGeom>
          <a:ln w="25400">
            <a:solidFill>
              <a:srgbClr val="4f81bd"/>
            </a:solidFill>
            <a:round/>
            <a:tailEnd len="med" type="arrow" w="med"/>
          </a:ln>
        </p:spPr>
      </p:cxnSp>
      <p:cxnSp>
        <p:nvCxnSpPr>
          <p:cNvPr id="1814" name="Straight Arrow Connector 102"/>
          <p:cNvCxnSpPr/>
          <p:nvPr/>
        </p:nvCxnSpPr>
        <p:spPr>
          <a:xfrm>
            <a:off x="5203800" y="3993840"/>
            <a:ext cx="332640" cy="2085480"/>
          </a:xfrm>
          <a:prstGeom prst="straightConnector1">
            <a:avLst/>
          </a:prstGeom>
          <a:ln w="25400">
            <a:solidFill>
              <a:srgbClr val="4f81bd"/>
            </a:solidFill>
            <a:round/>
            <a:tailEnd len="med" type="arrow" w="med"/>
          </a:ln>
        </p:spPr>
      </p:cxnSp>
      <p:sp>
        <p:nvSpPr>
          <p:cNvPr id="1815" name="TextBox 144"/>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1816" name="Straight Arrow Connector 103"/>
          <p:cNvCxnSpPr>
            <a:endCxn id="1815" idx="0"/>
          </p:cNvCxnSpPr>
          <p:nvPr/>
        </p:nvCxnSpPr>
        <p:spPr>
          <a:xfrm flipH="1">
            <a:off x="8812800" y="3927240"/>
            <a:ext cx="332280" cy="953640"/>
          </a:xfrm>
          <a:prstGeom prst="straightConnector1">
            <a:avLst/>
          </a:prstGeom>
          <a:ln w="25400">
            <a:solidFill>
              <a:srgbClr val="4f81bd"/>
            </a:solidFill>
            <a:round/>
            <a:tailEnd len="med" type="arrow" w="med"/>
          </a:ln>
        </p:spPr>
      </p:cxnSp>
      <p:sp>
        <p:nvSpPr>
          <p:cNvPr id="1817" name="TextBox 145"/>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1818" name="Straight Connector 35"/>
          <p:cNvCxnSpPr/>
          <p:nvPr/>
        </p:nvCxnSpPr>
        <p:spPr>
          <a:xfrm flipV="1">
            <a:off x="4572000" y="3976560"/>
            <a:ext cx="2296440" cy="13680"/>
          </a:xfrm>
          <a:prstGeom prst="straightConnector1">
            <a:avLst/>
          </a:prstGeom>
          <a:ln w="25400">
            <a:solidFill>
              <a:srgbClr val="ffff00"/>
            </a:solidFill>
            <a:round/>
          </a:ln>
        </p:spPr>
      </p:cxnSp>
      <p:cxnSp>
        <p:nvCxnSpPr>
          <p:cNvPr id="1819" name="Straight Connector 36"/>
          <p:cNvCxnSpPr/>
          <p:nvPr/>
        </p:nvCxnSpPr>
        <p:spPr>
          <a:xfrm>
            <a:off x="6941880" y="4001760"/>
            <a:ext cx="2166480" cy="1080"/>
          </a:xfrm>
          <a:prstGeom prst="straightConnector1">
            <a:avLst/>
          </a:prstGeom>
          <a:ln w="25400">
            <a:solidFill>
              <a:srgbClr val="008000"/>
            </a:solidFill>
            <a:round/>
          </a:ln>
        </p:spPr>
      </p:cxnSp>
      <p:sp>
        <p:nvSpPr>
          <p:cNvPr id="1820" name="TextBox 146"/>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1821" name="Straight Arrow Connector 104"/>
          <p:cNvCxnSpPr/>
          <p:nvPr/>
        </p:nvCxnSpPr>
        <p:spPr>
          <a:xfrm>
            <a:off x="4829040" y="4030560"/>
            <a:ext cx="1080" cy="323280"/>
          </a:xfrm>
          <a:prstGeom prst="straightConnector1">
            <a:avLst/>
          </a:prstGeom>
          <a:ln w="25400">
            <a:solidFill>
              <a:srgbClr val="4f81bd"/>
            </a:solidFill>
            <a:round/>
            <a:tailEnd len="med" type="arrow" w="med"/>
          </a:ln>
        </p:spPr>
      </p:cxnSp>
      <p:cxnSp>
        <p:nvCxnSpPr>
          <p:cNvPr id="1822" name="Straight Arrow Connector 105"/>
          <p:cNvCxnSpPr/>
          <p:nvPr/>
        </p:nvCxnSpPr>
        <p:spPr>
          <a:xfrm>
            <a:off x="6399000" y="4012920"/>
            <a:ext cx="342360" cy="1645920"/>
          </a:xfrm>
          <a:prstGeom prst="straightConnector1">
            <a:avLst/>
          </a:prstGeom>
          <a:ln w="25400">
            <a:solidFill>
              <a:srgbClr val="4f81bd"/>
            </a:solidFill>
            <a:round/>
            <a:tailEnd len="med" type="arrow" w="med"/>
          </a:ln>
        </p:spPr>
      </p:cxnSp>
      <p:sp>
        <p:nvSpPr>
          <p:cNvPr id="1823" name="TextBox 147"/>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1824" name="TextBox 148"/>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1825" name="Picture 84"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4081" dur="indefinite" restart="never" nodeType="tmRoot">
          <p:childTnLst>
            <p:seq>
              <p:cTn id="4082" dur="indefinite" nodeType="mainSeq">
                <p:childTnLst>
                  <p:par>
                    <p:cTn id="4083" nodeType="clickEffect" fill="hold">
                      <p:stCondLst>
                        <p:cond delay="indefinite"/>
                      </p:stCondLst>
                      <p:childTnLst>
                        <p:par>
                          <p:cTn id="4084" nodeType="withEffect" fill="hold">
                            <p:stCondLst>
                              <p:cond delay="0"/>
                            </p:stCondLst>
                            <p:childTnLst>
                              <p:par>
                                <p:cTn id="4085" nodeType="clickEffect" fill="hold" presetClass="entr" presetID="1">
                                  <p:stCondLst>
                                    <p:cond delay="0"/>
                                  </p:stCondLst>
                                  <p:childTnLst>
                                    <p:set>
                                      <p:cBhvr>
                                        <p:cTn id="4086" dur="1" fill="hold">
                                          <p:stCondLst>
                                            <p:cond delay="0"/>
                                          </p:stCondLst>
                                        </p:cTn>
                                        <p:tgtEl>
                                          <p:spTgt spid="1789"/>
                                        </p:tgtEl>
                                        <p:attrNameLst>
                                          <p:attrName>style.visibility</p:attrName>
                                        </p:attrNameLst>
                                      </p:cBhvr>
                                      <p:to>
                                        <p:strVal val="visible"/>
                                      </p:to>
                                    </p:set>
                                  </p:childTnLst>
                                </p:cTn>
                              </p:par>
                              <p:par>
                                <p:cTn id="4087" nodeType="withEffect" fill="hold" presetClass="entr" presetID="1">
                                  <p:stCondLst>
                                    <p:cond delay="0"/>
                                  </p:stCondLst>
                                  <p:childTnLst>
                                    <p:set>
                                      <p:cBhvr>
                                        <p:cTn id="4088" dur="1" fill="hold">
                                          <p:stCondLst>
                                            <p:cond delay="0"/>
                                          </p:stCondLst>
                                        </p:cTn>
                                        <p:tgtEl>
                                          <p:spTgt spid="1790"/>
                                        </p:tgtEl>
                                        <p:attrNameLst>
                                          <p:attrName>style.visibility</p:attrName>
                                        </p:attrNameLst>
                                      </p:cBhvr>
                                      <p:to>
                                        <p:strVal val="visible"/>
                                      </p:to>
                                    </p:set>
                                  </p:childTnLst>
                                </p:cTn>
                              </p:par>
                            </p:childTnLst>
                          </p:cTn>
                        </p:par>
                      </p:childTnLst>
                    </p:cTn>
                  </p:par>
                  <p:par>
                    <p:cTn id="4089" nodeType="clickEffect" fill="hold">
                      <p:stCondLst>
                        <p:cond delay="indefinite"/>
                      </p:stCondLst>
                      <p:childTnLst>
                        <p:par>
                          <p:cTn id="4090" nodeType="withEffect" fill="hold">
                            <p:stCondLst>
                              <p:cond delay="0"/>
                            </p:stCondLst>
                            <p:childTnLst>
                              <p:par>
                                <p:cTn id="4091" nodeType="clickEffect" fill="hold" presetClass="entr" presetID="1">
                                  <p:stCondLst>
                                    <p:cond delay="0"/>
                                  </p:stCondLst>
                                  <p:childTnLst>
                                    <p:set>
                                      <p:cBhvr>
                                        <p:cTn id="4092" dur="1" fill="hold">
                                          <p:stCondLst>
                                            <p:cond delay="0"/>
                                          </p:stCondLst>
                                        </p:cTn>
                                        <p:tgtEl>
                                          <p:spTgt spid="1798"/>
                                        </p:tgtEl>
                                        <p:attrNameLst>
                                          <p:attrName>style.visibility</p:attrName>
                                        </p:attrNameLst>
                                      </p:cBhvr>
                                      <p:to>
                                        <p:strVal val="visible"/>
                                      </p:to>
                                    </p:set>
                                  </p:childTnLst>
                                </p:cTn>
                              </p:par>
                              <p:par>
                                <p:cTn id="4093" nodeType="withEffect" fill="hold" presetClass="entr" presetID="1">
                                  <p:stCondLst>
                                    <p:cond delay="0"/>
                                  </p:stCondLst>
                                  <p:childTnLst>
                                    <p:set>
                                      <p:cBhvr>
                                        <p:cTn id="4094" dur="1" fill="hold">
                                          <p:stCondLst>
                                            <p:cond delay="0"/>
                                          </p:stCondLst>
                                        </p:cTn>
                                        <p:tgtEl>
                                          <p:spTgt spid="1797"/>
                                        </p:tgtEl>
                                        <p:attrNameLst>
                                          <p:attrName>style.visibility</p:attrName>
                                        </p:attrNameLst>
                                      </p:cBhvr>
                                      <p:to>
                                        <p:strVal val="visible"/>
                                      </p:to>
                                    </p:set>
                                  </p:childTnLst>
                                </p:cTn>
                              </p:par>
                            </p:childTnLst>
                          </p:cTn>
                        </p:par>
                      </p:childTnLst>
                    </p:cTn>
                  </p:par>
                  <p:par>
                    <p:cTn id="4095" nodeType="clickEffect" fill="hold">
                      <p:stCondLst>
                        <p:cond delay="indefinite"/>
                      </p:stCondLst>
                      <p:childTnLst>
                        <p:par>
                          <p:cTn id="4096" nodeType="withEffect" fill="hold">
                            <p:stCondLst>
                              <p:cond delay="0"/>
                            </p:stCondLst>
                            <p:childTnLst>
                              <p:par>
                                <p:cTn id="4097" nodeType="clickEffect" fill="hold" presetClass="entr" presetID="1">
                                  <p:stCondLst>
                                    <p:cond delay="0"/>
                                  </p:stCondLst>
                                  <p:childTnLst>
                                    <p:set>
                                      <p:cBhvr>
                                        <p:cTn id="4098" dur="1" fill="hold">
                                          <p:stCondLst>
                                            <p:cond delay="0"/>
                                          </p:stCondLst>
                                        </p:cTn>
                                        <p:tgtEl>
                                          <p:spTgt spid="1791"/>
                                        </p:tgtEl>
                                        <p:attrNameLst>
                                          <p:attrName>style.visibility</p:attrName>
                                        </p:attrNameLst>
                                      </p:cBhvr>
                                      <p:to>
                                        <p:strVal val="visible"/>
                                      </p:to>
                                    </p:set>
                                  </p:childTnLst>
                                </p:cTn>
                              </p:par>
                              <p:par>
                                <p:cTn id="4099" nodeType="withEffect" fill="hold" presetClass="entr" presetID="1">
                                  <p:stCondLst>
                                    <p:cond delay="0"/>
                                  </p:stCondLst>
                                  <p:childTnLst>
                                    <p:set>
                                      <p:cBhvr>
                                        <p:cTn id="4100" dur="1" fill="hold">
                                          <p:stCondLst>
                                            <p:cond delay="0"/>
                                          </p:stCondLst>
                                        </p:cTn>
                                        <p:tgtEl>
                                          <p:spTgt spid="1792"/>
                                        </p:tgtEl>
                                        <p:attrNameLst>
                                          <p:attrName>style.visibility</p:attrName>
                                        </p:attrNameLst>
                                      </p:cBhvr>
                                      <p:to>
                                        <p:strVal val="visible"/>
                                      </p:to>
                                    </p:set>
                                  </p:childTnLst>
                                </p:cTn>
                              </p:par>
                            </p:childTnLst>
                          </p:cTn>
                        </p:par>
                      </p:childTnLst>
                    </p:cTn>
                  </p:par>
                  <p:par>
                    <p:cTn id="4101" nodeType="clickEffect" fill="hold">
                      <p:stCondLst>
                        <p:cond delay="indefinite"/>
                      </p:stCondLst>
                      <p:childTnLst>
                        <p:par>
                          <p:cTn id="4102" nodeType="withEffect" fill="hold">
                            <p:stCondLst>
                              <p:cond delay="0"/>
                            </p:stCondLst>
                            <p:childTnLst>
                              <p:par>
                                <p:cTn id="4103" nodeType="clickEffect" fill="hold" presetClass="entr" presetID="1">
                                  <p:stCondLst>
                                    <p:cond delay="0"/>
                                  </p:stCondLst>
                                  <p:childTnLst>
                                    <p:set>
                                      <p:cBhvr>
                                        <p:cTn id="4104" dur="1" fill="hold">
                                          <p:stCondLst>
                                            <p:cond delay="0"/>
                                          </p:stCondLst>
                                        </p:cTn>
                                        <p:tgtEl>
                                          <p:spTgt spid="1793"/>
                                        </p:tgtEl>
                                        <p:attrNameLst>
                                          <p:attrName>style.visibility</p:attrName>
                                        </p:attrNameLst>
                                      </p:cBhvr>
                                      <p:to>
                                        <p:strVal val="visible"/>
                                      </p:to>
                                    </p:set>
                                  </p:childTnLst>
                                </p:cTn>
                              </p:par>
                              <p:par>
                                <p:cTn id="4105" nodeType="withEffect" fill="hold" presetClass="entr" presetID="1">
                                  <p:stCondLst>
                                    <p:cond delay="0"/>
                                  </p:stCondLst>
                                  <p:childTnLst>
                                    <p:set>
                                      <p:cBhvr>
                                        <p:cTn id="4106" dur="1" fill="hold">
                                          <p:stCondLst>
                                            <p:cond delay="0"/>
                                          </p:stCondLst>
                                        </p:cTn>
                                        <p:tgtEl>
                                          <p:spTgt spid="1794"/>
                                        </p:tgtEl>
                                        <p:attrNameLst>
                                          <p:attrName>style.visibility</p:attrName>
                                        </p:attrNameLst>
                                      </p:cBhvr>
                                      <p:to>
                                        <p:strVal val="visible"/>
                                      </p:to>
                                    </p:set>
                                  </p:childTnLst>
                                </p:cTn>
                              </p:par>
                            </p:childTnLst>
                          </p:cTn>
                        </p:par>
                      </p:childTnLst>
                    </p:cTn>
                  </p:par>
                  <p:par>
                    <p:cTn id="4107" nodeType="clickEffect" fill="hold">
                      <p:stCondLst>
                        <p:cond delay="indefinite"/>
                      </p:stCondLst>
                      <p:childTnLst>
                        <p:par>
                          <p:cTn id="4108" nodeType="withEffect" fill="hold">
                            <p:stCondLst>
                              <p:cond delay="0"/>
                            </p:stCondLst>
                            <p:childTnLst>
                              <p:par>
                                <p:cTn id="4109" nodeType="clickEffect" fill="hold" presetClass="entr" presetID="1">
                                  <p:stCondLst>
                                    <p:cond delay="0"/>
                                  </p:stCondLst>
                                  <p:childTnLst>
                                    <p:set>
                                      <p:cBhvr>
                                        <p:cTn id="4110" dur="1" fill="hold">
                                          <p:stCondLst>
                                            <p:cond delay="0"/>
                                          </p:stCondLst>
                                        </p:cTn>
                                        <p:tgtEl>
                                          <p:spTgt spid="1796"/>
                                        </p:tgtEl>
                                        <p:attrNameLst>
                                          <p:attrName>style.visibility</p:attrName>
                                        </p:attrNameLst>
                                      </p:cBhvr>
                                      <p:to>
                                        <p:strVal val="visible"/>
                                      </p:to>
                                    </p:set>
                                  </p:childTnLst>
                                </p:cTn>
                              </p:par>
                              <p:par>
                                <p:cTn id="4111" nodeType="withEffect" fill="hold" presetClass="entr" presetID="1">
                                  <p:stCondLst>
                                    <p:cond delay="0"/>
                                  </p:stCondLst>
                                  <p:childTnLst>
                                    <p:set>
                                      <p:cBhvr>
                                        <p:cTn id="4112" dur="1" fill="hold">
                                          <p:stCondLst>
                                            <p:cond delay="0"/>
                                          </p:stCondLst>
                                        </p:cTn>
                                        <p:tgtEl>
                                          <p:spTgt spid="1795"/>
                                        </p:tgtEl>
                                        <p:attrNameLst>
                                          <p:attrName>style.visibility</p:attrName>
                                        </p:attrNameLst>
                                      </p:cBhvr>
                                      <p:to>
                                        <p:strVal val="visible"/>
                                      </p:to>
                                    </p:set>
                                  </p:childTnLst>
                                </p:cTn>
                              </p:par>
                            </p:childTnLst>
                          </p:cTn>
                        </p:par>
                      </p:childTnLst>
                    </p:cTn>
                  </p:par>
                  <p:par>
                    <p:cTn id="4113" nodeType="clickEffect" fill="hold">
                      <p:stCondLst>
                        <p:cond delay="indefinite"/>
                      </p:stCondLst>
                      <p:childTnLst>
                        <p:par>
                          <p:cTn id="4114" nodeType="withEffect" fill="hold">
                            <p:stCondLst>
                              <p:cond delay="0"/>
                            </p:stCondLst>
                            <p:childTnLst>
                              <p:par>
                                <p:cTn id="4115" nodeType="clickEffect" fill="hold" presetClass="entr" presetID="1">
                                  <p:stCondLst>
                                    <p:cond delay="0"/>
                                  </p:stCondLst>
                                  <p:childTnLst>
                                    <p:set>
                                      <p:cBhvr>
                                        <p:cTn id="4116" dur="1" fill="hold">
                                          <p:stCondLst>
                                            <p:cond delay="0"/>
                                          </p:stCondLst>
                                        </p:cTn>
                                        <p:tgtEl>
                                          <p:spTgt spid="1796"/>
                                        </p:tgtEl>
                                        <p:attrNameLst>
                                          <p:attrName>style.visibility</p:attrName>
                                        </p:attrNameLst>
                                      </p:cBhvr>
                                      <p:to>
                                        <p:strVal val="visible"/>
                                      </p:to>
                                    </p:set>
                                  </p:childTnLst>
                                </p:cTn>
                              </p:par>
                              <p:par>
                                <p:cTn id="4117" nodeType="withEffect" fill="hold" presetClass="entr" presetID="1">
                                  <p:stCondLst>
                                    <p:cond delay="0"/>
                                  </p:stCondLst>
                                  <p:childTnLst>
                                    <p:set>
                                      <p:cBhvr>
                                        <p:cTn id="4118" dur="1" fill="hold">
                                          <p:stCondLst>
                                            <p:cond delay="0"/>
                                          </p:stCondLst>
                                        </p:cTn>
                                        <p:tgtEl>
                                          <p:spTgt spid="1795"/>
                                        </p:tgtEl>
                                        <p:attrNameLst>
                                          <p:attrName>style.visibility</p:attrName>
                                        </p:attrNameLst>
                                      </p:cBhvr>
                                      <p:to>
                                        <p:strVal val="visible"/>
                                      </p:to>
                                    </p:set>
                                  </p:childTnLst>
                                </p:cTn>
                              </p:par>
                            </p:childTnLst>
                          </p:cTn>
                        </p:par>
                      </p:childTnLst>
                    </p:cTn>
                  </p:par>
                  <p:par>
                    <p:cTn id="4119" nodeType="clickEffect" fill="hold">
                      <p:stCondLst>
                        <p:cond delay="indefinite"/>
                      </p:stCondLst>
                      <p:childTnLst>
                        <p:par>
                          <p:cTn id="4120" nodeType="withEffect" fill="hold">
                            <p:stCondLst>
                              <p:cond delay="0"/>
                            </p:stCondLst>
                            <p:childTnLst>
                              <p:par>
                                <p:cTn id="4121" nodeType="clickEffect" fill="hold" presetClass="entr" presetID="1">
                                  <p:stCondLst>
                                    <p:cond delay="0"/>
                                  </p:stCondLst>
                                  <p:childTnLst>
                                    <p:set>
                                      <p:cBhvr>
                                        <p:cTn id="4122" dur="1" fill="hold">
                                          <p:stCondLst>
                                            <p:cond delay="0"/>
                                          </p:stCondLst>
                                        </p:cTn>
                                        <p:tgtEl>
                                          <p:spTgt spid="1807"/>
                                        </p:tgtEl>
                                        <p:attrNameLst>
                                          <p:attrName>style.visibility</p:attrName>
                                        </p:attrNameLst>
                                      </p:cBhvr>
                                      <p:to>
                                        <p:strVal val="visible"/>
                                      </p:to>
                                    </p:set>
                                  </p:childTnLst>
                                </p:cTn>
                              </p:par>
                              <p:par>
                                <p:cTn id="4123" nodeType="withEffect" fill="hold" presetClass="entr" presetID="1">
                                  <p:stCondLst>
                                    <p:cond delay="0"/>
                                  </p:stCondLst>
                                  <p:childTnLst>
                                    <p:set>
                                      <p:cBhvr>
                                        <p:cTn id="4124" dur="1" fill="hold">
                                          <p:stCondLst>
                                            <p:cond delay="0"/>
                                          </p:stCondLst>
                                        </p:cTn>
                                        <p:tgtEl>
                                          <p:spTgt spid="1802"/>
                                        </p:tgtEl>
                                        <p:attrNameLst>
                                          <p:attrName>style.visibility</p:attrName>
                                        </p:attrNameLst>
                                      </p:cBhvr>
                                      <p:to>
                                        <p:strVal val="visible"/>
                                      </p:to>
                                    </p:set>
                                  </p:childTnLst>
                                </p:cTn>
                              </p:par>
                            </p:childTnLst>
                          </p:cTn>
                        </p:par>
                      </p:childTnLst>
                    </p:cTn>
                  </p:par>
                  <p:par>
                    <p:cTn id="4125" nodeType="clickEffect" fill="hold">
                      <p:stCondLst>
                        <p:cond delay="indefinite"/>
                      </p:stCondLst>
                      <p:childTnLst>
                        <p:par>
                          <p:cTn id="4126" nodeType="withEffect" fill="hold">
                            <p:stCondLst>
                              <p:cond delay="0"/>
                            </p:stCondLst>
                            <p:childTnLst>
                              <p:par>
                                <p:cTn id="4127" nodeType="clickEffect" fill="hold" presetClass="entr" presetID="1">
                                  <p:stCondLst>
                                    <p:cond delay="0"/>
                                  </p:stCondLst>
                                  <p:childTnLst>
                                    <p:set>
                                      <p:cBhvr>
                                        <p:cTn id="4128" dur="1" fill="hold">
                                          <p:stCondLst>
                                            <p:cond delay="0"/>
                                          </p:stCondLst>
                                        </p:cTn>
                                        <p:tgtEl>
                                          <p:spTgt spid="1813"/>
                                        </p:tgtEl>
                                        <p:attrNameLst>
                                          <p:attrName>style.visibility</p:attrName>
                                        </p:attrNameLst>
                                      </p:cBhvr>
                                      <p:to>
                                        <p:strVal val="visible"/>
                                      </p:to>
                                    </p:set>
                                  </p:childTnLst>
                                </p:cTn>
                              </p:par>
                              <p:par>
                                <p:cTn id="4129" nodeType="withEffect" fill="hold" presetClass="entr" presetID="1">
                                  <p:stCondLst>
                                    <p:cond delay="0"/>
                                  </p:stCondLst>
                                  <p:childTnLst>
                                    <p:set>
                                      <p:cBhvr>
                                        <p:cTn id="4130" dur="1" fill="hold">
                                          <p:stCondLst>
                                            <p:cond delay="0"/>
                                          </p:stCondLst>
                                        </p:cTn>
                                        <p:tgtEl>
                                          <p:spTgt spid="1801"/>
                                        </p:tgtEl>
                                        <p:attrNameLst>
                                          <p:attrName>style.visibility</p:attrName>
                                        </p:attrNameLst>
                                      </p:cBhvr>
                                      <p:to>
                                        <p:strVal val="visible"/>
                                      </p:to>
                                    </p:set>
                                  </p:childTnLst>
                                </p:cTn>
                              </p:par>
                            </p:childTnLst>
                          </p:cTn>
                        </p:par>
                      </p:childTnLst>
                    </p:cTn>
                  </p:par>
                  <p:par>
                    <p:cTn id="4131" nodeType="clickEffect" fill="hold">
                      <p:stCondLst>
                        <p:cond delay="indefinite"/>
                      </p:stCondLst>
                      <p:childTnLst>
                        <p:par>
                          <p:cTn id="4132" nodeType="withEffect" fill="hold">
                            <p:stCondLst>
                              <p:cond delay="0"/>
                            </p:stCondLst>
                            <p:childTnLst>
                              <p:par>
                                <p:cTn id="4133" nodeType="clickEffect" fill="hold" presetClass="entr" presetID="1">
                                  <p:stCondLst>
                                    <p:cond delay="0"/>
                                  </p:stCondLst>
                                  <p:childTnLst>
                                    <p:set>
                                      <p:cBhvr>
                                        <p:cTn id="4134" dur="1" fill="hold">
                                          <p:stCondLst>
                                            <p:cond delay="0"/>
                                          </p:stCondLst>
                                        </p:cTn>
                                        <p:tgtEl>
                                          <p:spTgt spid="1805"/>
                                        </p:tgtEl>
                                        <p:attrNameLst>
                                          <p:attrName>style.visibility</p:attrName>
                                        </p:attrNameLst>
                                      </p:cBhvr>
                                      <p:to>
                                        <p:strVal val="visible"/>
                                      </p:to>
                                    </p:set>
                                  </p:childTnLst>
                                </p:cTn>
                              </p:par>
                              <p:par>
                                <p:cTn id="4135" nodeType="withEffect" fill="hold" presetClass="entr" presetID="1">
                                  <p:stCondLst>
                                    <p:cond delay="0"/>
                                  </p:stCondLst>
                                  <p:childTnLst>
                                    <p:set>
                                      <p:cBhvr>
                                        <p:cTn id="4136" dur="1" fill="hold">
                                          <p:stCondLst>
                                            <p:cond delay="0"/>
                                          </p:stCondLst>
                                        </p:cTn>
                                        <p:tgtEl>
                                          <p:spTgt spid="1800"/>
                                        </p:tgtEl>
                                        <p:attrNameLst>
                                          <p:attrName>style.visibility</p:attrName>
                                        </p:attrNameLst>
                                      </p:cBhvr>
                                      <p:to>
                                        <p:strVal val="visible"/>
                                      </p:to>
                                    </p:set>
                                  </p:childTnLst>
                                </p:cTn>
                              </p:par>
                            </p:childTnLst>
                          </p:cTn>
                        </p:par>
                      </p:childTnLst>
                    </p:cTn>
                  </p:par>
                  <p:par>
                    <p:cTn id="4137" nodeType="clickEffect" fill="hold">
                      <p:stCondLst>
                        <p:cond delay="indefinite"/>
                      </p:stCondLst>
                      <p:childTnLst>
                        <p:par>
                          <p:cTn id="4138" nodeType="withEffect" fill="hold">
                            <p:stCondLst>
                              <p:cond delay="0"/>
                            </p:stCondLst>
                            <p:childTnLst>
                              <p:par>
                                <p:cTn id="4139" nodeType="clickEffect" fill="hold" presetClass="entr" presetID="1">
                                  <p:stCondLst>
                                    <p:cond delay="0"/>
                                  </p:stCondLst>
                                  <p:childTnLst>
                                    <p:set>
                                      <p:cBhvr>
                                        <p:cTn id="4140" dur="1" fill="hold">
                                          <p:stCondLst>
                                            <p:cond delay="0"/>
                                          </p:stCondLst>
                                        </p:cTn>
                                        <p:tgtEl>
                                          <p:spTgt spid="1803"/>
                                        </p:tgtEl>
                                        <p:attrNameLst>
                                          <p:attrName>style.visibility</p:attrName>
                                        </p:attrNameLst>
                                      </p:cBhvr>
                                      <p:to>
                                        <p:strVal val="visible"/>
                                      </p:to>
                                    </p:set>
                                  </p:childTnLst>
                                </p:cTn>
                              </p:par>
                              <p:par>
                                <p:cTn id="4141" nodeType="withEffect" fill="hold" presetClass="entr" presetID="1">
                                  <p:stCondLst>
                                    <p:cond delay="0"/>
                                  </p:stCondLst>
                                  <p:childTnLst>
                                    <p:set>
                                      <p:cBhvr>
                                        <p:cTn id="4142" dur="1" fill="hold">
                                          <p:stCondLst>
                                            <p:cond delay="0"/>
                                          </p:stCondLst>
                                        </p:cTn>
                                        <p:tgtEl>
                                          <p:spTgt spid="1799"/>
                                        </p:tgtEl>
                                        <p:attrNameLst>
                                          <p:attrName>style.visibility</p:attrName>
                                        </p:attrNameLst>
                                      </p:cBhvr>
                                      <p:to>
                                        <p:strVal val="visible"/>
                                      </p:to>
                                    </p:set>
                                  </p:childTnLst>
                                </p:cTn>
                              </p:par>
                            </p:childTnLst>
                          </p:cTn>
                        </p:par>
                      </p:childTnLst>
                    </p:cTn>
                  </p:par>
                  <p:par>
                    <p:cTn id="4143" nodeType="clickEffect" fill="hold">
                      <p:stCondLst>
                        <p:cond delay="indefinite"/>
                      </p:stCondLst>
                      <p:childTnLst>
                        <p:par>
                          <p:cTn id="4144" nodeType="withEffect" fill="hold">
                            <p:stCondLst>
                              <p:cond delay="0"/>
                            </p:stCondLst>
                            <p:childTnLst>
                              <p:par>
                                <p:cTn id="4145" nodeType="clickEffect" fill="hold" presetClass="entr" presetID="1">
                                  <p:stCondLst>
                                    <p:cond delay="0"/>
                                  </p:stCondLst>
                                  <p:childTnLst>
                                    <p:set>
                                      <p:cBhvr>
                                        <p:cTn id="4146" dur="1" fill="hold">
                                          <p:stCondLst>
                                            <p:cond delay="0"/>
                                          </p:stCondLst>
                                        </p:cTn>
                                        <p:tgtEl>
                                          <p:spTgt spid="1821"/>
                                        </p:tgtEl>
                                        <p:attrNameLst>
                                          <p:attrName>style.visibility</p:attrName>
                                        </p:attrNameLst>
                                      </p:cBhvr>
                                      <p:to>
                                        <p:strVal val="visible"/>
                                      </p:to>
                                    </p:set>
                                  </p:childTnLst>
                                </p:cTn>
                              </p:par>
                              <p:par>
                                <p:cTn id="4147" nodeType="withEffect" fill="hold" presetClass="entr" presetID="1">
                                  <p:stCondLst>
                                    <p:cond delay="0"/>
                                  </p:stCondLst>
                                  <p:childTnLst>
                                    <p:set>
                                      <p:cBhvr>
                                        <p:cTn id="4148" dur="1" fill="hold">
                                          <p:stCondLst>
                                            <p:cond delay="0"/>
                                          </p:stCondLst>
                                        </p:cTn>
                                        <p:tgtEl>
                                          <p:spTgt spid="1820"/>
                                        </p:tgtEl>
                                        <p:attrNameLst>
                                          <p:attrName>style.visibility</p:attrName>
                                        </p:attrNameLst>
                                      </p:cBhvr>
                                      <p:to>
                                        <p:strVal val="visible"/>
                                      </p:to>
                                    </p:set>
                                  </p:childTnLst>
                                </p:cTn>
                              </p:par>
                            </p:childTnLst>
                          </p:cTn>
                        </p:par>
                      </p:childTnLst>
                    </p:cTn>
                  </p:par>
                  <p:par>
                    <p:cTn id="4149" nodeType="clickEffect" fill="hold">
                      <p:stCondLst>
                        <p:cond delay="indefinite"/>
                      </p:stCondLst>
                      <p:childTnLst>
                        <p:par>
                          <p:cTn id="4150" nodeType="withEffect" fill="hold">
                            <p:stCondLst>
                              <p:cond delay="0"/>
                            </p:stCondLst>
                            <p:childTnLst>
                              <p:par>
                                <p:cTn id="4151" nodeType="clickEffect" fill="hold" presetClass="entr" presetID="1">
                                  <p:stCondLst>
                                    <p:cond delay="0"/>
                                  </p:stCondLst>
                                  <p:childTnLst>
                                    <p:set>
                                      <p:cBhvr>
                                        <p:cTn id="4152" dur="1" fill="hold">
                                          <p:stCondLst>
                                            <p:cond delay="0"/>
                                          </p:stCondLst>
                                        </p:cTn>
                                        <p:tgtEl>
                                          <p:spTgt spid="1814"/>
                                        </p:tgtEl>
                                        <p:attrNameLst>
                                          <p:attrName>style.visibility</p:attrName>
                                        </p:attrNameLst>
                                      </p:cBhvr>
                                      <p:to>
                                        <p:strVal val="visible"/>
                                      </p:to>
                                    </p:set>
                                  </p:childTnLst>
                                </p:cTn>
                              </p:par>
                              <p:par>
                                <p:cTn id="4153" nodeType="withEffect" fill="hold" presetClass="entr" presetID="1">
                                  <p:stCondLst>
                                    <p:cond delay="0"/>
                                  </p:stCondLst>
                                  <p:childTnLst>
                                    <p:set>
                                      <p:cBhvr>
                                        <p:cTn id="4154" dur="1" fill="hold">
                                          <p:stCondLst>
                                            <p:cond delay="0"/>
                                          </p:stCondLst>
                                        </p:cTn>
                                        <p:tgtEl>
                                          <p:spTgt spid="1810"/>
                                        </p:tgtEl>
                                        <p:attrNameLst>
                                          <p:attrName>style.visibility</p:attrName>
                                        </p:attrNameLst>
                                      </p:cBhvr>
                                      <p:to>
                                        <p:strVal val="visible"/>
                                      </p:to>
                                    </p:set>
                                  </p:childTnLst>
                                </p:cTn>
                              </p:par>
                            </p:childTnLst>
                          </p:cTn>
                        </p:par>
                      </p:childTnLst>
                    </p:cTn>
                  </p:par>
                  <p:par>
                    <p:cTn id="4155" nodeType="clickEffect" fill="hold">
                      <p:stCondLst>
                        <p:cond delay="indefinite"/>
                      </p:stCondLst>
                      <p:childTnLst>
                        <p:par>
                          <p:cTn id="4156" nodeType="withEffect" fill="hold">
                            <p:stCondLst>
                              <p:cond delay="0"/>
                            </p:stCondLst>
                            <p:childTnLst>
                              <p:par>
                                <p:cTn id="4157" nodeType="clickEffect" fill="hold" presetClass="entr" presetID="1">
                                  <p:stCondLst>
                                    <p:cond delay="0"/>
                                  </p:stCondLst>
                                  <p:childTnLst>
                                    <p:set>
                                      <p:cBhvr>
                                        <p:cTn id="4158" dur="1" fill="hold">
                                          <p:stCondLst>
                                            <p:cond delay="0"/>
                                          </p:stCondLst>
                                        </p:cTn>
                                        <p:tgtEl>
                                          <p:spTgt spid="1811"/>
                                        </p:tgtEl>
                                        <p:attrNameLst>
                                          <p:attrName>style.visibility</p:attrName>
                                        </p:attrNameLst>
                                      </p:cBhvr>
                                      <p:to>
                                        <p:strVal val="visible"/>
                                      </p:to>
                                    </p:set>
                                  </p:childTnLst>
                                </p:cTn>
                              </p:par>
                              <p:par>
                                <p:cTn id="4159" nodeType="withEffect" fill="hold" presetClass="entr" presetID="1">
                                  <p:stCondLst>
                                    <p:cond delay="0"/>
                                  </p:stCondLst>
                                  <p:childTnLst>
                                    <p:set>
                                      <p:cBhvr>
                                        <p:cTn id="4160" dur="1" fill="hold">
                                          <p:stCondLst>
                                            <p:cond delay="0"/>
                                          </p:stCondLst>
                                        </p:cTn>
                                        <p:tgtEl>
                                          <p:spTgt spid="1808"/>
                                        </p:tgtEl>
                                        <p:attrNameLst>
                                          <p:attrName>style.visibility</p:attrName>
                                        </p:attrNameLst>
                                      </p:cBhvr>
                                      <p:to>
                                        <p:strVal val="visible"/>
                                      </p:to>
                                    </p:set>
                                  </p:childTnLst>
                                </p:cTn>
                              </p:par>
                            </p:childTnLst>
                          </p:cTn>
                        </p:par>
                      </p:childTnLst>
                    </p:cTn>
                  </p:par>
                  <p:par>
                    <p:cTn id="4161" nodeType="clickEffect" fill="hold">
                      <p:stCondLst>
                        <p:cond delay="indefinite"/>
                      </p:stCondLst>
                      <p:childTnLst>
                        <p:par>
                          <p:cTn id="4162" nodeType="withEffect" fill="hold">
                            <p:stCondLst>
                              <p:cond delay="0"/>
                            </p:stCondLst>
                            <p:childTnLst>
                              <p:par>
                                <p:cTn id="4163" nodeType="clickEffect" fill="hold" presetClass="entr" presetID="1">
                                  <p:stCondLst>
                                    <p:cond delay="0"/>
                                  </p:stCondLst>
                                  <p:childTnLst>
                                    <p:set>
                                      <p:cBhvr>
                                        <p:cTn id="4164" dur="1" fill="hold">
                                          <p:stCondLst>
                                            <p:cond delay="0"/>
                                          </p:stCondLst>
                                        </p:cTn>
                                        <p:tgtEl>
                                          <p:spTgt spid="1812"/>
                                        </p:tgtEl>
                                        <p:attrNameLst>
                                          <p:attrName>style.visibility</p:attrName>
                                        </p:attrNameLst>
                                      </p:cBhvr>
                                      <p:to>
                                        <p:strVal val="visible"/>
                                      </p:to>
                                    </p:set>
                                  </p:childTnLst>
                                </p:cTn>
                              </p:par>
                              <p:par>
                                <p:cTn id="4165" nodeType="withEffect" fill="hold" presetClass="entr" presetID="1">
                                  <p:stCondLst>
                                    <p:cond delay="0"/>
                                  </p:stCondLst>
                                  <p:childTnLst>
                                    <p:set>
                                      <p:cBhvr>
                                        <p:cTn id="4166" dur="1" fill="hold">
                                          <p:stCondLst>
                                            <p:cond delay="0"/>
                                          </p:stCondLst>
                                        </p:cTn>
                                        <p:tgtEl>
                                          <p:spTgt spid="1809"/>
                                        </p:tgtEl>
                                        <p:attrNameLst>
                                          <p:attrName>style.visibility</p:attrName>
                                        </p:attrNameLst>
                                      </p:cBhvr>
                                      <p:to>
                                        <p:strVal val="visible"/>
                                      </p:to>
                                    </p:set>
                                  </p:childTnLst>
                                </p:cTn>
                              </p:par>
                            </p:childTnLst>
                          </p:cTn>
                        </p:par>
                      </p:childTnLst>
                    </p:cTn>
                  </p:par>
                  <p:par>
                    <p:cTn id="4167" nodeType="clickEffect" fill="hold">
                      <p:stCondLst>
                        <p:cond delay="indefinite"/>
                      </p:stCondLst>
                      <p:childTnLst>
                        <p:par>
                          <p:cTn id="4168" nodeType="withEffect" fill="hold">
                            <p:stCondLst>
                              <p:cond delay="0"/>
                            </p:stCondLst>
                            <p:childTnLst>
                              <p:par>
                                <p:cTn id="4169" nodeType="clickEffect" fill="hold" presetClass="entr" presetID="1">
                                  <p:stCondLst>
                                    <p:cond delay="0"/>
                                  </p:stCondLst>
                                  <p:childTnLst>
                                    <p:set>
                                      <p:cBhvr>
                                        <p:cTn id="4170" dur="1" fill="hold">
                                          <p:stCondLst>
                                            <p:cond delay="0"/>
                                          </p:stCondLst>
                                        </p:cTn>
                                        <p:tgtEl>
                                          <p:spTgt spid="1822"/>
                                        </p:tgtEl>
                                        <p:attrNameLst>
                                          <p:attrName>style.visibility</p:attrName>
                                        </p:attrNameLst>
                                      </p:cBhvr>
                                      <p:to>
                                        <p:strVal val="visible"/>
                                      </p:to>
                                    </p:set>
                                  </p:childTnLst>
                                </p:cTn>
                              </p:par>
                              <p:par>
                                <p:cTn id="4171" nodeType="withEffect" fill="hold" presetClass="entr" presetID="1">
                                  <p:stCondLst>
                                    <p:cond delay="0"/>
                                  </p:stCondLst>
                                  <p:childTnLst>
                                    <p:set>
                                      <p:cBhvr>
                                        <p:cTn id="4172" dur="1" fill="hold">
                                          <p:stCondLst>
                                            <p:cond delay="0"/>
                                          </p:stCondLst>
                                        </p:cTn>
                                        <p:tgtEl>
                                          <p:spTgt spid="1817"/>
                                        </p:tgtEl>
                                        <p:attrNameLst>
                                          <p:attrName>style.visibility</p:attrName>
                                        </p:attrNameLst>
                                      </p:cBhvr>
                                      <p:to>
                                        <p:strVal val="visible"/>
                                      </p:to>
                                    </p:set>
                                  </p:childTnLst>
                                </p:cTn>
                              </p:par>
                            </p:childTnLst>
                          </p:cTn>
                        </p:par>
                      </p:childTnLst>
                    </p:cTn>
                  </p:par>
                  <p:par>
                    <p:cTn id="4173" nodeType="clickEffect" fill="hold">
                      <p:stCondLst>
                        <p:cond delay="indefinite"/>
                      </p:stCondLst>
                      <p:childTnLst>
                        <p:par>
                          <p:cTn id="4174" nodeType="withEffect" fill="hold">
                            <p:stCondLst>
                              <p:cond delay="0"/>
                            </p:stCondLst>
                            <p:childTnLst>
                              <p:par>
                                <p:cTn id="4175" nodeType="clickEffect" fill="hold" presetClass="entr" presetID="1">
                                  <p:stCondLst>
                                    <p:cond delay="0"/>
                                  </p:stCondLst>
                                  <p:childTnLst>
                                    <p:set>
                                      <p:cBhvr>
                                        <p:cTn id="4176" dur="1" fill="hold">
                                          <p:stCondLst>
                                            <p:cond delay="0"/>
                                          </p:stCondLst>
                                        </p:cTn>
                                        <p:tgtEl>
                                          <p:spTgt spid="1823"/>
                                        </p:tgtEl>
                                        <p:attrNameLst>
                                          <p:attrName>style.visibility</p:attrName>
                                        </p:attrNameLst>
                                      </p:cBhvr>
                                      <p:to>
                                        <p:strVal val="visible"/>
                                      </p:to>
                                    </p:set>
                                  </p:childTnLst>
                                </p:cTn>
                              </p:par>
                            </p:childTnLst>
                          </p:cTn>
                        </p:par>
                      </p:childTnLst>
                    </p:cTn>
                  </p:par>
                  <p:par>
                    <p:cTn id="4177" nodeType="clickEffect" fill="hold">
                      <p:stCondLst>
                        <p:cond delay="indefinite"/>
                      </p:stCondLst>
                      <p:childTnLst>
                        <p:par>
                          <p:cTn id="4178" nodeType="withEffect" fill="hold">
                            <p:stCondLst>
                              <p:cond delay="0"/>
                            </p:stCondLst>
                            <p:childTnLst>
                              <p:par>
                                <p:cTn id="4179" nodeType="clickEffect" fill="hold" presetClass="entr" presetID="1">
                                  <p:stCondLst>
                                    <p:cond delay="0"/>
                                  </p:stCondLst>
                                  <p:childTnLst>
                                    <p:set>
                                      <p:cBhvr>
                                        <p:cTn id="4180" dur="1" fill="hold">
                                          <p:stCondLst>
                                            <p:cond delay="0"/>
                                          </p:stCondLst>
                                        </p:cTn>
                                        <p:tgtEl>
                                          <p:spTgt spid="1819"/>
                                        </p:tgtEl>
                                        <p:attrNameLst>
                                          <p:attrName>style.visibility</p:attrName>
                                        </p:attrNameLst>
                                      </p:cBhvr>
                                      <p:to>
                                        <p:strVal val="visible"/>
                                      </p:to>
                                    </p:set>
                                  </p:childTnLst>
                                </p:cTn>
                              </p:par>
                              <p:par>
                                <p:cTn id="4181" nodeType="withEffect" fill="hold" presetClass="entr" presetID="1">
                                  <p:stCondLst>
                                    <p:cond delay="0"/>
                                  </p:stCondLst>
                                  <p:childTnLst>
                                    <p:set>
                                      <p:cBhvr>
                                        <p:cTn id="4182" dur="1" fill="hold">
                                          <p:stCondLst>
                                            <p:cond delay="0"/>
                                          </p:stCondLst>
                                        </p:cTn>
                                        <p:tgtEl>
                                          <p:spTgt spid="1824"/>
                                        </p:tgtEl>
                                        <p:attrNameLst>
                                          <p:attrName>style.visibility</p:attrName>
                                        </p:attrNameLst>
                                      </p:cBhvr>
                                      <p:to>
                                        <p:strVal val="visible"/>
                                      </p:to>
                                    </p:set>
                                  </p:childTnLst>
                                </p:cTn>
                              </p:par>
                            </p:childTnLst>
                          </p:cTn>
                        </p:par>
                      </p:childTnLst>
                    </p:cTn>
                  </p:par>
                  <p:par>
                    <p:cTn id="4183" nodeType="clickEffect" fill="hold">
                      <p:stCondLst>
                        <p:cond delay="indefinite"/>
                      </p:stCondLst>
                      <p:childTnLst>
                        <p:par>
                          <p:cTn id="4184" nodeType="withEffect" fill="hold">
                            <p:stCondLst>
                              <p:cond delay="0"/>
                            </p:stCondLst>
                            <p:childTnLst>
                              <p:par>
                                <p:cTn id="4185" nodeType="clickEffect" fill="hold" presetClass="entr" presetID="1">
                                  <p:stCondLst>
                                    <p:cond delay="0"/>
                                  </p:stCondLst>
                                  <p:childTnLst>
                                    <p:set>
                                      <p:cBhvr>
                                        <p:cTn id="4186" dur="1" fill="hold">
                                          <p:stCondLst>
                                            <p:cond delay="0"/>
                                          </p:stCondLst>
                                        </p:cTn>
                                        <p:tgtEl>
                                          <p:spTgt spid="1816"/>
                                        </p:tgtEl>
                                        <p:attrNameLst>
                                          <p:attrName>style.visibility</p:attrName>
                                        </p:attrNameLst>
                                      </p:cBhvr>
                                      <p:to>
                                        <p:strVal val="visible"/>
                                      </p:to>
                                    </p:set>
                                  </p:childTnLst>
                                </p:cTn>
                              </p:par>
                              <p:par>
                                <p:cTn id="4187" nodeType="withEffect" fill="hold" presetClass="entr" presetID="1">
                                  <p:stCondLst>
                                    <p:cond delay="0"/>
                                  </p:stCondLst>
                                  <p:childTnLst>
                                    <p:set>
                                      <p:cBhvr>
                                        <p:cTn id="4188" dur="1" fill="hold">
                                          <p:stCondLst>
                                            <p:cond delay="0"/>
                                          </p:stCondLst>
                                        </p:cTn>
                                        <p:tgtEl>
                                          <p:spTgt spid="1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182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189" dur="indefinite" restart="never" nodeType="tmRoot">
          <p:childTnLst>
            <p:seq>
              <p:cTn id="4190" dur="indefinite" nodeType="mainSeq">
                <p:childTnLst>
                  <p:par>
                    <p:cTn id="4191" nodeType="clickEffect" fill="hold">
                      <p:stCondLst>
                        <p:cond delay="indefinite"/>
                      </p:stCondLst>
                      <p:childTnLst>
                        <p:par>
                          <p:cTn id="4192" nodeType="withEffect" fill="hold">
                            <p:stCondLst>
                              <p:cond delay="0"/>
                            </p:stCondLst>
                            <p:childTnLst>
                              <p:par>
                                <p:cTn id="4193" nodeType="clickEffect" fill="hold" presetClass="entr" presetID="1">
                                  <p:stCondLst>
                                    <p:cond delay="0"/>
                                  </p:stCondLst>
                                  <p:childTnLst>
                                    <p:set>
                                      <p:cBhvr>
                                        <p:cTn id="4194" dur="1" fill="hold">
                                          <p:stCondLst>
                                            <p:cond delay="0"/>
                                          </p:stCondLst>
                                        </p:cTn>
                                        <p:tgtEl>
                                          <p:spTgt spid="1827">
                                            <p:txEl>
                                              <p:pRg st="0" end="0"/>
                                            </p:txEl>
                                          </p:spTgt>
                                        </p:tgtEl>
                                        <p:attrNameLst>
                                          <p:attrName>style.visibility</p:attrName>
                                        </p:attrNameLst>
                                      </p:cBhvr>
                                      <p:to>
                                        <p:strVal val="visible"/>
                                      </p:to>
                                    </p:set>
                                  </p:childTnLst>
                                </p:cTn>
                              </p:par>
                            </p:childTnLst>
                          </p:cTn>
                        </p:par>
                      </p:childTnLst>
                    </p:cTn>
                  </p:par>
                  <p:par>
                    <p:cTn id="4195" nodeType="clickEffect" fill="hold">
                      <p:stCondLst>
                        <p:cond delay="indefinite"/>
                      </p:stCondLst>
                      <p:childTnLst>
                        <p:par>
                          <p:cTn id="4196" nodeType="withEffect" fill="hold">
                            <p:stCondLst>
                              <p:cond delay="0"/>
                            </p:stCondLst>
                            <p:childTnLst>
                              <p:par>
                                <p:cTn id="4197" nodeType="clickEffect" fill="hold" presetClass="entr" presetID="1">
                                  <p:stCondLst>
                                    <p:cond delay="0"/>
                                  </p:stCondLst>
                                  <p:childTnLst>
                                    <p:set>
                                      <p:cBhvr>
                                        <p:cTn id="4198" dur="1" fill="hold">
                                          <p:stCondLst>
                                            <p:cond delay="0"/>
                                          </p:stCondLst>
                                        </p:cTn>
                                        <p:tgtEl>
                                          <p:spTgt spid="1827">
                                            <p:txEl>
                                              <p:pRg st="1" end="1"/>
                                            </p:txEl>
                                          </p:spTgt>
                                        </p:tgtEl>
                                        <p:attrNameLst>
                                          <p:attrName>style.visibility</p:attrName>
                                        </p:attrNameLst>
                                      </p:cBhvr>
                                      <p:to>
                                        <p:strVal val="visible"/>
                                      </p:to>
                                    </p:set>
                                  </p:childTnLst>
                                </p:cTn>
                              </p:par>
                            </p:childTnLst>
                          </p:cTn>
                        </p:par>
                      </p:childTnLst>
                    </p:cTn>
                  </p:par>
                  <p:par>
                    <p:cTn id="4199" nodeType="clickEffect" fill="hold">
                      <p:stCondLst>
                        <p:cond delay="indefinite"/>
                      </p:stCondLst>
                      <p:childTnLst>
                        <p:par>
                          <p:cTn id="4200" nodeType="withEffect" fill="hold">
                            <p:stCondLst>
                              <p:cond delay="0"/>
                            </p:stCondLst>
                            <p:childTnLst>
                              <p:par>
                                <p:cTn id="4201" nodeType="clickEffect" fill="hold" presetClass="entr" presetID="1">
                                  <p:stCondLst>
                                    <p:cond delay="0"/>
                                  </p:stCondLst>
                                  <p:childTnLst>
                                    <p:set>
                                      <p:cBhvr>
                                        <p:cTn id="4202" dur="1" fill="hold">
                                          <p:stCondLst>
                                            <p:cond delay="0"/>
                                          </p:stCondLst>
                                        </p:cTn>
                                        <p:tgtEl>
                                          <p:spTgt spid="1827">
                                            <p:txEl>
                                              <p:pRg st="2" end="2"/>
                                            </p:txEl>
                                          </p:spTgt>
                                        </p:tgtEl>
                                        <p:attrNameLst>
                                          <p:attrName>style.visibility</p:attrName>
                                        </p:attrNameLst>
                                      </p:cBhvr>
                                      <p:to>
                                        <p:strVal val="visible"/>
                                      </p:to>
                                    </p:set>
                                  </p:childTnLst>
                                </p:cTn>
                              </p:par>
                            </p:childTnLst>
                          </p:cTn>
                        </p:par>
                      </p:childTnLst>
                    </p:cTn>
                  </p:par>
                  <p:par>
                    <p:cTn id="4203" nodeType="clickEffect" fill="hold">
                      <p:stCondLst>
                        <p:cond delay="indefinite"/>
                      </p:stCondLst>
                      <p:childTnLst>
                        <p:par>
                          <p:cTn id="4204" nodeType="withEffect" fill="hold">
                            <p:stCondLst>
                              <p:cond delay="0"/>
                            </p:stCondLst>
                            <p:childTnLst>
                              <p:par>
                                <p:cTn id="4205" nodeType="clickEffect" fill="hold" presetClass="entr" presetID="1">
                                  <p:stCondLst>
                                    <p:cond delay="0"/>
                                  </p:stCondLst>
                                  <p:childTnLst>
                                    <p:set>
                                      <p:cBhvr>
                                        <p:cTn id="4206" dur="1" fill="hold">
                                          <p:stCondLst>
                                            <p:cond delay="0"/>
                                          </p:stCondLst>
                                        </p:cTn>
                                        <p:tgtEl>
                                          <p:spTgt spid="182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1829" name="Title 48"/>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207" dur="indefinite" restart="never" nodeType="tmRoot">
          <p:childTnLst>
            <p:seq>
              <p:cTn id="4208" dur="indefinite" nodeType="mainSeq">
                <p:childTnLst>
                  <p:par>
                    <p:cTn id="4209" nodeType="clickEffect" fill="hold">
                      <p:stCondLst>
                        <p:cond delay="indefinite"/>
                      </p:stCondLst>
                      <p:childTnLst>
                        <p:par>
                          <p:cTn id="4210" nodeType="withEffect" fill="hold">
                            <p:stCondLst>
                              <p:cond delay="0"/>
                            </p:stCondLst>
                            <p:childTnLst>
                              <p:par>
                                <p:cTn id="4211" nodeType="clickEffect" fill="hold" presetClass="entr" presetID="1">
                                  <p:stCondLst>
                                    <p:cond delay="0"/>
                                  </p:stCondLst>
                                  <p:childTnLst>
                                    <p:set>
                                      <p:cBhvr>
                                        <p:cTn id="4212" dur="1" fill="hold">
                                          <p:stCondLst>
                                            <p:cond delay="0"/>
                                          </p:stCondLst>
                                        </p:cTn>
                                        <p:tgtEl>
                                          <p:spTgt spid="1828">
                                            <p:txEl>
                                              <p:pRg st="1" end="1"/>
                                            </p:txEl>
                                          </p:spTgt>
                                        </p:tgtEl>
                                        <p:attrNameLst>
                                          <p:attrName>style.visibility</p:attrName>
                                        </p:attrNameLst>
                                      </p:cBhvr>
                                      <p:to>
                                        <p:strVal val="visible"/>
                                      </p:to>
                                    </p:set>
                                  </p:childTnLst>
                                </p:cTn>
                              </p:par>
                              <p:par>
                                <p:cTn id="4213" nodeType="withEffect" fill="hold" presetClass="entr" presetID="1">
                                  <p:stCondLst>
                                    <p:cond delay="0"/>
                                  </p:stCondLst>
                                  <p:childTnLst>
                                    <p:set>
                                      <p:cBhvr>
                                        <p:cTn id="4214" dur="1" fill="hold">
                                          <p:stCondLst>
                                            <p:cond delay="0"/>
                                          </p:stCondLst>
                                        </p:cTn>
                                        <p:tgtEl>
                                          <p:spTgt spid="1828">
                                            <p:txEl>
                                              <p:pRg st="2" end="2"/>
                                            </p:txEl>
                                          </p:spTgt>
                                        </p:tgtEl>
                                        <p:attrNameLst>
                                          <p:attrName>style.visibility</p:attrName>
                                        </p:attrNameLst>
                                      </p:cBhvr>
                                      <p:to>
                                        <p:strVal val="visible"/>
                                      </p:to>
                                    </p:set>
                                  </p:childTnLst>
                                </p:cTn>
                              </p:par>
                            </p:childTnLst>
                          </p:cTn>
                        </p:par>
                      </p:childTnLst>
                    </p:cTn>
                  </p:par>
                  <p:par>
                    <p:cTn id="4215" nodeType="clickEffect" fill="hold">
                      <p:stCondLst>
                        <p:cond delay="indefinite"/>
                      </p:stCondLst>
                      <p:childTnLst>
                        <p:par>
                          <p:cTn id="4216" nodeType="withEffect" fill="hold">
                            <p:stCondLst>
                              <p:cond delay="0"/>
                            </p:stCondLst>
                            <p:childTnLst>
                              <p:par>
                                <p:cTn id="4217" nodeType="clickEffect" fill="hold" presetClass="entr" presetID="1">
                                  <p:stCondLst>
                                    <p:cond delay="0"/>
                                  </p:stCondLst>
                                  <p:childTnLst>
                                    <p:set>
                                      <p:cBhvr>
                                        <p:cTn id="4218" dur="1" fill="hold">
                                          <p:stCondLst>
                                            <p:cond delay="0"/>
                                          </p:stCondLst>
                                        </p:cTn>
                                        <p:tgtEl>
                                          <p:spTgt spid="1828">
                                            <p:txEl>
                                              <p:pRg st="3" end="3"/>
                                            </p:txEl>
                                          </p:spTgt>
                                        </p:tgtEl>
                                        <p:attrNameLst>
                                          <p:attrName>style.visibility</p:attrName>
                                        </p:attrNameLst>
                                      </p:cBhvr>
                                      <p:to>
                                        <p:strVal val="visible"/>
                                      </p:to>
                                    </p:set>
                                  </p:childTnLst>
                                </p:cTn>
                              </p:par>
                            </p:childTnLst>
                          </p:cTn>
                        </p:par>
                      </p:childTnLst>
                    </p:cTn>
                  </p:par>
                  <p:par>
                    <p:cTn id="4219" nodeType="clickEffect" fill="hold">
                      <p:stCondLst>
                        <p:cond delay="indefinite"/>
                      </p:stCondLst>
                      <p:childTnLst>
                        <p:par>
                          <p:cTn id="4220" nodeType="withEffect" fill="hold">
                            <p:stCondLst>
                              <p:cond delay="0"/>
                            </p:stCondLst>
                            <p:childTnLst>
                              <p:par>
                                <p:cTn id="4221" nodeType="clickEffect" fill="hold" presetClass="entr" presetID="1">
                                  <p:stCondLst>
                                    <p:cond delay="0"/>
                                  </p:stCondLst>
                                  <p:childTnLst>
                                    <p:set>
                                      <p:cBhvr>
                                        <p:cTn id="4222" dur="1" fill="hold">
                                          <p:stCondLst>
                                            <p:cond delay="0"/>
                                          </p:stCondLst>
                                        </p:cTn>
                                        <p:tgtEl>
                                          <p:spTgt spid="1828">
                                            <p:txEl>
                                              <p:pRg st="4" end="4"/>
                                            </p:txEl>
                                          </p:spTgt>
                                        </p:tgtEl>
                                        <p:attrNameLst>
                                          <p:attrName>style.visibility</p:attrName>
                                        </p:attrNameLst>
                                      </p:cBhvr>
                                      <p:to>
                                        <p:strVal val="visible"/>
                                      </p:to>
                                    </p:set>
                                  </p:childTnLst>
                                </p:cTn>
                              </p:par>
                            </p:childTnLst>
                          </p:cTn>
                        </p:par>
                      </p:childTnLst>
                    </p:cTn>
                  </p:par>
                  <p:par>
                    <p:cTn id="4223" nodeType="clickEffect" fill="hold">
                      <p:stCondLst>
                        <p:cond delay="indefinite"/>
                      </p:stCondLst>
                      <p:childTnLst>
                        <p:par>
                          <p:cTn id="4224" nodeType="withEffect" fill="hold">
                            <p:stCondLst>
                              <p:cond delay="0"/>
                            </p:stCondLst>
                            <p:childTnLst>
                              <p:par>
                                <p:cTn id="4225" nodeType="clickEffect" fill="hold" presetClass="entr" presetID="1">
                                  <p:stCondLst>
                                    <p:cond delay="0"/>
                                  </p:stCondLst>
                                  <p:childTnLst>
                                    <p:set>
                                      <p:cBhvr>
                                        <p:cTn id="4226" dur="1" fill="hold">
                                          <p:stCondLst>
                                            <p:cond delay="0"/>
                                          </p:stCondLst>
                                        </p:cTn>
                                        <p:tgtEl>
                                          <p:spTgt spid="1828">
                                            <p:txEl>
                                              <p:pRg st="5" end="5"/>
                                            </p:txEl>
                                          </p:spTgt>
                                        </p:tgtEl>
                                        <p:attrNameLst>
                                          <p:attrName>style.visibility</p:attrName>
                                        </p:attrNameLst>
                                      </p:cBhvr>
                                      <p:to>
                                        <p:strVal val="visible"/>
                                      </p:to>
                                    </p:set>
                                  </p:childTnLst>
                                </p:cTn>
                              </p:par>
                            </p:childTnLst>
                          </p:cTn>
                        </p:par>
                      </p:childTnLst>
                    </p:cTn>
                  </p:par>
                  <p:par>
                    <p:cTn id="4227" nodeType="clickEffect" fill="hold">
                      <p:stCondLst>
                        <p:cond delay="indefinite"/>
                      </p:stCondLst>
                      <p:childTnLst>
                        <p:par>
                          <p:cTn id="4228" nodeType="withEffect" fill="hold">
                            <p:stCondLst>
                              <p:cond delay="0"/>
                            </p:stCondLst>
                            <p:childTnLst>
                              <p:par>
                                <p:cTn id="4229" nodeType="clickEffect" fill="hold" presetClass="entr" presetID="1">
                                  <p:stCondLst>
                                    <p:cond delay="0"/>
                                  </p:stCondLst>
                                  <p:childTnLst>
                                    <p:set>
                                      <p:cBhvr>
                                        <p:cTn id="4230" dur="1" fill="hold">
                                          <p:stCondLst>
                                            <p:cond delay="0"/>
                                          </p:stCondLst>
                                        </p:cTn>
                                        <p:tgtEl>
                                          <p:spTgt spid="1828">
                                            <p:txEl>
                                              <p:pRg st="6" end="6"/>
                                            </p:txEl>
                                          </p:spTgt>
                                        </p:tgtEl>
                                        <p:attrNameLst>
                                          <p:attrName>style.visibility</p:attrName>
                                        </p:attrNameLst>
                                      </p:cBhvr>
                                      <p:to>
                                        <p:strVal val="visible"/>
                                      </p:to>
                                    </p:set>
                                  </p:childTnLst>
                                </p:cTn>
                              </p:par>
                            </p:childTnLst>
                          </p:cTn>
                        </p:par>
                      </p:childTnLst>
                    </p:cTn>
                  </p:par>
                  <p:par>
                    <p:cTn id="4231" nodeType="clickEffect" fill="hold">
                      <p:stCondLst>
                        <p:cond delay="indefinite"/>
                      </p:stCondLst>
                      <p:childTnLst>
                        <p:par>
                          <p:cTn id="4232" nodeType="withEffect" fill="hold">
                            <p:stCondLst>
                              <p:cond delay="0"/>
                            </p:stCondLst>
                            <p:childTnLst>
                              <p:par>
                                <p:cTn id="4233" nodeType="clickEffect" fill="hold" presetClass="entr" presetID="1">
                                  <p:stCondLst>
                                    <p:cond delay="0"/>
                                  </p:stCondLst>
                                  <p:childTnLst>
                                    <p:set>
                                      <p:cBhvr>
                                        <p:cTn id="4234" dur="1" fill="hold">
                                          <p:stCondLst>
                                            <p:cond delay="0"/>
                                          </p:stCondLst>
                                        </p:cTn>
                                        <p:tgtEl>
                                          <p:spTgt spid="1828">
                                            <p:txEl>
                                              <p:pRg st="7" end="7"/>
                                            </p:txEl>
                                          </p:spTgt>
                                        </p:tgtEl>
                                        <p:attrNameLst>
                                          <p:attrName>style.visibility</p:attrName>
                                        </p:attrNameLst>
                                      </p:cBhvr>
                                      <p:to>
                                        <p:strVal val="visible"/>
                                      </p:to>
                                    </p:set>
                                  </p:childTnLst>
                                </p:cTn>
                              </p:par>
                            </p:childTnLst>
                          </p:cTn>
                        </p:par>
                      </p:childTnLst>
                    </p:cTn>
                  </p:par>
                  <p:par>
                    <p:cTn id="4235" nodeType="clickEffect" fill="hold">
                      <p:stCondLst>
                        <p:cond delay="indefinite"/>
                      </p:stCondLst>
                      <p:childTnLst>
                        <p:par>
                          <p:cTn id="4236" nodeType="withEffect" fill="hold">
                            <p:stCondLst>
                              <p:cond delay="0"/>
                            </p:stCondLst>
                            <p:childTnLst>
                              <p:par>
                                <p:cTn id="4237" nodeType="clickEffect" fill="hold" presetClass="entr" presetID="1">
                                  <p:stCondLst>
                                    <p:cond delay="0"/>
                                  </p:stCondLst>
                                  <p:childTnLst>
                                    <p:set>
                                      <p:cBhvr>
                                        <p:cTn id="4238" dur="1" fill="hold">
                                          <p:stCondLst>
                                            <p:cond delay="0"/>
                                          </p:stCondLst>
                                        </p:cTn>
                                        <p:tgtEl>
                                          <p:spTgt spid="182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0" name="TextBox 127"/>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831" name="TextBox 128"/>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239" dur="indefinite" restart="never" nodeType="tmRoot">
          <p:childTnLst>
            <p:seq>
              <p:cTn id="4240" dur="indefinite" nodeType="mainSeq">
                <p:childTnLst>
                  <p:par>
                    <p:cTn id="4241" nodeType="clickEffect" fill="hold">
                      <p:stCondLst>
                        <p:cond delay="indefinite"/>
                      </p:stCondLst>
                      <p:childTnLst>
                        <p:par>
                          <p:cTn id="4242" nodeType="withEffect" fill="hold">
                            <p:stCondLst>
                              <p:cond delay="0"/>
                            </p:stCondLst>
                            <p:childTnLst>
                              <p:par>
                                <p:cTn id="4243" nodeType="clickEffect" fill="hold" presetClass="entr" presetID="1">
                                  <p:stCondLst>
                                    <p:cond delay="0"/>
                                  </p:stCondLst>
                                  <p:childTnLst>
                                    <p:set>
                                      <p:cBhvr>
                                        <p:cTn id="4244" dur="1" fill="hold">
                                          <p:stCondLst>
                                            <p:cond delay="0"/>
                                          </p:stCondLst>
                                        </p:cTn>
                                        <p:tgtEl>
                                          <p:spTgt spid="1831">
                                            <p:txEl>
                                              <p:pRg st="0" end="0"/>
                                            </p:txEl>
                                          </p:spTgt>
                                        </p:tgtEl>
                                        <p:attrNameLst>
                                          <p:attrName>style.visibility</p:attrName>
                                        </p:attrNameLst>
                                      </p:cBhvr>
                                      <p:to>
                                        <p:strVal val="visible"/>
                                      </p:to>
                                    </p:set>
                                  </p:childTnLst>
                                </p:cTn>
                              </p:par>
                            </p:childTnLst>
                          </p:cTn>
                        </p:par>
                      </p:childTnLst>
                    </p:cTn>
                  </p:par>
                  <p:par>
                    <p:cTn id="4245" nodeType="clickEffect" fill="hold">
                      <p:stCondLst>
                        <p:cond delay="indefinite"/>
                      </p:stCondLst>
                      <p:childTnLst>
                        <p:par>
                          <p:cTn id="4246" nodeType="withEffect" fill="hold">
                            <p:stCondLst>
                              <p:cond delay="0"/>
                            </p:stCondLst>
                            <p:childTnLst>
                              <p:par>
                                <p:cTn id="4247" nodeType="clickEffect" fill="hold" presetClass="entr" presetID="1">
                                  <p:stCondLst>
                                    <p:cond delay="0"/>
                                  </p:stCondLst>
                                  <p:childTnLst>
                                    <p:set>
                                      <p:cBhvr>
                                        <p:cTn id="4248" dur="1" fill="hold">
                                          <p:stCondLst>
                                            <p:cond delay="0"/>
                                          </p:stCondLst>
                                        </p:cTn>
                                        <p:tgtEl>
                                          <p:spTgt spid="1831">
                                            <p:txEl>
                                              <p:pRg st="1" end="1"/>
                                            </p:txEl>
                                          </p:spTgt>
                                        </p:tgtEl>
                                        <p:attrNameLst>
                                          <p:attrName>style.visibility</p:attrName>
                                        </p:attrNameLst>
                                      </p:cBhvr>
                                      <p:to>
                                        <p:strVal val="visible"/>
                                      </p:to>
                                    </p:set>
                                  </p:childTnLst>
                                </p:cTn>
                              </p:par>
                            </p:childTnLst>
                          </p:cTn>
                        </p:par>
                      </p:childTnLst>
                    </p:cTn>
                  </p:par>
                  <p:par>
                    <p:cTn id="4249" nodeType="clickEffect" fill="hold">
                      <p:stCondLst>
                        <p:cond delay="indefinite"/>
                      </p:stCondLst>
                      <p:childTnLst>
                        <p:par>
                          <p:cTn id="4250" nodeType="withEffect" fill="hold">
                            <p:stCondLst>
                              <p:cond delay="0"/>
                            </p:stCondLst>
                            <p:childTnLst>
                              <p:par>
                                <p:cTn id="4251" nodeType="clickEffect" fill="hold" presetClass="entr" presetID="1">
                                  <p:stCondLst>
                                    <p:cond delay="0"/>
                                  </p:stCondLst>
                                  <p:childTnLst>
                                    <p:set>
                                      <p:cBhvr>
                                        <p:cTn id="4252" dur="1" fill="hold">
                                          <p:stCondLst>
                                            <p:cond delay="0"/>
                                          </p:stCondLst>
                                        </p:cTn>
                                        <p:tgtEl>
                                          <p:spTgt spid="1831">
                                            <p:txEl>
                                              <p:pRg st="2" end="2"/>
                                            </p:txEl>
                                          </p:spTgt>
                                        </p:tgtEl>
                                        <p:attrNameLst>
                                          <p:attrName>style.visibility</p:attrName>
                                        </p:attrNameLst>
                                      </p:cBhvr>
                                      <p:to>
                                        <p:strVal val="visible"/>
                                      </p:to>
                                    </p:set>
                                  </p:childTnLst>
                                </p:cTn>
                              </p:par>
                            </p:childTnLst>
                          </p:cTn>
                        </p:par>
                      </p:childTnLst>
                    </p:cTn>
                  </p:par>
                  <p:par>
                    <p:cTn id="4253" nodeType="clickEffect" fill="hold">
                      <p:stCondLst>
                        <p:cond delay="indefinite"/>
                      </p:stCondLst>
                      <p:childTnLst>
                        <p:par>
                          <p:cTn id="4254" nodeType="withEffect" fill="hold">
                            <p:stCondLst>
                              <p:cond delay="0"/>
                            </p:stCondLst>
                            <p:childTnLst>
                              <p:par>
                                <p:cTn id="4255" nodeType="clickEffect" fill="hold" presetClass="entr" presetID="1">
                                  <p:stCondLst>
                                    <p:cond delay="0"/>
                                  </p:stCondLst>
                                  <p:childTnLst>
                                    <p:set>
                                      <p:cBhvr>
                                        <p:cTn id="4256" dur="1" fill="hold">
                                          <p:stCondLst>
                                            <p:cond delay="0"/>
                                          </p:stCondLst>
                                        </p:cTn>
                                        <p:tgtEl>
                                          <p:spTgt spid="1831">
                                            <p:txEl>
                                              <p:pRg st="3" end="3"/>
                                            </p:txEl>
                                          </p:spTgt>
                                        </p:tgtEl>
                                        <p:attrNameLst>
                                          <p:attrName>style.visibility</p:attrName>
                                        </p:attrNameLst>
                                      </p:cBhvr>
                                      <p:to>
                                        <p:strVal val="visible"/>
                                      </p:to>
                                    </p:set>
                                  </p:childTnLst>
                                </p:cTn>
                              </p:par>
                            </p:childTnLst>
                          </p:cTn>
                        </p:par>
                      </p:childTnLst>
                    </p:cTn>
                  </p:par>
                  <p:par>
                    <p:cTn id="4257" nodeType="clickEffect" fill="hold">
                      <p:stCondLst>
                        <p:cond delay="indefinite"/>
                      </p:stCondLst>
                      <p:childTnLst>
                        <p:par>
                          <p:cTn id="4258" nodeType="withEffect" fill="hold">
                            <p:stCondLst>
                              <p:cond delay="0"/>
                            </p:stCondLst>
                            <p:childTnLst>
                              <p:par>
                                <p:cTn id="4259" nodeType="clickEffect" fill="hold" presetClass="entr" presetID="1">
                                  <p:stCondLst>
                                    <p:cond delay="0"/>
                                  </p:stCondLst>
                                  <p:childTnLst>
                                    <p:set>
                                      <p:cBhvr>
                                        <p:cTn id="4260" dur="1" fill="hold">
                                          <p:stCondLst>
                                            <p:cond delay="0"/>
                                          </p:stCondLst>
                                        </p:cTn>
                                        <p:tgtEl>
                                          <p:spTgt spid="1831">
                                            <p:txEl>
                                              <p:pRg st="4" end="4"/>
                                            </p:txEl>
                                          </p:spTgt>
                                        </p:tgtEl>
                                        <p:attrNameLst>
                                          <p:attrName>style.visibility</p:attrName>
                                        </p:attrNameLst>
                                      </p:cBhvr>
                                      <p:to>
                                        <p:strVal val="visible"/>
                                      </p:to>
                                    </p:set>
                                  </p:childTnLst>
                                </p:cTn>
                              </p:par>
                            </p:childTnLst>
                          </p:cTn>
                        </p:par>
                      </p:childTnLst>
                    </p:cTn>
                  </p:par>
                  <p:par>
                    <p:cTn id="4261" nodeType="clickEffect" fill="hold">
                      <p:stCondLst>
                        <p:cond delay="indefinite"/>
                      </p:stCondLst>
                      <p:childTnLst>
                        <p:par>
                          <p:cTn id="4262" nodeType="withEffect" fill="hold">
                            <p:stCondLst>
                              <p:cond delay="0"/>
                            </p:stCondLst>
                            <p:childTnLst>
                              <p:par>
                                <p:cTn id="4263" nodeType="clickEffect" fill="hold" presetClass="entr" presetID="1">
                                  <p:stCondLst>
                                    <p:cond delay="0"/>
                                  </p:stCondLst>
                                  <p:childTnLst>
                                    <p:set>
                                      <p:cBhvr>
                                        <p:cTn id="4264" dur="1" fill="hold">
                                          <p:stCondLst>
                                            <p:cond delay="0"/>
                                          </p:stCondLst>
                                        </p:cTn>
                                        <p:tgtEl>
                                          <p:spTgt spid="1831">
                                            <p:txEl>
                                              <p:pRg st="5" end="5"/>
                                            </p:txEl>
                                          </p:spTgt>
                                        </p:tgtEl>
                                        <p:attrNameLst>
                                          <p:attrName>style.visibility</p:attrName>
                                        </p:attrNameLst>
                                      </p:cBhvr>
                                      <p:to>
                                        <p:strVal val="visible"/>
                                      </p:to>
                                    </p:set>
                                  </p:childTnLst>
                                </p:cTn>
                              </p:par>
                            </p:childTnLst>
                          </p:cTn>
                        </p:par>
                      </p:childTnLst>
                    </p:cTn>
                  </p:par>
                  <p:par>
                    <p:cTn id="4265" nodeType="clickEffect" fill="hold">
                      <p:stCondLst>
                        <p:cond delay="indefinite"/>
                      </p:stCondLst>
                      <p:childTnLst>
                        <p:par>
                          <p:cTn id="4266" nodeType="withEffect" fill="hold">
                            <p:stCondLst>
                              <p:cond delay="0"/>
                            </p:stCondLst>
                            <p:childTnLst>
                              <p:par>
                                <p:cTn id="4267" nodeType="clickEffect" fill="hold" presetClass="entr" presetID="1">
                                  <p:stCondLst>
                                    <p:cond delay="0"/>
                                  </p:stCondLst>
                                  <p:childTnLst>
                                    <p:set>
                                      <p:cBhvr>
                                        <p:cTn id="4268" dur="1" fill="hold">
                                          <p:stCondLst>
                                            <p:cond delay="0"/>
                                          </p:stCondLst>
                                        </p:cTn>
                                        <p:tgtEl>
                                          <p:spTgt spid="1831">
                                            <p:txEl>
                                              <p:pRg st="6" end="6"/>
                                            </p:txEl>
                                          </p:spTgt>
                                        </p:tgtEl>
                                        <p:attrNameLst>
                                          <p:attrName>style.visibility</p:attrName>
                                        </p:attrNameLst>
                                      </p:cBhvr>
                                      <p:to>
                                        <p:strVal val="visible"/>
                                      </p:to>
                                    </p:set>
                                  </p:childTnLst>
                                </p:cTn>
                              </p:par>
                            </p:childTnLst>
                          </p:cTn>
                        </p:par>
                      </p:childTnLst>
                    </p:cTn>
                  </p:par>
                  <p:par>
                    <p:cTn id="4269" nodeType="clickEffect" fill="hold">
                      <p:stCondLst>
                        <p:cond delay="indefinite"/>
                      </p:stCondLst>
                      <p:childTnLst>
                        <p:par>
                          <p:cTn id="4270" nodeType="withEffect" fill="hold">
                            <p:stCondLst>
                              <p:cond delay="0"/>
                            </p:stCondLst>
                            <p:childTnLst>
                              <p:par>
                                <p:cTn id="4271" nodeType="clickEffect" fill="hold" presetClass="entr" presetID="1">
                                  <p:stCondLst>
                                    <p:cond delay="0"/>
                                  </p:stCondLst>
                                  <p:childTnLst>
                                    <p:set>
                                      <p:cBhvr>
                                        <p:cTn id="4272" dur="1" fill="hold">
                                          <p:stCondLst>
                                            <p:cond delay="0"/>
                                          </p:stCondLst>
                                        </p:cTn>
                                        <p:tgtEl>
                                          <p:spTgt spid="1831">
                                            <p:txEl>
                                              <p:pRg st="7" end="7"/>
                                            </p:txEl>
                                          </p:spTgt>
                                        </p:tgtEl>
                                        <p:attrNameLst>
                                          <p:attrName>style.visibility</p:attrName>
                                        </p:attrNameLst>
                                      </p:cBhvr>
                                      <p:to>
                                        <p:strVal val="visible"/>
                                      </p:to>
                                    </p:set>
                                  </p:childTnLst>
                                </p:cTn>
                              </p:par>
                              <p:par>
                                <p:cTn id="4273" nodeType="withEffect" fill="hold" presetClass="entr" presetID="1">
                                  <p:stCondLst>
                                    <p:cond delay="0"/>
                                  </p:stCondLst>
                                  <p:childTnLst>
                                    <p:set>
                                      <p:cBhvr>
                                        <p:cTn id="4274" dur="1" fill="hold">
                                          <p:stCondLst>
                                            <p:cond delay="0"/>
                                          </p:stCondLst>
                                        </p:cTn>
                                        <p:tgtEl>
                                          <p:spTgt spid="183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2" name="TextBox 129"/>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1833" name="TextBox 130"/>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275" dur="indefinite" restart="never" nodeType="tmRoot">
          <p:childTnLst>
            <p:seq>
              <p:cTn id="4276" dur="indefinite" nodeType="mainSeq">
                <p:childTnLst>
                  <p:par>
                    <p:cTn id="4277" nodeType="clickEffect" fill="hold">
                      <p:stCondLst>
                        <p:cond delay="indefinite"/>
                      </p:stCondLst>
                      <p:childTnLst>
                        <p:par>
                          <p:cTn id="4278" nodeType="withEffect" fill="hold">
                            <p:stCondLst>
                              <p:cond delay="0"/>
                            </p:stCondLst>
                            <p:childTnLst>
                              <p:par>
                                <p:cTn id="4279" nodeType="clickEffect" fill="hold" presetClass="entr" presetID="1">
                                  <p:stCondLst>
                                    <p:cond delay="0"/>
                                  </p:stCondLst>
                                  <p:childTnLst>
                                    <p:set>
                                      <p:cBhvr>
                                        <p:cTn id="4280" dur="1" fill="hold">
                                          <p:stCondLst>
                                            <p:cond delay="0"/>
                                          </p:stCondLst>
                                        </p:cTn>
                                        <p:tgtEl>
                                          <p:spTgt spid="1833">
                                            <p:txEl>
                                              <p:pRg st="0" end="0"/>
                                            </p:txEl>
                                          </p:spTgt>
                                        </p:tgtEl>
                                        <p:attrNameLst>
                                          <p:attrName>style.visibility</p:attrName>
                                        </p:attrNameLst>
                                      </p:cBhvr>
                                      <p:to>
                                        <p:strVal val="visible"/>
                                      </p:to>
                                    </p:set>
                                  </p:childTnLst>
                                </p:cTn>
                              </p:par>
                            </p:childTnLst>
                          </p:cTn>
                        </p:par>
                      </p:childTnLst>
                    </p:cTn>
                  </p:par>
                  <p:par>
                    <p:cTn id="4281" nodeType="clickEffect" fill="hold">
                      <p:stCondLst>
                        <p:cond delay="indefinite"/>
                      </p:stCondLst>
                      <p:childTnLst>
                        <p:par>
                          <p:cTn id="4282" nodeType="withEffect" fill="hold">
                            <p:stCondLst>
                              <p:cond delay="0"/>
                            </p:stCondLst>
                            <p:childTnLst>
                              <p:par>
                                <p:cTn id="4283" nodeType="clickEffect" fill="hold" presetClass="entr" presetID="1">
                                  <p:stCondLst>
                                    <p:cond delay="0"/>
                                  </p:stCondLst>
                                  <p:childTnLst>
                                    <p:set>
                                      <p:cBhvr>
                                        <p:cTn id="4284" dur="1" fill="hold">
                                          <p:stCondLst>
                                            <p:cond delay="0"/>
                                          </p:stCondLst>
                                        </p:cTn>
                                        <p:tgtEl>
                                          <p:spTgt spid="1833">
                                            <p:txEl>
                                              <p:pRg st="1" end="1"/>
                                            </p:txEl>
                                          </p:spTgt>
                                        </p:tgtEl>
                                        <p:attrNameLst>
                                          <p:attrName>style.visibility</p:attrName>
                                        </p:attrNameLst>
                                      </p:cBhvr>
                                      <p:to>
                                        <p:strVal val="visible"/>
                                      </p:to>
                                    </p:set>
                                  </p:childTnLst>
                                </p:cTn>
                              </p:par>
                            </p:childTnLst>
                          </p:cTn>
                        </p:par>
                      </p:childTnLst>
                    </p:cTn>
                  </p:par>
                  <p:par>
                    <p:cTn id="4285" nodeType="clickEffect" fill="hold">
                      <p:stCondLst>
                        <p:cond delay="indefinite"/>
                      </p:stCondLst>
                      <p:childTnLst>
                        <p:par>
                          <p:cTn id="4286" nodeType="withEffect" fill="hold">
                            <p:stCondLst>
                              <p:cond delay="0"/>
                            </p:stCondLst>
                            <p:childTnLst>
                              <p:par>
                                <p:cTn id="4287" nodeType="clickEffect" fill="hold" presetClass="entr" presetID="1">
                                  <p:stCondLst>
                                    <p:cond delay="0"/>
                                  </p:stCondLst>
                                  <p:childTnLst>
                                    <p:set>
                                      <p:cBhvr>
                                        <p:cTn id="4288" dur="1" fill="hold">
                                          <p:stCondLst>
                                            <p:cond delay="0"/>
                                          </p:stCondLst>
                                        </p:cTn>
                                        <p:tgtEl>
                                          <p:spTgt spid="1833">
                                            <p:txEl>
                                              <p:pRg st="2" end="2"/>
                                            </p:txEl>
                                          </p:spTgt>
                                        </p:tgtEl>
                                        <p:attrNameLst>
                                          <p:attrName>style.visibility</p:attrName>
                                        </p:attrNameLst>
                                      </p:cBhvr>
                                      <p:to>
                                        <p:strVal val="visible"/>
                                      </p:to>
                                    </p:set>
                                  </p:childTnLst>
                                </p:cTn>
                              </p:par>
                            </p:childTnLst>
                          </p:cTn>
                        </p:par>
                      </p:childTnLst>
                    </p:cTn>
                  </p:par>
                  <p:par>
                    <p:cTn id="4289" nodeType="clickEffect" fill="hold">
                      <p:stCondLst>
                        <p:cond delay="indefinite"/>
                      </p:stCondLst>
                      <p:childTnLst>
                        <p:par>
                          <p:cTn id="4290" nodeType="withEffect" fill="hold">
                            <p:stCondLst>
                              <p:cond delay="0"/>
                            </p:stCondLst>
                            <p:childTnLst>
                              <p:par>
                                <p:cTn id="4291" nodeType="clickEffect" fill="hold" presetClass="entr" presetID="1">
                                  <p:stCondLst>
                                    <p:cond delay="0"/>
                                  </p:stCondLst>
                                  <p:childTnLst>
                                    <p:set>
                                      <p:cBhvr>
                                        <p:cTn id="4292" dur="1" fill="hold">
                                          <p:stCondLst>
                                            <p:cond delay="0"/>
                                          </p:stCondLst>
                                        </p:cTn>
                                        <p:tgtEl>
                                          <p:spTgt spid="1833">
                                            <p:txEl>
                                              <p:pRg st="3" end="3"/>
                                            </p:txEl>
                                          </p:spTgt>
                                        </p:tgtEl>
                                        <p:attrNameLst>
                                          <p:attrName>style.visibility</p:attrName>
                                        </p:attrNameLst>
                                      </p:cBhvr>
                                      <p:to>
                                        <p:strVal val="visible"/>
                                      </p:to>
                                    </p:set>
                                  </p:childTnLst>
                                </p:cTn>
                              </p:par>
                            </p:childTnLst>
                          </p:cTn>
                        </p:par>
                      </p:childTnLst>
                    </p:cTn>
                  </p:par>
                  <p:par>
                    <p:cTn id="4293" nodeType="clickEffect" fill="hold">
                      <p:stCondLst>
                        <p:cond delay="indefinite"/>
                      </p:stCondLst>
                      <p:childTnLst>
                        <p:par>
                          <p:cTn id="4294" nodeType="withEffect" fill="hold">
                            <p:stCondLst>
                              <p:cond delay="0"/>
                            </p:stCondLst>
                            <p:childTnLst>
                              <p:par>
                                <p:cTn id="4295" nodeType="clickEffect" fill="hold" presetClass="entr" presetID="1">
                                  <p:stCondLst>
                                    <p:cond delay="0"/>
                                  </p:stCondLst>
                                  <p:childTnLst>
                                    <p:set>
                                      <p:cBhvr>
                                        <p:cTn id="4296" dur="1" fill="hold">
                                          <p:stCondLst>
                                            <p:cond delay="0"/>
                                          </p:stCondLst>
                                        </p:cTn>
                                        <p:tgtEl>
                                          <p:spTgt spid="1833">
                                            <p:txEl>
                                              <p:pRg st="4" end="4"/>
                                            </p:txEl>
                                          </p:spTgt>
                                        </p:tgtEl>
                                        <p:attrNameLst>
                                          <p:attrName>style.visibility</p:attrName>
                                        </p:attrNameLst>
                                      </p:cBhvr>
                                      <p:to>
                                        <p:strVal val="visible"/>
                                      </p:to>
                                    </p:set>
                                  </p:childTnLst>
                                </p:cTn>
                              </p:par>
                            </p:childTnLst>
                          </p:cTn>
                        </p:par>
                      </p:childTnLst>
                    </p:cTn>
                  </p:par>
                  <p:par>
                    <p:cTn id="4297" nodeType="clickEffect" fill="hold">
                      <p:stCondLst>
                        <p:cond delay="indefinite"/>
                      </p:stCondLst>
                      <p:childTnLst>
                        <p:par>
                          <p:cTn id="4298" nodeType="withEffect" fill="hold">
                            <p:stCondLst>
                              <p:cond delay="0"/>
                            </p:stCondLst>
                            <p:childTnLst>
                              <p:par>
                                <p:cTn id="4299" nodeType="clickEffect" fill="hold" presetClass="entr" presetID="1">
                                  <p:stCondLst>
                                    <p:cond delay="0"/>
                                  </p:stCondLst>
                                  <p:childTnLst>
                                    <p:set>
                                      <p:cBhvr>
                                        <p:cTn id="4300" dur="1" fill="hold">
                                          <p:stCondLst>
                                            <p:cond delay="0"/>
                                          </p:stCondLst>
                                        </p:cTn>
                                        <p:tgtEl>
                                          <p:spTgt spid="1833">
                                            <p:txEl>
                                              <p:pRg st="5" end="5"/>
                                            </p:txEl>
                                          </p:spTgt>
                                        </p:tgtEl>
                                        <p:attrNameLst>
                                          <p:attrName>style.visibility</p:attrName>
                                        </p:attrNameLst>
                                      </p:cBhvr>
                                      <p:to>
                                        <p:strVal val="visible"/>
                                      </p:to>
                                    </p:set>
                                  </p:childTnLst>
                                </p:cTn>
                              </p:par>
                            </p:childTnLst>
                          </p:cTn>
                        </p:par>
                      </p:childTnLst>
                    </p:cTn>
                  </p:par>
                  <p:par>
                    <p:cTn id="4301" nodeType="clickEffect" fill="hold">
                      <p:stCondLst>
                        <p:cond delay="indefinite"/>
                      </p:stCondLst>
                      <p:childTnLst>
                        <p:par>
                          <p:cTn id="4302" nodeType="withEffect" fill="hold">
                            <p:stCondLst>
                              <p:cond delay="0"/>
                            </p:stCondLst>
                            <p:childTnLst>
                              <p:par>
                                <p:cTn id="4303" nodeType="clickEffect" fill="hold" presetClass="entr" presetID="1">
                                  <p:stCondLst>
                                    <p:cond delay="0"/>
                                  </p:stCondLst>
                                  <p:childTnLst>
                                    <p:set>
                                      <p:cBhvr>
                                        <p:cTn id="4304" dur="1" fill="hold">
                                          <p:stCondLst>
                                            <p:cond delay="0"/>
                                          </p:stCondLst>
                                        </p:cTn>
                                        <p:tgtEl>
                                          <p:spTgt spid="1833">
                                            <p:txEl>
                                              <p:pRg st="6" end="6"/>
                                            </p:txEl>
                                          </p:spTgt>
                                        </p:tgtEl>
                                        <p:attrNameLst>
                                          <p:attrName>style.visibility</p:attrName>
                                        </p:attrNameLst>
                                      </p:cBhvr>
                                      <p:to>
                                        <p:strVal val="visible"/>
                                      </p:to>
                                    </p:set>
                                  </p:childTnLst>
                                </p:cTn>
                              </p:par>
                            </p:childTnLst>
                          </p:cTn>
                        </p:par>
                      </p:childTnLst>
                    </p:cTn>
                  </p:par>
                  <p:par>
                    <p:cTn id="4305" nodeType="clickEffect" fill="hold">
                      <p:stCondLst>
                        <p:cond delay="indefinite"/>
                      </p:stCondLst>
                      <p:childTnLst>
                        <p:par>
                          <p:cTn id="4306" nodeType="withEffect" fill="hold">
                            <p:stCondLst>
                              <p:cond delay="0"/>
                            </p:stCondLst>
                            <p:childTnLst>
                              <p:par>
                                <p:cTn id="4307" nodeType="clickEffect" fill="hold" presetClass="entr" presetID="1">
                                  <p:stCondLst>
                                    <p:cond delay="0"/>
                                  </p:stCondLst>
                                  <p:childTnLst>
                                    <p:set>
                                      <p:cBhvr>
                                        <p:cTn id="4308" dur="1" fill="hold">
                                          <p:stCondLst>
                                            <p:cond delay="0"/>
                                          </p:stCondLst>
                                        </p:cTn>
                                        <p:tgtEl>
                                          <p:spTgt spid="1833">
                                            <p:txEl>
                                              <p:pRg st="7" end="7"/>
                                            </p:txEl>
                                          </p:spTgt>
                                        </p:tgtEl>
                                        <p:attrNameLst>
                                          <p:attrName>style.visibility</p:attrName>
                                        </p:attrNameLst>
                                      </p:cBhvr>
                                      <p:to>
                                        <p:strVal val="visible"/>
                                      </p:to>
                                    </p:set>
                                  </p:childTnLst>
                                </p:cTn>
                              </p:par>
                            </p:childTnLst>
                          </p:cTn>
                        </p:par>
                      </p:childTnLst>
                    </p:cTn>
                  </p:par>
                  <p:par>
                    <p:cTn id="4309" nodeType="clickEffect" fill="hold">
                      <p:stCondLst>
                        <p:cond delay="indefinite"/>
                      </p:stCondLst>
                      <p:childTnLst>
                        <p:par>
                          <p:cTn id="4310" nodeType="withEffect" fill="hold">
                            <p:stCondLst>
                              <p:cond delay="0"/>
                            </p:stCondLst>
                            <p:childTnLst>
                              <p:par>
                                <p:cTn id="4311" nodeType="clickEffect" fill="hold" presetClass="entr" presetID="1">
                                  <p:stCondLst>
                                    <p:cond delay="0"/>
                                  </p:stCondLst>
                                  <p:childTnLst>
                                    <p:set>
                                      <p:cBhvr>
                                        <p:cTn id="4312" dur="1" fill="hold">
                                          <p:stCondLst>
                                            <p:cond delay="0"/>
                                          </p:stCondLst>
                                        </p:cTn>
                                        <p:tgtEl>
                                          <p:spTgt spid="1833">
                                            <p:txEl>
                                              <p:pRg st="8" end="8"/>
                                            </p:txEl>
                                          </p:spTgt>
                                        </p:tgtEl>
                                        <p:attrNameLst>
                                          <p:attrName>style.visibility</p:attrName>
                                        </p:attrNameLst>
                                      </p:cBhvr>
                                      <p:to>
                                        <p:strVal val="visible"/>
                                      </p:to>
                                    </p:set>
                                  </p:childTnLst>
                                </p:cTn>
                              </p:par>
                            </p:childTnLst>
                          </p:cTn>
                        </p:par>
                      </p:childTnLst>
                    </p:cTn>
                  </p:par>
                  <p:par>
                    <p:cTn id="4313" nodeType="clickEffect" fill="hold">
                      <p:stCondLst>
                        <p:cond delay="indefinite"/>
                      </p:stCondLst>
                      <p:childTnLst>
                        <p:par>
                          <p:cTn id="4314" nodeType="withEffect" fill="hold">
                            <p:stCondLst>
                              <p:cond delay="0"/>
                            </p:stCondLst>
                            <p:childTnLst>
                              <p:par>
                                <p:cTn id="4315" nodeType="clickEffect" fill="hold" presetClass="entr" presetID="1">
                                  <p:stCondLst>
                                    <p:cond delay="0"/>
                                  </p:stCondLst>
                                  <p:childTnLst>
                                    <p:set>
                                      <p:cBhvr>
                                        <p:cTn id="4316" dur="1" fill="hold">
                                          <p:stCondLst>
                                            <p:cond delay="0"/>
                                          </p:stCondLst>
                                        </p:cTn>
                                        <p:tgtEl>
                                          <p:spTgt spid="1833">
                                            <p:txEl>
                                              <p:pRg st="9" end="9"/>
                                            </p:txEl>
                                          </p:spTgt>
                                        </p:tgtEl>
                                        <p:attrNameLst>
                                          <p:attrName>style.visibility</p:attrName>
                                        </p:attrNameLst>
                                      </p:cBhvr>
                                      <p:to>
                                        <p:strVal val="visible"/>
                                      </p:to>
                                    </p:set>
                                  </p:childTnLst>
                                </p:cTn>
                              </p:par>
                            </p:childTnLst>
                          </p:cTn>
                        </p:par>
                      </p:childTnLst>
                    </p:cTn>
                  </p:par>
                  <p:par>
                    <p:cTn id="4317" nodeType="clickEffect" fill="hold">
                      <p:stCondLst>
                        <p:cond delay="indefinite"/>
                      </p:stCondLst>
                      <p:childTnLst>
                        <p:par>
                          <p:cTn id="4318" nodeType="withEffect" fill="hold">
                            <p:stCondLst>
                              <p:cond delay="0"/>
                            </p:stCondLst>
                            <p:childTnLst>
                              <p:par>
                                <p:cTn id="4319" nodeType="clickEffect" fill="hold" presetClass="entr" presetID="1">
                                  <p:stCondLst>
                                    <p:cond delay="0"/>
                                  </p:stCondLst>
                                  <p:childTnLst>
                                    <p:set>
                                      <p:cBhvr>
                                        <p:cTn id="4320" dur="1" fill="hold">
                                          <p:stCondLst>
                                            <p:cond delay="0"/>
                                          </p:stCondLst>
                                        </p:cTn>
                                        <p:tgtEl>
                                          <p:spTgt spid="183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TextBox 3"/>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531" name="TextBox 8"/>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9" dur="indefinite" restart="never" nodeType="tmRoot">
          <p:childTnLst>
            <p:seq>
              <p:cTn id="640" dur="indefinite" nodeType="mainSeq">
                <p:childTnLst>
                  <p:par>
                    <p:cTn id="641" nodeType="clickEffect" fill="hold">
                      <p:stCondLst>
                        <p:cond delay="indefinite"/>
                      </p:stCondLst>
                      <p:childTnLst>
                        <p:par>
                          <p:cTn id="642" nodeType="withEffect" fill="hold">
                            <p:stCondLst>
                              <p:cond delay="0"/>
                            </p:stCondLst>
                            <p:childTnLst>
                              <p:par>
                                <p:cTn id="643" nodeType="clickEffect" fill="hold" presetClass="entr" presetID="1">
                                  <p:stCondLst>
                                    <p:cond delay="0"/>
                                  </p:stCondLst>
                                  <p:childTnLst>
                                    <p:set>
                                      <p:cBhvr>
                                        <p:cTn id="644"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645" nodeType="clickEffect" fill="hold">
                      <p:stCondLst>
                        <p:cond delay="indefinite"/>
                      </p:stCondLst>
                      <p:childTnLst>
                        <p:par>
                          <p:cTn id="646" nodeType="withEffect" fill="hold">
                            <p:stCondLst>
                              <p:cond delay="0"/>
                            </p:stCondLst>
                            <p:childTnLst>
                              <p:par>
                                <p:cTn id="647" nodeType="clickEffect" fill="hold" presetClass="entr" presetID="1">
                                  <p:stCondLst>
                                    <p:cond delay="0"/>
                                  </p:stCondLst>
                                  <p:childTnLst>
                                    <p:set>
                                      <p:cBhvr>
                                        <p:cTn id="648" dur="1" fill="hold">
                                          <p:stCondLst>
                                            <p:cond delay="0"/>
                                          </p:stCondLst>
                                        </p:cTn>
                                        <p:tgtEl>
                                          <p:spTgt spid="531">
                                            <p:txEl>
                                              <p:pRg st="1" end="1"/>
                                            </p:txEl>
                                          </p:spTgt>
                                        </p:tgtEl>
                                        <p:attrNameLst>
                                          <p:attrName>style.visibility</p:attrName>
                                        </p:attrNameLst>
                                      </p:cBhvr>
                                      <p:to>
                                        <p:strVal val="visible"/>
                                      </p:to>
                                    </p:set>
                                  </p:childTnLst>
                                </p:cTn>
                              </p:par>
                            </p:childTnLst>
                          </p:cTn>
                        </p:par>
                      </p:childTnLst>
                    </p:cTn>
                  </p:par>
                  <p:par>
                    <p:cTn id="649" nodeType="clickEffect" fill="hold">
                      <p:stCondLst>
                        <p:cond delay="indefinite"/>
                      </p:stCondLst>
                      <p:childTnLst>
                        <p:par>
                          <p:cTn id="650" nodeType="withEffect" fill="hold">
                            <p:stCondLst>
                              <p:cond delay="0"/>
                            </p:stCondLst>
                            <p:childTnLst>
                              <p:par>
                                <p:cTn id="651" nodeType="clickEffect" fill="hold" presetClass="entr" presetID="1">
                                  <p:stCondLst>
                                    <p:cond delay="0"/>
                                  </p:stCondLst>
                                  <p:childTnLst>
                                    <p:set>
                                      <p:cBhvr>
                                        <p:cTn id="652" dur="1" fill="hold">
                                          <p:stCondLst>
                                            <p:cond delay="0"/>
                                          </p:stCondLst>
                                        </p:cTn>
                                        <p:tgtEl>
                                          <p:spTgt spid="531">
                                            <p:txEl>
                                              <p:pRg st="2" end="2"/>
                                            </p:txEl>
                                          </p:spTgt>
                                        </p:tgtEl>
                                        <p:attrNameLst>
                                          <p:attrName>style.visibility</p:attrName>
                                        </p:attrNameLst>
                                      </p:cBhvr>
                                      <p:to>
                                        <p:strVal val="visible"/>
                                      </p:to>
                                    </p:set>
                                  </p:childTnLst>
                                </p:cTn>
                              </p:par>
                            </p:childTnLst>
                          </p:cTn>
                        </p:par>
                      </p:childTnLst>
                    </p:cTn>
                  </p:par>
                  <p:par>
                    <p:cTn id="653" nodeType="clickEffect" fill="hold">
                      <p:stCondLst>
                        <p:cond delay="indefinite"/>
                      </p:stCondLst>
                      <p:childTnLst>
                        <p:par>
                          <p:cTn id="654" nodeType="withEffect" fill="hold">
                            <p:stCondLst>
                              <p:cond delay="0"/>
                            </p:stCondLst>
                            <p:childTnLst>
                              <p:par>
                                <p:cTn id="655" nodeType="clickEffect" fill="hold" presetClass="entr" presetID="1">
                                  <p:stCondLst>
                                    <p:cond delay="0"/>
                                  </p:stCondLst>
                                  <p:childTnLst>
                                    <p:set>
                                      <p:cBhvr>
                                        <p:cTn id="656" dur="1" fill="hold">
                                          <p:stCondLst>
                                            <p:cond delay="0"/>
                                          </p:stCondLst>
                                        </p:cTn>
                                        <p:tgtEl>
                                          <p:spTgt spid="531">
                                            <p:txEl>
                                              <p:pRg st="3" end="3"/>
                                            </p:txEl>
                                          </p:spTgt>
                                        </p:tgtEl>
                                        <p:attrNameLst>
                                          <p:attrName>style.visibility</p:attrName>
                                        </p:attrNameLst>
                                      </p:cBhvr>
                                      <p:to>
                                        <p:strVal val="visible"/>
                                      </p:to>
                                    </p:set>
                                  </p:childTnLst>
                                </p:cTn>
                              </p:par>
                            </p:childTnLst>
                          </p:cTn>
                        </p:par>
                      </p:childTnLst>
                    </p:cTn>
                  </p:par>
                  <p:par>
                    <p:cTn id="657" nodeType="clickEffect" fill="hold">
                      <p:stCondLst>
                        <p:cond delay="indefinite"/>
                      </p:stCondLst>
                      <p:childTnLst>
                        <p:par>
                          <p:cTn id="658" nodeType="withEffect" fill="hold">
                            <p:stCondLst>
                              <p:cond delay="0"/>
                            </p:stCondLst>
                            <p:childTnLst>
                              <p:par>
                                <p:cTn id="659" nodeType="clickEffect" fill="hold" presetClass="entr" presetID="1">
                                  <p:stCondLst>
                                    <p:cond delay="0"/>
                                  </p:stCondLst>
                                  <p:childTnLst>
                                    <p:set>
                                      <p:cBhvr>
                                        <p:cTn id="660" dur="1" fill="hold">
                                          <p:stCondLst>
                                            <p:cond delay="0"/>
                                          </p:stCondLst>
                                        </p:cTn>
                                        <p:tgtEl>
                                          <p:spTgt spid="531">
                                            <p:txEl>
                                              <p:pRg st="4" end="4"/>
                                            </p:txEl>
                                          </p:spTgt>
                                        </p:tgtEl>
                                        <p:attrNameLst>
                                          <p:attrName>style.visibility</p:attrName>
                                        </p:attrNameLst>
                                      </p:cBhvr>
                                      <p:to>
                                        <p:strVal val="visible"/>
                                      </p:to>
                                    </p:set>
                                  </p:childTnLst>
                                </p:cTn>
                              </p:par>
                            </p:childTnLst>
                          </p:cTn>
                        </p:par>
                      </p:childTnLst>
                    </p:cTn>
                  </p:par>
                  <p:par>
                    <p:cTn id="661" nodeType="clickEffect" fill="hold">
                      <p:stCondLst>
                        <p:cond delay="indefinite"/>
                      </p:stCondLst>
                      <p:childTnLst>
                        <p:par>
                          <p:cTn id="662" nodeType="withEffect" fill="hold">
                            <p:stCondLst>
                              <p:cond delay="0"/>
                            </p:stCondLst>
                            <p:childTnLst>
                              <p:par>
                                <p:cTn id="663" nodeType="clickEffect" fill="hold" presetClass="entr" presetID="1">
                                  <p:stCondLst>
                                    <p:cond delay="0"/>
                                  </p:stCondLst>
                                  <p:childTnLst>
                                    <p:set>
                                      <p:cBhvr>
                                        <p:cTn id="664" dur="1" fill="hold">
                                          <p:stCondLst>
                                            <p:cond delay="0"/>
                                          </p:stCondLst>
                                        </p:cTn>
                                        <p:tgtEl>
                                          <p:spTgt spid="531">
                                            <p:txEl>
                                              <p:pRg st="5" end="5"/>
                                            </p:txEl>
                                          </p:spTgt>
                                        </p:tgtEl>
                                        <p:attrNameLst>
                                          <p:attrName>style.visibility</p:attrName>
                                        </p:attrNameLst>
                                      </p:cBhvr>
                                      <p:to>
                                        <p:strVal val="visible"/>
                                      </p:to>
                                    </p:set>
                                  </p:childTnLst>
                                </p:cTn>
                              </p:par>
                            </p:childTnLst>
                          </p:cTn>
                        </p:par>
                      </p:childTnLst>
                    </p:cTn>
                  </p:par>
                  <p:par>
                    <p:cTn id="665" nodeType="clickEffect" fill="hold">
                      <p:stCondLst>
                        <p:cond delay="indefinite"/>
                      </p:stCondLst>
                      <p:childTnLst>
                        <p:par>
                          <p:cTn id="666" nodeType="withEffect" fill="hold">
                            <p:stCondLst>
                              <p:cond delay="0"/>
                            </p:stCondLst>
                            <p:childTnLst>
                              <p:par>
                                <p:cTn id="667" nodeType="clickEffect" fill="hold" presetClass="entr" presetID="1">
                                  <p:stCondLst>
                                    <p:cond delay="0"/>
                                  </p:stCondLst>
                                  <p:childTnLst>
                                    <p:set>
                                      <p:cBhvr>
                                        <p:cTn id="668" dur="1" fill="hold">
                                          <p:stCondLst>
                                            <p:cond delay="0"/>
                                          </p:stCondLst>
                                        </p:cTn>
                                        <p:tgtEl>
                                          <p:spTgt spid="531">
                                            <p:txEl>
                                              <p:pRg st="6" end="6"/>
                                            </p:txEl>
                                          </p:spTgt>
                                        </p:tgtEl>
                                        <p:attrNameLst>
                                          <p:attrName>style.visibility</p:attrName>
                                        </p:attrNameLst>
                                      </p:cBhvr>
                                      <p:to>
                                        <p:strVal val="visible"/>
                                      </p:to>
                                    </p:set>
                                  </p:childTnLst>
                                </p:cTn>
                              </p:par>
                            </p:childTnLst>
                          </p:cTn>
                        </p:par>
                      </p:childTnLst>
                    </p:cTn>
                  </p:par>
                  <p:par>
                    <p:cTn id="669" nodeType="clickEffect" fill="hold">
                      <p:stCondLst>
                        <p:cond delay="indefinite"/>
                      </p:stCondLst>
                      <p:childTnLst>
                        <p:par>
                          <p:cTn id="670" nodeType="withEffect" fill="hold">
                            <p:stCondLst>
                              <p:cond delay="0"/>
                            </p:stCondLst>
                            <p:childTnLst>
                              <p:par>
                                <p:cTn id="671" nodeType="clickEffect" fill="hold" presetClass="entr" presetID="1">
                                  <p:stCondLst>
                                    <p:cond delay="0"/>
                                  </p:stCondLst>
                                  <p:childTnLst>
                                    <p:set>
                                      <p:cBhvr>
                                        <p:cTn id="672" dur="1" fill="hold">
                                          <p:stCondLst>
                                            <p:cond delay="0"/>
                                          </p:stCondLst>
                                        </p:cTn>
                                        <p:tgtEl>
                                          <p:spTgt spid="531">
                                            <p:txEl>
                                              <p:pRg st="7" end="7"/>
                                            </p:txEl>
                                          </p:spTgt>
                                        </p:tgtEl>
                                        <p:attrNameLst>
                                          <p:attrName>style.visibility</p:attrName>
                                        </p:attrNameLst>
                                      </p:cBhvr>
                                      <p:to>
                                        <p:strVal val="visible"/>
                                      </p:to>
                                    </p:set>
                                  </p:childTnLst>
                                </p:cTn>
                              </p:par>
                              <p:par>
                                <p:cTn id="673" nodeType="withEffect" fill="hold" presetClass="entr" presetID="1">
                                  <p:stCondLst>
                                    <p:cond delay="0"/>
                                  </p:stCondLst>
                                  <p:childTnLst>
                                    <p:set>
                                      <p:cBhvr>
                                        <p:cTn id="674" dur="1" fill="hold">
                                          <p:stCondLst>
                                            <p:cond delay="0"/>
                                          </p:stCondLst>
                                        </p:cTn>
                                        <p:tgtEl>
                                          <p:spTgt spid="53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1835" name="Picture 85" descr="Question Mark&#10;"/>
          <p:cNvPicPr/>
          <p:nvPr/>
        </p:nvPicPr>
        <p:blipFill>
          <a:blip r:embed="rId1"/>
          <a:stretch/>
        </p:blipFill>
        <p:spPr>
          <a:xfrm>
            <a:off x="1792440" y="4232160"/>
            <a:ext cx="2518200" cy="2516760"/>
          </a:xfrm>
          <a:prstGeom prst="rect">
            <a:avLst/>
          </a:prstGeom>
          <a:ln w="9525">
            <a:noFill/>
          </a:ln>
        </p:spPr>
      </p:pic>
      <p:pic>
        <p:nvPicPr>
          <p:cNvPr id="1836" name="Picture 86" descr="Question Mark&#10;"/>
          <p:cNvPicPr/>
          <p:nvPr/>
        </p:nvPicPr>
        <p:blipFill>
          <a:blip r:embed="rId2"/>
          <a:stretch/>
        </p:blipFill>
        <p:spPr>
          <a:xfrm>
            <a:off x="3278160" y="1708200"/>
            <a:ext cx="2518200" cy="2516760"/>
          </a:xfrm>
          <a:prstGeom prst="rect">
            <a:avLst/>
          </a:prstGeom>
          <a:ln w="9525">
            <a:noFill/>
          </a:ln>
        </p:spPr>
      </p:pic>
      <p:pic>
        <p:nvPicPr>
          <p:cNvPr id="1837" name="Picture 87" descr="Question Mark&#10;"/>
          <p:cNvPicPr/>
          <p:nvPr/>
        </p:nvPicPr>
        <p:blipFill>
          <a:blip r:embed="rId3"/>
          <a:stretch/>
        </p:blipFill>
        <p:spPr>
          <a:xfrm>
            <a:off x="4896000" y="4170240"/>
            <a:ext cx="2518200" cy="2516760"/>
          </a:xfrm>
          <a:prstGeom prst="rect">
            <a:avLst/>
          </a:prstGeom>
          <a:ln w="9525">
            <a:noFill/>
          </a:ln>
        </p:spPr>
      </p:pic>
      <p:pic>
        <p:nvPicPr>
          <p:cNvPr id="1838" name="Picture 88" descr="Question Mark&#10;"/>
          <p:cNvPicPr/>
          <p:nvPr/>
        </p:nvPicPr>
        <p:blipFill>
          <a:blip r:embed="rId4"/>
          <a:stretch/>
        </p:blipFill>
        <p:spPr>
          <a:xfrm>
            <a:off x="0" y="1789200"/>
            <a:ext cx="2518200" cy="2516760"/>
          </a:xfrm>
          <a:prstGeom prst="rect">
            <a:avLst/>
          </a:prstGeom>
          <a:ln w="9525">
            <a:noFill/>
          </a:ln>
        </p:spPr>
      </p:pic>
      <p:pic>
        <p:nvPicPr>
          <p:cNvPr id="1839" name="Picture 89"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2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0" name="TextBox 131"/>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1" name="Rectangle 528"/>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1842" name="Text Box 151"/>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1843" name="Group 12"/>
          <p:cNvGrpSpPr/>
          <p:nvPr/>
        </p:nvGrpSpPr>
        <p:grpSpPr>
          <a:xfrm>
            <a:off x="216000" y="1289160"/>
            <a:ext cx="3713400" cy="3443040"/>
            <a:chOff x="216000" y="1289160"/>
            <a:chExt cx="3713400" cy="3443040"/>
          </a:xfrm>
        </p:grpSpPr>
        <p:sp>
          <p:nvSpPr>
            <p:cNvPr id="1844" name="Rectangle 529"/>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845" name="Rectangle 530"/>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846" name="Rectangle 531"/>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847" name="Rectangle 532"/>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848" name="Rectangle 533"/>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849" name="Rectangle 534"/>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1850" name="Rectangle 535"/>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1851" name="Rectangle 536"/>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1852" name="Rectangle 537"/>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1853" name="Rectangle 538"/>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1854" name="Rectangle 539"/>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55" name="Rectangle 540"/>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56" name="Rectangle 541"/>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57" name="Rectangle 542"/>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58" name="Rectangle 543"/>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59" name="Rectangle 544"/>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0" name="Rectangle 545"/>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1" name="Rectangle 546"/>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2" name="Rectangle 547"/>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3" name="Rectangle 548"/>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4" name="Rectangle 549"/>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5" name="Rectangle 550"/>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6" name="Rectangle 551"/>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7" name="Rectangle 552"/>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8" name="Rectangle 553"/>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69" name="Rectangle 554"/>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0" name="Rectangle 555"/>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1" name="Rectangle 556"/>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2" name="Rectangle 557"/>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3" name="Rectangle 558"/>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4" name="Rectangle 559"/>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5" name="Rectangle 560"/>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6" name="Rectangle 561"/>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7" name="Rectangle 562"/>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8" name="Rectangle 563"/>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79" name="Rectangle 564"/>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1880" name="Rectangle 565"/>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1881" name="Rectangle 566"/>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1882" name="Rectangle 567"/>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1883" name="Rectangle 568"/>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1884" name="Text Box 152"/>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1885" name="Text Box 153"/>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1886" name="AutoShape 16"/>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87" name="AutoShape 17"/>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88" name="AutoShape 18"/>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1889" name="Text Box 154"/>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890" name="Rectangle 569"/>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1891" name="Group 13"/>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1892" name="Text Box 155"/>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1893" name="Text Box 156"/>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1894" name="Text Box 157"/>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1895" name="Text Box 158"/>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1896" name="Text Box 159"/>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1897" name="Text Box 160"/>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898" name="Text Box 161"/>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899" name="Text Box 162"/>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900" name="Text Box 163"/>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901" name="Text Box 164"/>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1902" name="Text Box 165"/>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1903" name="Straight Connector 31"/>
          <p:cNvCxnSpPr/>
          <p:nvPr/>
        </p:nvCxnSpPr>
        <p:spPr>
          <a:xfrm>
            <a:off x="4248000" y="4752720"/>
            <a:ext cx="4735080" cy="2880"/>
          </a:xfrm>
          <a:prstGeom prst="straightConnector1">
            <a:avLst/>
          </a:prstGeom>
          <a:ln w="0">
            <a:solidFill>
              <a:srgbClr val="000000"/>
            </a:solidFill>
          </a:ln>
        </p:spPr>
      </p:cxnSp>
      <p:cxnSp>
        <p:nvCxnSpPr>
          <p:cNvPr id="1904" name="Straight Connector 32"/>
          <p:cNvCxnSpPr/>
          <p:nvPr/>
        </p:nvCxnSpPr>
        <p:spPr>
          <a:xfrm>
            <a:off x="4257360" y="5209920"/>
            <a:ext cx="4735080" cy="2880"/>
          </a:xfrm>
          <a:prstGeom prst="straightConnector1">
            <a:avLst/>
          </a:prstGeom>
          <a:ln w="0">
            <a:solidFill>
              <a:srgbClr val="000000"/>
            </a:solidFill>
          </a:ln>
        </p:spPr>
      </p:cxnSp>
      <p:sp>
        <p:nvSpPr>
          <p:cNvPr id="1905" name="Text Box 166"/>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6" name="Text Box 167"/>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1907" name="Rectangle 570"/>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1908" name="Rectangle 571"/>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1909" name="Rectangle 572"/>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1910" name="Rectangle 573"/>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1911" name="Rectangle 574"/>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1912" name="Text Box 16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1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914" name="Rectangle 575"/>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5" name="Slide Number Placeholder 31"/>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881205BF-E608-4F5C-ACAB-7D6BCAED37B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916" name="Text Box 16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1917" name="Rectangle 576"/>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18" name="Rectangle 577"/>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1919" name="Rectangle 578"/>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1920" name="Rectangle 579"/>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21" name="Rectangle 580"/>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1922" name="Text Box 17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23" name="Rectangle 581"/>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92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5" name="Slide Number Placeholder 32"/>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9B4D7808-C51B-4392-8552-9F70DC877A0D}"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926" name="Text Box 17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927" name="Rectangle 582"/>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928" name="Rectangle 583"/>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929" name="Rectangle 584"/>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930" name="Rectangle 585"/>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1931" name="Rectangle 586"/>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1932" name="Rectangle 587"/>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1933" name="Rectangle 588"/>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34" name="Rectangle 589"/>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1935" name="Text Box 17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36" name="Rectangle 590"/>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937" name="Rectangle 591"/>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8" name="Slide Number Placeholder 33"/>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75C859CC-AB5C-48CF-9A4F-03BA81A03D6F}"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939" name="Text Box 17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940" name="Rectangle 592"/>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41" name="Rectangle 593"/>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1942" name="Rectangle 59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1943" name="Rectangle 59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44" name="Rectangle 59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1945" name="Text Box 17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46" name="Rectangle 597"/>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194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8" name="Slide Number Placeholder 34"/>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D45D3E49-7D01-41A1-A276-DF3AABEE087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949" name="Text Box 17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950" name="Rectangle 598"/>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51" name="Rectangle 599"/>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1952" name="Rectangle 60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1953" name="Rectangle 601"/>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54" name="Rectangle 60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1955" name="Text Box 17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5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957" name="Rectangle 603"/>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8" name="Slide Number Placeholder 35"/>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C3A132B2-6F35-4FD3-BB0B-F847D1C277BF}"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959" name="Text Box 17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960" name="Rectangle 604"/>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961" name="Rectangle 605"/>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962" name="Rectangle 606"/>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963" name="Rectangle 607"/>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64" name="Rectangle 608"/>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1965" name="Rectangle 609"/>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1966" name="Rectangle 610"/>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67" name="Rectangle 611"/>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1968" name="Text Box 17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6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970" name="Rectangle 612"/>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1" name="Slide Number Placeholder 36"/>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366E4DE-C122-4B7B-B29F-C0440E6777B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97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973" name="Text Box 17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974" name="Rectangle 613"/>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975" name="Rectangle 614"/>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976" name="Rectangle 615"/>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977" name="Rectangle 616"/>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78" name="Rectangle 617"/>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1979" name="Rectangle 618"/>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1980" name="Rectangle 619"/>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981" name="Rectangle 620"/>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1982" name="Text Box 18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983" name="Rectangle 621"/>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Box 12"/>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533" name="TextBox 15"/>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75" dur="indefinite" restart="never" nodeType="tmRoot">
          <p:childTnLst>
            <p:seq>
              <p:cTn id="676" dur="indefinite" nodeType="mainSeq">
                <p:childTnLst>
                  <p:par>
                    <p:cTn id="677" nodeType="clickEffect" fill="hold">
                      <p:stCondLst>
                        <p:cond delay="indefinite"/>
                      </p:stCondLst>
                      <p:childTnLst>
                        <p:par>
                          <p:cTn id="678" nodeType="withEffect" fill="hold">
                            <p:stCondLst>
                              <p:cond delay="0"/>
                            </p:stCondLst>
                            <p:childTnLst>
                              <p:par>
                                <p:cTn id="679" nodeType="clickEffect" fill="hold" presetClass="entr" presetID="1">
                                  <p:stCondLst>
                                    <p:cond delay="0"/>
                                  </p:stCondLst>
                                  <p:childTnLst>
                                    <p:set>
                                      <p:cBhvr>
                                        <p:cTn id="680"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681" nodeType="clickEffect" fill="hold">
                      <p:stCondLst>
                        <p:cond delay="indefinite"/>
                      </p:stCondLst>
                      <p:childTnLst>
                        <p:par>
                          <p:cTn id="682" nodeType="withEffect" fill="hold">
                            <p:stCondLst>
                              <p:cond delay="0"/>
                            </p:stCondLst>
                            <p:childTnLst>
                              <p:par>
                                <p:cTn id="683" nodeType="clickEffect" fill="hold" presetClass="entr" presetID="1">
                                  <p:stCondLst>
                                    <p:cond delay="0"/>
                                  </p:stCondLst>
                                  <p:childTnLst>
                                    <p:set>
                                      <p:cBhvr>
                                        <p:cTn id="684" dur="1" fill="hold">
                                          <p:stCondLst>
                                            <p:cond delay="0"/>
                                          </p:stCondLst>
                                        </p:cTn>
                                        <p:tgtEl>
                                          <p:spTgt spid="533">
                                            <p:txEl>
                                              <p:pRg st="1" end="1"/>
                                            </p:txEl>
                                          </p:spTgt>
                                        </p:tgtEl>
                                        <p:attrNameLst>
                                          <p:attrName>style.visibility</p:attrName>
                                        </p:attrNameLst>
                                      </p:cBhvr>
                                      <p:to>
                                        <p:strVal val="visible"/>
                                      </p:to>
                                    </p:set>
                                  </p:childTnLst>
                                </p:cTn>
                              </p:par>
                            </p:childTnLst>
                          </p:cTn>
                        </p:par>
                      </p:childTnLst>
                    </p:cTn>
                  </p:par>
                  <p:par>
                    <p:cTn id="685" nodeType="clickEffect" fill="hold">
                      <p:stCondLst>
                        <p:cond delay="indefinite"/>
                      </p:stCondLst>
                      <p:childTnLst>
                        <p:par>
                          <p:cTn id="686" nodeType="withEffect" fill="hold">
                            <p:stCondLst>
                              <p:cond delay="0"/>
                            </p:stCondLst>
                            <p:childTnLst>
                              <p:par>
                                <p:cTn id="687" nodeType="clickEffect" fill="hold" presetClass="entr" presetID="1">
                                  <p:stCondLst>
                                    <p:cond delay="0"/>
                                  </p:stCondLst>
                                  <p:childTnLst>
                                    <p:set>
                                      <p:cBhvr>
                                        <p:cTn id="688" dur="1" fill="hold">
                                          <p:stCondLst>
                                            <p:cond delay="0"/>
                                          </p:stCondLst>
                                        </p:cTn>
                                        <p:tgtEl>
                                          <p:spTgt spid="533">
                                            <p:txEl>
                                              <p:pRg st="2" end="2"/>
                                            </p:txEl>
                                          </p:spTgt>
                                        </p:tgtEl>
                                        <p:attrNameLst>
                                          <p:attrName>style.visibility</p:attrName>
                                        </p:attrNameLst>
                                      </p:cBhvr>
                                      <p:to>
                                        <p:strVal val="visible"/>
                                      </p:to>
                                    </p:set>
                                  </p:childTnLst>
                                </p:cTn>
                              </p:par>
                            </p:childTnLst>
                          </p:cTn>
                        </p:par>
                      </p:childTnLst>
                    </p:cTn>
                  </p:par>
                  <p:par>
                    <p:cTn id="689" nodeType="clickEffect" fill="hold">
                      <p:stCondLst>
                        <p:cond delay="indefinite"/>
                      </p:stCondLst>
                      <p:childTnLst>
                        <p:par>
                          <p:cTn id="690" nodeType="withEffect" fill="hold">
                            <p:stCondLst>
                              <p:cond delay="0"/>
                            </p:stCondLst>
                            <p:childTnLst>
                              <p:par>
                                <p:cTn id="691" nodeType="clickEffect" fill="hold" presetClass="entr" presetID="1">
                                  <p:stCondLst>
                                    <p:cond delay="0"/>
                                  </p:stCondLst>
                                  <p:childTnLst>
                                    <p:set>
                                      <p:cBhvr>
                                        <p:cTn id="692" dur="1" fill="hold">
                                          <p:stCondLst>
                                            <p:cond delay="0"/>
                                          </p:stCondLst>
                                        </p:cTn>
                                        <p:tgtEl>
                                          <p:spTgt spid="533">
                                            <p:txEl>
                                              <p:pRg st="3" end="3"/>
                                            </p:txEl>
                                          </p:spTgt>
                                        </p:tgtEl>
                                        <p:attrNameLst>
                                          <p:attrName>style.visibility</p:attrName>
                                        </p:attrNameLst>
                                      </p:cBhvr>
                                      <p:to>
                                        <p:strVal val="visible"/>
                                      </p:to>
                                    </p:set>
                                  </p:childTnLst>
                                </p:cTn>
                              </p:par>
                            </p:childTnLst>
                          </p:cTn>
                        </p:par>
                      </p:childTnLst>
                    </p:cTn>
                  </p:par>
                  <p:par>
                    <p:cTn id="693" nodeType="clickEffect" fill="hold">
                      <p:stCondLst>
                        <p:cond delay="indefinite"/>
                      </p:stCondLst>
                      <p:childTnLst>
                        <p:par>
                          <p:cTn id="694" nodeType="withEffect" fill="hold">
                            <p:stCondLst>
                              <p:cond delay="0"/>
                            </p:stCondLst>
                            <p:childTnLst>
                              <p:par>
                                <p:cTn id="695" nodeType="clickEffect" fill="hold" presetClass="entr" presetID="1">
                                  <p:stCondLst>
                                    <p:cond delay="0"/>
                                  </p:stCondLst>
                                  <p:childTnLst>
                                    <p:set>
                                      <p:cBhvr>
                                        <p:cTn id="696" dur="1" fill="hold">
                                          <p:stCondLst>
                                            <p:cond delay="0"/>
                                          </p:stCondLst>
                                        </p:cTn>
                                        <p:tgtEl>
                                          <p:spTgt spid="533">
                                            <p:txEl>
                                              <p:pRg st="4" end="4"/>
                                            </p:txEl>
                                          </p:spTgt>
                                        </p:tgtEl>
                                        <p:attrNameLst>
                                          <p:attrName>style.visibility</p:attrName>
                                        </p:attrNameLst>
                                      </p:cBhvr>
                                      <p:to>
                                        <p:strVal val="visible"/>
                                      </p:to>
                                    </p:set>
                                  </p:childTnLst>
                                </p:cTn>
                              </p:par>
                            </p:childTnLst>
                          </p:cTn>
                        </p:par>
                      </p:childTnLst>
                    </p:cTn>
                  </p:par>
                  <p:par>
                    <p:cTn id="697" nodeType="clickEffect" fill="hold">
                      <p:stCondLst>
                        <p:cond delay="indefinite"/>
                      </p:stCondLst>
                      <p:childTnLst>
                        <p:par>
                          <p:cTn id="698" nodeType="withEffect" fill="hold">
                            <p:stCondLst>
                              <p:cond delay="0"/>
                            </p:stCondLst>
                            <p:childTnLst>
                              <p:par>
                                <p:cTn id="699" nodeType="clickEffect" fill="hold" presetClass="entr" presetID="1">
                                  <p:stCondLst>
                                    <p:cond delay="0"/>
                                  </p:stCondLst>
                                  <p:childTnLst>
                                    <p:set>
                                      <p:cBhvr>
                                        <p:cTn id="700" dur="1" fill="hold">
                                          <p:stCondLst>
                                            <p:cond delay="0"/>
                                          </p:stCondLst>
                                        </p:cTn>
                                        <p:tgtEl>
                                          <p:spTgt spid="533">
                                            <p:txEl>
                                              <p:pRg st="5" end="5"/>
                                            </p:txEl>
                                          </p:spTgt>
                                        </p:tgtEl>
                                        <p:attrNameLst>
                                          <p:attrName>style.visibility</p:attrName>
                                        </p:attrNameLst>
                                      </p:cBhvr>
                                      <p:to>
                                        <p:strVal val="visible"/>
                                      </p:to>
                                    </p:set>
                                  </p:childTnLst>
                                </p:cTn>
                              </p:par>
                            </p:childTnLst>
                          </p:cTn>
                        </p:par>
                      </p:childTnLst>
                    </p:cTn>
                  </p:par>
                  <p:par>
                    <p:cTn id="701" nodeType="clickEffect" fill="hold">
                      <p:stCondLst>
                        <p:cond delay="indefinite"/>
                      </p:stCondLst>
                      <p:childTnLst>
                        <p:par>
                          <p:cTn id="702" nodeType="withEffect" fill="hold">
                            <p:stCondLst>
                              <p:cond delay="0"/>
                            </p:stCondLst>
                            <p:childTnLst>
                              <p:par>
                                <p:cTn id="703" nodeType="clickEffect" fill="hold" presetClass="entr" presetID="1">
                                  <p:stCondLst>
                                    <p:cond delay="0"/>
                                  </p:stCondLst>
                                  <p:childTnLst>
                                    <p:set>
                                      <p:cBhvr>
                                        <p:cTn id="704" dur="1" fill="hold">
                                          <p:stCondLst>
                                            <p:cond delay="0"/>
                                          </p:stCondLst>
                                        </p:cTn>
                                        <p:tgtEl>
                                          <p:spTgt spid="533">
                                            <p:txEl>
                                              <p:pRg st="6" end="6"/>
                                            </p:txEl>
                                          </p:spTgt>
                                        </p:tgtEl>
                                        <p:attrNameLst>
                                          <p:attrName>style.visibility</p:attrName>
                                        </p:attrNameLst>
                                      </p:cBhvr>
                                      <p:to>
                                        <p:strVal val="visible"/>
                                      </p:to>
                                    </p:set>
                                  </p:childTnLst>
                                </p:cTn>
                              </p:par>
                            </p:childTnLst>
                          </p:cTn>
                        </p:par>
                      </p:childTnLst>
                    </p:cTn>
                  </p:par>
                  <p:par>
                    <p:cTn id="705" nodeType="clickEffect" fill="hold">
                      <p:stCondLst>
                        <p:cond delay="indefinite"/>
                      </p:stCondLst>
                      <p:childTnLst>
                        <p:par>
                          <p:cTn id="706" nodeType="withEffect" fill="hold">
                            <p:stCondLst>
                              <p:cond delay="0"/>
                            </p:stCondLst>
                            <p:childTnLst>
                              <p:par>
                                <p:cTn id="707" nodeType="clickEffect" fill="hold" presetClass="entr" presetID="1">
                                  <p:stCondLst>
                                    <p:cond delay="0"/>
                                  </p:stCondLst>
                                  <p:childTnLst>
                                    <p:set>
                                      <p:cBhvr>
                                        <p:cTn id="708" dur="1" fill="hold">
                                          <p:stCondLst>
                                            <p:cond delay="0"/>
                                          </p:stCondLst>
                                        </p:cTn>
                                        <p:tgtEl>
                                          <p:spTgt spid="533">
                                            <p:txEl>
                                              <p:pRg st="7" end="7"/>
                                            </p:txEl>
                                          </p:spTgt>
                                        </p:tgtEl>
                                        <p:attrNameLst>
                                          <p:attrName>style.visibility</p:attrName>
                                        </p:attrNameLst>
                                      </p:cBhvr>
                                      <p:to>
                                        <p:strVal val="visible"/>
                                      </p:to>
                                    </p:set>
                                  </p:childTnLst>
                                </p:cTn>
                              </p:par>
                            </p:childTnLst>
                          </p:cTn>
                        </p:par>
                      </p:childTnLst>
                    </p:cTn>
                  </p:par>
                  <p:par>
                    <p:cTn id="709" nodeType="clickEffect" fill="hold">
                      <p:stCondLst>
                        <p:cond delay="indefinite"/>
                      </p:stCondLst>
                      <p:childTnLst>
                        <p:par>
                          <p:cTn id="710" nodeType="withEffect" fill="hold">
                            <p:stCondLst>
                              <p:cond delay="0"/>
                            </p:stCondLst>
                            <p:childTnLst>
                              <p:par>
                                <p:cTn id="711" nodeType="clickEffect" fill="hold" presetClass="entr" presetID="1">
                                  <p:stCondLst>
                                    <p:cond delay="0"/>
                                  </p:stCondLst>
                                  <p:childTnLst>
                                    <p:set>
                                      <p:cBhvr>
                                        <p:cTn id="712" dur="1" fill="hold">
                                          <p:stCondLst>
                                            <p:cond delay="0"/>
                                          </p:stCondLst>
                                        </p:cTn>
                                        <p:tgtEl>
                                          <p:spTgt spid="533">
                                            <p:txEl>
                                              <p:pRg st="8" end="8"/>
                                            </p:txEl>
                                          </p:spTgt>
                                        </p:tgtEl>
                                        <p:attrNameLst>
                                          <p:attrName>style.visibility</p:attrName>
                                        </p:attrNameLst>
                                      </p:cBhvr>
                                      <p:to>
                                        <p:strVal val="visible"/>
                                      </p:to>
                                    </p:set>
                                  </p:childTnLst>
                                </p:cTn>
                              </p:par>
                            </p:childTnLst>
                          </p:cTn>
                        </p:par>
                      </p:childTnLst>
                    </p:cTn>
                  </p:par>
                  <p:par>
                    <p:cTn id="713" nodeType="clickEffect" fill="hold">
                      <p:stCondLst>
                        <p:cond delay="indefinite"/>
                      </p:stCondLst>
                      <p:childTnLst>
                        <p:par>
                          <p:cTn id="714" nodeType="withEffect" fill="hold">
                            <p:stCondLst>
                              <p:cond delay="0"/>
                            </p:stCondLst>
                            <p:childTnLst>
                              <p:par>
                                <p:cTn id="715" nodeType="clickEffect" fill="hold" presetClass="entr" presetID="1">
                                  <p:stCondLst>
                                    <p:cond delay="0"/>
                                  </p:stCondLst>
                                  <p:childTnLst>
                                    <p:set>
                                      <p:cBhvr>
                                        <p:cTn id="716" dur="1" fill="hold">
                                          <p:stCondLst>
                                            <p:cond delay="0"/>
                                          </p:stCondLst>
                                        </p:cTn>
                                        <p:tgtEl>
                                          <p:spTgt spid="533">
                                            <p:txEl>
                                              <p:pRg st="9" end="9"/>
                                            </p:txEl>
                                          </p:spTgt>
                                        </p:tgtEl>
                                        <p:attrNameLst>
                                          <p:attrName>style.visibility</p:attrName>
                                        </p:attrNameLst>
                                      </p:cBhvr>
                                      <p:to>
                                        <p:strVal val="visible"/>
                                      </p:to>
                                    </p:set>
                                  </p:childTnLst>
                                </p:cTn>
                              </p:par>
                            </p:childTnLst>
                          </p:cTn>
                        </p:par>
                      </p:childTnLst>
                    </p:cTn>
                  </p:par>
                  <p:par>
                    <p:cTn id="717" nodeType="clickEffect" fill="hold">
                      <p:stCondLst>
                        <p:cond delay="indefinite"/>
                      </p:stCondLst>
                      <p:childTnLst>
                        <p:par>
                          <p:cTn id="718" nodeType="withEffect" fill="hold">
                            <p:stCondLst>
                              <p:cond delay="0"/>
                            </p:stCondLst>
                            <p:childTnLst>
                              <p:par>
                                <p:cTn id="719" nodeType="clickEffect" fill="hold" presetClass="entr" presetID="1">
                                  <p:stCondLst>
                                    <p:cond delay="0"/>
                                  </p:stCondLst>
                                  <p:childTnLst>
                                    <p:set>
                                      <p:cBhvr>
                                        <p:cTn id="720" dur="1" fill="hold">
                                          <p:stCondLst>
                                            <p:cond delay="0"/>
                                          </p:stCondLst>
                                        </p:cTn>
                                        <p:tgtEl>
                                          <p:spTgt spid="53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4" name="Rectangle 622"/>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1985" name="TextBox 149"/>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1987" name="Rectangle 623"/>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1989" name="TextBox 150"/>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1991" name="Picture 90"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2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2" name="PlaceHolder 1"/>
          <p:cNvSpPr>
            <a:spLocks noGrp="1"/>
          </p:cNvSpPr>
          <p:nvPr>
            <p:ph type="sldNum" idx="9"/>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870554FC-B6EF-487A-9DFA-DED1074A4FB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199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1994" name="Rectangle 624"/>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199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199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2000" name="TextBox 151"/>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321" dur="indefinite" restart="never" nodeType="tmRoot">
          <p:childTnLst>
            <p:seq>
              <p:cTn id="4322" dur="indefinite" nodeType="mainSeq">
                <p:childTnLst>
                  <p:par>
                    <p:cTn id="4323" nodeType="clickEffect" fill="hold">
                      <p:stCondLst>
                        <p:cond delay="indefinite"/>
                      </p:stCondLst>
                      <p:childTnLst>
                        <p:par>
                          <p:cTn id="4324" nodeType="withEffect" fill="hold">
                            <p:stCondLst>
                              <p:cond delay="0"/>
                            </p:stCondLst>
                            <p:childTnLst>
                              <p:par>
                                <p:cTn id="4325" nodeType="clickEffect" fill="hold" presetClass="entr" presetID="1">
                                  <p:stCondLst>
                                    <p:cond delay="0"/>
                                  </p:stCondLst>
                                  <p:childTnLst>
                                    <p:set>
                                      <p:cBhvr>
                                        <p:cTn id="4326" dur="1" fill="hold">
                                          <p:stCondLst>
                                            <p:cond delay="0"/>
                                          </p:stCondLst>
                                        </p:cTn>
                                        <p:tgtEl>
                                          <p:spTgt spid="1999">
                                            <p:txEl>
                                              <p:pRg st="0" end="0"/>
                                            </p:txEl>
                                          </p:spTgt>
                                        </p:tgtEl>
                                        <p:attrNameLst>
                                          <p:attrName>style.visibility</p:attrName>
                                        </p:attrNameLst>
                                      </p:cBhvr>
                                      <p:to>
                                        <p:strVal val="visible"/>
                                      </p:to>
                                    </p:set>
                                  </p:childTnLst>
                                </p:cTn>
                              </p:par>
                            </p:childTnLst>
                          </p:cTn>
                        </p:par>
                      </p:childTnLst>
                    </p:cTn>
                  </p:par>
                  <p:par>
                    <p:cTn id="4327" nodeType="clickEffect" fill="hold">
                      <p:stCondLst>
                        <p:cond delay="indefinite"/>
                      </p:stCondLst>
                      <p:childTnLst>
                        <p:par>
                          <p:cTn id="4328" nodeType="withEffect" fill="hold">
                            <p:stCondLst>
                              <p:cond delay="0"/>
                            </p:stCondLst>
                            <p:childTnLst>
                              <p:par>
                                <p:cTn id="4329" nodeType="clickEffect" fill="hold" presetClass="entr" presetID="1">
                                  <p:stCondLst>
                                    <p:cond delay="0"/>
                                  </p:stCondLst>
                                  <p:childTnLst>
                                    <p:set>
                                      <p:cBhvr>
                                        <p:cTn id="4330" dur="1" fill="hold">
                                          <p:stCondLst>
                                            <p:cond delay="0"/>
                                          </p:stCondLst>
                                        </p:cTn>
                                        <p:tgtEl>
                                          <p:spTgt spid="1999">
                                            <p:txEl>
                                              <p:pRg st="1" end="1"/>
                                            </p:txEl>
                                          </p:spTgt>
                                        </p:tgtEl>
                                        <p:attrNameLst>
                                          <p:attrName>style.visibility</p:attrName>
                                        </p:attrNameLst>
                                      </p:cBhvr>
                                      <p:to>
                                        <p:strVal val="visible"/>
                                      </p:to>
                                    </p:set>
                                  </p:childTnLst>
                                </p:cTn>
                              </p:par>
                            </p:childTnLst>
                          </p:cTn>
                        </p:par>
                      </p:childTnLst>
                    </p:cTn>
                  </p:par>
                  <p:par>
                    <p:cTn id="4331" nodeType="clickEffect" fill="hold">
                      <p:stCondLst>
                        <p:cond delay="indefinite"/>
                      </p:stCondLst>
                      <p:childTnLst>
                        <p:par>
                          <p:cTn id="4332" nodeType="withEffect" fill="hold">
                            <p:stCondLst>
                              <p:cond delay="0"/>
                            </p:stCondLst>
                            <p:childTnLst>
                              <p:par>
                                <p:cTn id="4333" nodeType="clickEffect" fill="hold" presetClass="entr" presetID="1">
                                  <p:stCondLst>
                                    <p:cond delay="0"/>
                                  </p:stCondLst>
                                  <p:childTnLst>
                                    <p:set>
                                      <p:cBhvr>
                                        <p:cTn id="4334" dur="1" fill="hold">
                                          <p:stCondLst>
                                            <p:cond delay="0"/>
                                          </p:stCondLst>
                                        </p:cTn>
                                        <p:tgtEl>
                                          <p:spTgt spid="1999">
                                            <p:txEl>
                                              <p:pRg st="2" end="2"/>
                                            </p:txEl>
                                          </p:spTgt>
                                        </p:tgtEl>
                                        <p:attrNameLst>
                                          <p:attrName>style.visibility</p:attrName>
                                        </p:attrNameLst>
                                      </p:cBhvr>
                                      <p:to>
                                        <p:strVal val="visible"/>
                                      </p:to>
                                    </p:set>
                                  </p:childTnLst>
                                </p:cTn>
                              </p:par>
                            </p:childTnLst>
                          </p:cTn>
                        </p:par>
                      </p:childTnLst>
                    </p:cTn>
                  </p:par>
                  <p:par>
                    <p:cTn id="4335" nodeType="clickEffect" fill="hold">
                      <p:stCondLst>
                        <p:cond delay="indefinite"/>
                      </p:stCondLst>
                      <p:childTnLst>
                        <p:par>
                          <p:cTn id="4336" nodeType="withEffect" fill="hold">
                            <p:stCondLst>
                              <p:cond delay="0"/>
                            </p:stCondLst>
                            <p:childTnLst>
                              <p:par>
                                <p:cTn id="4337" nodeType="clickEffect" fill="hold" presetClass="entr" presetID="1">
                                  <p:stCondLst>
                                    <p:cond delay="0"/>
                                  </p:stCondLst>
                                  <p:childTnLst>
                                    <p:set>
                                      <p:cBhvr>
                                        <p:cTn id="4338" dur="1" fill="hold">
                                          <p:stCondLst>
                                            <p:cond delay="0"/>
                                          </p:stCondLst>
                                        </p:cTn>
                                        <p:tgtEl>
                                          <p:spTgt spid="1999">
                                            <p:txEl>
                                              <p:pRg st="3" end="3"/>
                                            </p:txEl>
                                          </p:spTgt>
                                        </p:tgtEl>
                                        <p:attrNameLst>
                                          <p:attrName>style.visibility</p:attrName>
                                        </p:attrNameLst>
                                      </p:cBhvr>
                                      <p:to>
                                        <p:strVal val="visible"/>
                                      </p:to>
                                    </p:set>
                                  </p:childTnLst>
                                </p:cTn>
                              </p:par>
                            </p:childTnLst>
                          </p:cTn>
                        </p:par>
                      </p:childTnLst>
                    </p:cTn>
                  </p:par>
                  <p:par>
                    <p:cTn id="4339" nodeType="clickEffect" fill="hold">
                      <p:stCondLst>
                        <p:cond delay="indefinite"/>
                      </p:stCondLst>
                      <p:childTnLst>
                        <p:par>
                          <p:cTn id="4340" nodeType="withEffect" fill="hold">
                            <p:stCondLst>
                              <p:cond delay="0"/>
                            </p:stCondLst>
                            <p:childTnLst>
                              <p:par>
                                <p:cTn id="4341" nodeType="clickEffect" fill="hold" presetClass="entr" presetID="1">
                                  <p:stCondLst>
                                    <p:cond delay="0"/>
                                  </p:stCondLst>
                                  <p:childTnLst>
                                    <p:set>
                                      <p:cBhvr>
                                        <p:cTn id="4342" dur="1" fill="hold">
                                          <p:stCondLst>
                                            <p:cond delay="0"/>
                                          </p:stCondLst>
                                        </p:cTn>
                                        <p:tgtEl>
                                          <p:spTgt spid="1999">
                                            <p:txEl>
                                              <p:pRg st="4" end="4"/>
                                            </p:txEl>
                                          </p:spTgt>
                                        </p:tgtEl>
                                        <p:attrNameLst>
                                          <p:attrName>style.visibility</p:attrName>
                                        </p:attrNameLst>
                                      </p:cBhvr>
                                      <p:to>
                                        <p:strVal val="visible"/>
                                      </p:to>
                                    </p:set>
                                  </p:childTnLst>
                                </p:cTn>
                              </p:par>
                            </p:childTnLst>
                          </p:cTn>
                        </p:par>
                      </p:childTnLst>
                    </p:cTn>
                  </p:par>
                  <p:par>
                    <p:cTn id="4343" nodeType="clickEffect" fill="hold">
                      <p:stCondLst>
                        <p:cond delay="indefinite"/>
                      </p:stCondLst>
                      <p:childTnLst>
                        <p:par>
                          <p:cTn id="4344" nodeType="withEffect" fill="hold">
                            <p:stCondLst>
                              <p:cond delay="0"/>
                            </p:stCondLst>
                            <p:childTnLst>
                              <p:par>
                                <p:cTn id="4345" nodeType="clickEffect" fill="hold" presetClass="entr" presetID="1">
                                  <p:stCondLst>
                                    <p:cond delay="0"/>
                                  </p:stCondLst>
                                  <p:childTnLst>
                                    <p:set>
                                      <p:cBhvr>
                                        <p:cTn id="4346" dur="1" fill="hold">
                                          <p:stCondLst>
                                            <p:cond delay="0"/>
                                          </p:stCondLst>
                                        </p:cTn>
                                        <p:tgtEl>
                                          <p:spTgt spid="1999">
                                            <p:txEl>
                                              <p:pRg st="5" end="5"/>
                                            </p:txEl>
                                          </p:spTgt>
                                        </p:tgtEl>
                                        <p:attrNameLst>
                                          <p:attrName>style.visibility</p:attrName>
                                        </p:attrNameLst>
                                      </p:cBhvr>
                                      <p:to>
                                        <p:strVal val="visible"/>
                                      </p:to>
                                    </p:set>
                                  </p:childTnLst>
                                </p:cTn>
                              </p:par>
                              <p:par>
                                <p:cTn id="4347" nodeType="withEffect" fill="hold" presetClass="entr" presetID="1">
                                  <p:stCondLst>
                                    <p:cond delay="0"/>
                                  </p:stCondLst>
                                  <p:childTnLst>
                                    <p:set>
                                      <p:cBhvr>
                                        <p:cTn id="4348" dur="1" fill="hold">
                                          <p:stCondLst>
                                            <p:cond delay="0"/>
                                          </p:stCondLst>
                                        </p:cTn>
                                        <p:tgtEl>
                                          <p:spTgt spid="1999">
                                            <p:txEl>
                                              <p:pRg st="6" end="6"/>
                                            </p:txEl>
                                          </p:spTgt>
                                        </p:tgtEl>
                                        <p:attrNameLst>
                                          <p:attrName>style.visibility</p:attrName>
                                        </p:attrNameLst>
                                      </p:cBhvr>
                                      <p:to>
                                        <p:strVal val="visible"/>
                                      </p:to>
                                    </p:set>
                                  </p:childTnLst>
                                </p:cTn>
                              </p:par>
                              <p:par>
                                <p:cTn id="4349" nodeType="withEffect" fill="hold" presetClass="entr" presetID="1">
                                  <p:stCondLst>
                                    <p:cond delay="0"/>
                                  </p:stCondLst>
                                  <p:childTnLst>
                                    <p:set>
                                      <p:cBhvr>
                                        <p:cTn id="4350" dur="1" fill="hold">
                                          <p:stCondLst>
                                            <p:cond delay="0"/>
                                          </p:stCondLst>
                                        </p:cTn>
                                        <p:tgtEl>
                                          <p:spTgt spid="1999">
                                            <p:txEl>
                                              <p:pRg st="7" end="7"/>
                                            </p:txEl>
                                          </p:spTgt>
                                        </p:tgtEl>
                                        <p:attrNameLst>
                                          <p:attrName>style.visibility</p:attrName>
                                        </p:attrNameLst>
                                      </p:cBhvr>
                                      <p:to>
                                        <p:strVal val="visible"/>
                                      </p:to>
                                    </p:set>
                                  </p:childTnLst>
                                </p:cTn>
                              </p:par>
                              <p:par>
                                <p:cTn id="4351" nodeType="withEffect" fill="hold" presetClass="entr" presetID="1">
                                  <p:stCondLst>
                                    <p:cond delay="0"/>
                                  </p:stCondLst>
                                  <p:childTnLst>
                                    <p:set>
                                      <p:cBhvr>
                                        <p:cTn id="4352" dur="1" fill="hold">
                                          <p:stCondLst>
                                            <p:cond delay="0"/>
                                          </p:stCondLst>
                                        </p:cTn>
                                        <p:tgtEl>
                                          <p:spTgt spid="1999">
                                            <p:txEl>
                                              <p:pRg st="8" end="8"/>
                                            </p:txEl>
                                          </p:spTgt>
                                        </p:tgtEl>
                                        <p:attrNameLst>
                                          <p:attrName>style.visibility</p:attrName>
                                        </p:attrNameLst>
                                      </p:cBhvr>
                                      <p:to>
                                        <p:strVal val="visible"/>
                                      </p:to>
                                    </p:set>
                                  </p:childTnLst>
                                </p:cTn>
                              </p:par>
                            </p:childTnLst>
                          </p:cTn>
                        </p:par>
                      </p:childTnLst>
                    </p:cTn>
                  </p:par>
                  <p:par>
                    <p:cTn id="4353" nodeType="clickEffect" fill="hold">
                      <p:stCondLst>
                        <p:cond delay="indefinite"/>
                      </p:stCondLst>
                      <p:childTnLst>
                        <p:par>
                          <p:cTn id="4354" nodeType="withEffect" fill="hold">
                            <p:stCondLst>
                              <p:cond delay="0"/>
                            </p:stCondLst>
                            <p:childTnLst>
                              <p:par>
                                <p:cTn id="4355" nodeType="clickEffect" fill="hold" presetClass="entr" presetID="1">
                                  <p:stCondLst>
                                    <p:cond delay="0"/>
                                  </p:stCondLst>
                                  <p:childTnLst>
                                    <p:set>
                                      <p:cBhvr>
                                        <p:cTn id="4356" dur="1" fill="hold">
                                          <p:stCondLst>
                                            <p:cond delay="0"/>
                                          </p:stCondLst>
                                        </p:cTn>
                                        <p:tgtEl>
                                          <p:spTgt spid="1999">
                                            <p:txEl>
                                              <p:pRg st="9" end="9"/>
                                            </p:txEl>
                                          </p:spTgt>
                                        </p:tgtEl>
                                        <p:attrNameLst>
                                          <p:attrName>style.visibility</p:attrName>
                                        </p:attrNameLst>
                                      </p:cBhvr>
                                      <p:to>
                                        <p:strVal val="visible"/>
                                      </p:to>
                                    </p:set>
                                  </p:childTnLst>
                                </p:cTn>
                              </p:par>
                              <p:par>
                                <p:cTn id="4357" nodeType="withEffect" fill="hold" presetClass="entr" presetID="1">
                                  <p:stCondLst>
                                    <p:cond delay="0"/>
                                  </p:stCondLst>
                                  <p:childTnLst>
                                    <p:set>
                                      <p:cBhvr>
                                        <p:cTn id="4358" dur="1" fill="hold">
                                          <p:stCondLst>
                                            <p:cond delay="0"/>
                                          </p:stCondLst>
                                        </p:cTn>
                                        <p:tgtEl>
                                          <p:spTgt spid="199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200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2003" name="Rectangle 625"/>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359" dur="indefinite" restart="never" nodeType="tmRoot">
          <p:childTnLst>
            <p:seq>
              <p:cTn id="4360" dur="indefinite" nodeType="mainSeq">
                <p:childTnLst>
                  <p:par>
                    <p:cTn id="4361" nodeType="clickEffect" fill="hold">
                      <p:stCondLst>
                        <p:cond delay="indefinite"/>
                      </p:stCondLst>
                      <p:childTnLst>
                        <p:par>
                          <p:cTn id="4362" nodeType="withEffect" fill="hold">
                            <p:stCondLst>
                              <p:cond delay="0"/>
                            </p:stCondLst>
                            <p:childTnLst>
                              <p:par>
                                <p:cTn id="4363" nodeType="clickEffect" fill="hold" presetClass="entr" presetID="1">
                                  <p:stCondLst>
                                    <p:cond delay="0"/>
                                  </p:stCondLst>
                                  <p:childTnLst>
                                    <p:set>
                                      <p:cBhvr>
                                        <p:cTn id="4364" dur="1" fill="hold">
                                          <p:stCondLst>
                                            <p:cond delay="0"/>
                                          </p:stCondLst>
                                        </p:cTn>
                                        <p:tgtEl>
                                          <p:spTgt spid="2002">
                                            <p:txEl>
                                              <p:pRg st="1" end="1"/>
                                            </p:txEl>
                                          </p:spTgt>
                                        </p:tgtEl>
                                        <p:attrNameLst>
                                          <p:attrName>style.visibility</p:attrName>
                                        </p:attrNameLst>
                                      </p:cBhvr>
                                      <p:to>
                                        <p:strVal val="visible"/>
                                      </p:to>
                                    </p:set>
                                  </p:childTnLst>
                                </p:cTn>
                              </p:par>
                            </p:childTnLst>
                          </p:cTn>
                        </p:par>
                      </p:childTnLst>
                    </p:cTn>
                  </p:par>
                  <p:par>
                    <p:cTn id="4365" nodeType="clickEffect" fill="hold">
                      <p:stCondLst>
                        <p:cond delay="indefinite"/>
                      </p:stCondLst>
                      <p:childTnLst>
                        <p:par>
                          <p:cTn id="4366" nodeType="withEffect" fill="hold">
                            <p:stCondLst>
                              <p:cond delay="0"/>
                            </p:stCondLst>
                            <p:childTnLst>
                              <p:par>
                                <p:cTn id="4367" nodeType="clickEffect" fill="hold" presetClass="entr" presetID="1">
                                  <p:stCondLst>
                                    <p:cond delay="0"/>
                                  </p:stCondLst>
                                  <p:childTnLst>
                                    <p:set>
                                      <p:cBhvr>
                                        <p:cTn id="4368" dur="1" fill="hold">
                                          <p:stCondLst>
                                            <p:cond delay="0"/>
                                          </p:stCondLst>
                                        </p:cTn>
                                        <p:tgtEl>
                                          <p:spTgt spid="2002">
                                            <p:txEl>
                                              <p:pRg st="2" end="2"/>
                                            </p:txEl>
                                          </p:spTgt>
                                        </p:tgtEl>
                                        <p:attrNameLst>
                                          <p:attrName>style.visibility</p:attrName>
                                        </p:attrNameLst>
                                      </p:cBhvr>
                                      <p:to>
                                        <p:strVal val="visible"/>
                                      </p:to>
                                    </p:set>
                                  </p:childTnLst>
                                </p:cTn>
                              </p:par>
                            </p:childTnLst>
                          </p:cTn>
                        </p:par>
                      </p:childTnLst>
                    </p:cTn>
                  </p:par>
                  <p:par>
                    <p:cTn id="4369" nodeType="clickEffect" fill="hold">
                      <p:stCondLst>
                        <p:cond delay="indefinite"/>
                      </p:stCondLst>
                      <p:childTnLst>
                        <p:par>
                          <p:cTn id="4370" nodeType="withEffect" fill="hold">
                            <p:stCondLst>
                              <p:cond delay="0"/>
                            </p:stCondLst>
                            <p:childTnLst>
                              <p:par>
                                <p:cTn id="4371" nodeType="clickEffect" fill="hold" presetClass="entr" presetID="1">
                                  <p:stCondLst>
                                    <p:cond delay="0"/>
                                  </p:stCondLst>
                                  <p:childTnLst>
                                    <p:set>
                                      <p:cBhvr>
                                        <p:cTn id="4372" dur="1" fill="hold">
                                          <p:stCondLst>
                                            <p:cond delay="0"/>
                                          </p:stCondLst>
                                        </p:cTn>
                                        <p:tgtEl>
                                          <p:spTgt spid="2002">
                                            <p:txEl>
                                              <p:pRg st="3" end="3"/>
                                            </p:txEl>
                                          </p:spTgt>
                                        </p:tgtEl>
                                        <p:attrNameLst>
                                          <p:attrName>style.visibility</p:attrName>
                                        </p:attrNameLst>
                                      </p:cBhvr>
                                      <p:to>
                                        <p:strVal val="visible"/>
                                      </p:to>
                                    </p:set>
                                  </p:childTnLst>
                                </p:cTn>
                              </p:par>
                            </p:childTnLst>
                          </p:cTn>
                        </p:par>
                      </p:childTnLst>
                    </p:cTn>
                  </p:par>
                  <p:par>
                    <p:cTn id="4373" nodeType="clickEffect" fill="hold">
                      <p:stCondLst>
                        <p:cond delay="indefinite"/>
                      </p:stCondLst>
                      <p:childTnLst>
                        <p:par>
                          <p:cTn id="4374" nodeType="withEffect" fill="hold">
                            <p:stCondLst>
                              <p:cond delay="0"/>
                            </p:stCondLst>
                            <p:childTnLst>
                              <p:par>
                                <p:cTn id="4375" nodeType="clickEffect" fill="hold" presetClass="entr" presetID="1">
                                  <p:stCondLst>
                                    <p:cond delay="0"/>
                                  </p:stCondLst>
                                  <p:childTnLst>
                                    <p:set>
                                      <p:cBhvr>
                                        <p:cTn id="4376" dur="1" fill="hold">
                                          <p:stCondLst>
                                            <p:cond delay="0"/>
                                          </p:stCondLst>
                                        </p:cTn>
                                        <p:tgtEl>
                                          <p:spTgt spid="2002">
                                            <p:txEl>
                                              <p:pRg st="4" end="4"/>
                                            </p:txEl>
                                          </p:spTgt>
                                        </p:tgtEl>
                                        <p:attrNameLst>
                                          <p:attrName>style.visibility</p:attrName>
                                        </p:attrNameLst>
                                      </p:cBhvr>
                                      <p:to>
                                        <p:strVal val="visible"/>
                                      </p:to>
                                    </p:set>
                                  </p:childTnLst>
                                </p:cTn>
                              </p:par>
                            </p:childTnLst>
                          </p:cTn>
                        </p:par>
                      </p:childTnLst>
                    </p:cTn>
                  </p:par>
                  <p:par>
                    <p:cTn id="4377" nodeType="clickEffect" fill="hold">
                      <p:stCondLst>
                        <p:cond delay="indefinite"/>
                      </p:stCondLst>
                      <p:childTnLst>
                        <p:par>
                          <p:cTn id="4378" nodeType="withEffect" fill="hold">
                            <p:stCondLst>
                              <p:cond delay="0"/>
                            </p:stCondLst>
                            <p:childTnLst>
                              <p:par>
                                <p:cTn id="4379" nodeType="clickEffect" fill="hold" presetClass="entr" presetID="1">
                                  <p:stCondLst>
                                    <p:cond delay="0"/>
                                  </p:stCondLst>
                                  <p:childTnLst>
                                    <p:set>
                                      <p:cBhvr>
                                        <p:cTn id="4380" dur="1" fill="hold">
                                          <p:stCondLst>
                                            <p:cond delay="0"/>
                                          </p:stCondLst>
                                        </p:cTn>
                                        <p:tgtEl>
                                          <p:spTgt spid="2002">
                                            <p:txEl>
                                              <p:pRg st="5" end="5"/>
                                            </p:txEl>
                                          </p:spTgt>
                                        </p:tgtEl>
                                        <p:attrNameLst>
                                          <p:attrName>style.visibility</p:attrName>
                                        </p:attrNameLst>
                                      </p:cBhvr>
                                      <p:to>
                                        <p:strVal val="visible"/>
                                      </p:to>
                                    </p:set>
                                  </p:childTnLst>
                                </p:cTn>
                              </p:par>
                            </p:childTnLst>
                          </p:cTn>
                        </p:par>
                      </p:childTnLst>
                    </p:cTn>
                  </p:par>
                  <p:par>
                    <p:cTn id="4381" nodeType="clickEffect" fill="hold">
                      <p:stCondLst>
                        <p:cond delay="indefinite"/>
                      </p:stCondLst>
                      <p:childTnLst>
                        <p:par>
                          <p:cTn id="4382" nodeType="withEffect" fill="hold">
                            <p:stCondLst>
                              <p:cond delay="0"/>
                            </p:stCondLst>
                            <p:childTnLst>
                              <p:par>
                                <p:cTn id="4383" nodeType="clickEffect" fill="hold" presetClass="entr" presetID="1">
                                  <p:stCondLst>
                                    <p:cond delay="0"/>
                                  </p:stCondLst>
                                  <p:childTnLst>
                                    <p:set>
                                      <p:cBhvr>
                                        <p:cTn id="4384" dur="1" fill="hold">
                                          <p:stCondLst>
                                            <p:cond delay="0"/>
                                          </p:stCondLst>
                                        </p:cTn>
                                        <p:tgtEl>
                                          <p:spTgt spid="2002">
                                            <p:txEl>
                                              <p:pRg st="6" end="6"/>
                                            </p:txEl>
                                          </p:spTgt>
                                        </p:tgtEl>
                                        <p:attrNameLst>
                                          <p:attrName>style.visibility</p:attrName>
                                        </p:attrNameLst>
                                      </p:cBhvr>
                                      <p:to>
                                        <p:strVal val="visible"/>
                                      </p:to>
                                    </p:set>
                                  </p:childTnLst>
                                </p:cTn>
                              </p:par>
                            </p:childTnLst>
                          </p:cTn>
                        </p:par>
                      </p:childTnLst>
                    </p:cTn>
                  </p:par>
                  <p:par>
                    <p:cTn id="4385" nodeType="clickEffect" fill="hold">
                      <p:stCondLst>
                        <p:cond delay="indefinite"/>
                      </p:stCondLst>
                      <p:childTnLst>
                        <p:par>
                          <p:cTn id="4386" nodeType="withEffect" fill="hold">
                            <p:stCondLst>
                              <p:cond delay="0"/>
                            </p:stCondLst>
                            <p:childTnLst>
                              <p:par>
                                <p:cTn id="4387" nodeType="clickEffect" fill="hold" presetClass="entr" presetID="1">
                                  <p:stCondLst>
                                    <p:cond delay="0"/>
                                  </p:stCondLst>
                                  <p:childTnLst>
                                    <p:set>
                                      <p:cBhvr>
                                        <p:cTn id="4388" dur="1" fill="hold">
                                          <p:stCondLst>
                                            <p:cond delay="0"/>
                                          </p:stCondLst>
                                        </p:cTn>
                                        <p:tgtEl>
                                          <p:spTgt spid="2002">
                                            <p:txEl>
                                              <p:pRg st="7" end="7"/>
                                            </p:txEl>
                                          </p:spTgt>
                                        </p:tgtEl>
                                        <p:attrNameLst>
                                          <p:attrName>style.visibility</p:attrName>
                                        </p:attrNameLst>
                                      </p:cBhvr>
                                      <p:to>
                                        <p:strVal val="visible"/>
                                      </p:to>
                                    </p:set>
                                  </p:childTnLst>
                                </p:cTn>
                              </p:par>
                            </p:childTnLst>
                          </p:cTn>
                        </p:par>
                      </p:childTnLst>
                    </p:cTn>
                  </p:par>
                  <p:par>
                    <p:cTn id="4389" nodeType="clickEffect" fill="hold">
                      <p:stCondLst>
                        <p:cond delay="indefinite"/>
                      </p:stCondLst>
                      <p:childTnLst>
                        <p:par>
                          <p:cTn id="4390" nodeType="withEffect" fill="hold">
                            <p:stCondLst>
                              <p:cond delay="0"/>
                            </p:stCondLst>
                            <p:childTnLst>
                              <p:par>
                                <p:cTn id="4391" nodeType="clickEffect" fill="hold" presetClass="entr" presetID="1">
                                  <p:stCondLst>
                                    <p:cond delay="0"/>
                                  </p:stCondLst>
                                  <p:childTnLst>
                                    <p:set>
                                      <p:cBhvr>
                                        <p:cTn id="4392" dur="1" fill="hold">
                                          <p:stCondLst>
                                            <p:cond delay="0"/>
                                          </p:stCondLst>
                                        </p:cTn>
                                        <p:tgtEl>
                                          <p:spTgt spid="2002">
                                            <p:txEl>
                                              <p:pRg st="8" end="8"/>
                                            </p:txEl>
                                          </p:spTgt>
                                        </p:tgtEl>
                                        <p:attrNameLst>
                                          <p:attrName>style.visibility</p:attrName>
                                        </p:attrNameLst>
                                      </p:cBhvr>
                                      <p:to>
                                        <p:strVal val="visible"/>
                                      </p:to>
                                    </p:set>
                                  </p:childTnLst>
                                </p:cTn>
                              </p:par>
                            </p:childTnLst>
                          </p:cTn>
                        </p:par>
                      </p:childTnLst>
                    </p:cTn>
                  </p:par>
                  <p:par>
                    <p:cTn id="4393" nodeType="clickEffect" fill="hold">
                      <p:stCondLst>
                        <p:cond delay="indefinite"/>
                      </p:stCondLst>
                      <p:childTnLst>
                        <p:par>
                          <p:cTn id="4394" nodeType="withEffect" fill="hold">
                            <p:stCondLst>
                              <p:cond delay="0"/>
                            </p:stCondLst>
                            <p:childTnLst>
                              <p:par>
                                <p:cTn id="4395" nodeType="clickEffect" fill="hold" presetClass="entr" presetID="1">
                                  <p:stCondLst>
                                    <p:cond delay="0"/>
                                  </p:stCondLst>
                                  <p:childTnLst>
                                    <p:set>
                                      <p:cBhvr>
                                        <p:cTn id="4396" dur="1" fill="hold">
                                          <p:stCondLst>
                                            <p:cond delay="0"/>
                                          </p:stCondLst>
                                        </p:cTn>
                                        <p:tgtEl>
                                          <p:spTgt spid="2002">
                                            <p:txEl>
                                              <p:pRg st="9" end="9"/>
                                            </p:txEl>
                                          </p:spTgt>
                                        </p:tgtEl>
                                        <p:attrNameLst>
                                          <p:attrName>style.visibility</p:attrName>
                                        </p:attrNameLst>
                                      </p:cBhvr>
                                      <p:to>
                                        <p:strVal val="visible"/>
                                      </p:to>
                                    </p:set>
                                  </p:childTnLst>
                                </p:cTn>
                              </p:par>
                            </p:childTnLst>
                          </p:cTn>
                        </p:par>
                      </p:childTnLst>
                    </p:cTn>
                  </p:par>
                  <p:par>
                    <p:cTn id="4397" nodeType="clickEffect" fill="hold">
                      <p:stCondLst>
                        <p:cond delay="indefinite"/>
                      </p:stCondLst>
                      <p:childTnLst>
                        <p:par>
                          <p:cTn id="4398" nodeType="withEffect" fill="hold">
                            <p:stCondLst>
                              <p:cond delay="0"/>
                            </p:stCondLst>
                            <p:childTnLst>
                              <p:par>
                                <p:cTn id="4399" nodeType="clickEffect" fill="hold" presetClass="entr" presetID="1">
                                  <p:stCondLst>
                                    <p:cond delay="0"/>
                                  </p:stCondLst>
                                  <p:childTnLst>
                                    <p:set>
                                      <p:cBhvr>
                                        <p:cTn id="4400" dur="1" fill="hold">
                                          <p:stCondLst>
                                            <p:cond delay="0"/>
                                          </p:stCondLst>
                                        </p:cTn>
                                        <p:tgtEl>
                                          <p:spTgt spid="200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200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01" dur="indefinite" restart="never" nodeType="tmRoot">
          <p:childTnLst>
            <p:seq>
              <p:cTn id="4402" dur="indefinite" nodeType="mainSeq">
                <p:childTnLst>
                  <p:par>
                    <p:cTn id="4403" nodeType="clickEffect" fill="hold">
                      <p:stCondLst>
                        <p:cond delay="indefinite"/>
                      </p:stCondLst>
                      <p:childTnLst>
                        <p:par>
                          <p:cTn id="4404" nodeType="withEffect" fill="hold">
                            <p:stCondLst>
                              <p:cond delay="0"/>
                            </p:stCondLst>
                            <p:childTnLst>
                              <p:par>
                                <p:cTn id="4405" nodeType="clickEffect" fill="hold" presetClass="entr" presetID="1">
                                  <p:stCondLst>
                                    <p:cond delay="0"/>
                                  </p:stCondLst>
                                  <p:childTnLst>
                                    <p:set>
                                      <p:cBhvr>
                                        <p:cTn id="4406" dur="1" fill="hold">
                                          <p:stCondLst>
                                            <p:cond delay="0"/>
                                          </p:stCondLst>
                                        </p:cTn>
                                        <p:tgtEl>
                                          <p:spTgt spid="2005">
                                            <p:txEl>
                                              <p:pRg st="0" end="0"/>
                                            </p:txEl>
                                          </p:spTgt>
                                        </p:tgtEl>
                                        <p:attrNameLst>
                                          <p:attrName>style.visibility</p:attrName>
                                        </p:attrNameLst>
                                      </p:cBhvr>
                                      <p:to>
                                        <p:strVal val="visible"/>
                                      </p:to>
                                    </p:set>
                                  </p:childTnLst>
                                </p:cTn>
                              </p:par>
                            </p:childTnLst>
                          </p:cTn>
                        </p:par>
                      </p:childTnLst>
                    </p:cTn>
                  </p:par>
                  <p:par>
                    <p:cTn id="4407" nodeType="clickEffect" fill="hold">
                      <p:stCondLst>
                        <p:cond delay="indefinite"/>
                      </p:stCondLst>
                      <p:childTnLst>
                        <p:par>
                          <p:cTn id="4408" nodeType="withEffect" fill="hold">
                            <p:stCondLst>
                              <p:cond delay="0"/>
                            </p:stCondLst>
                            <p:childTnLst>
                              <p:par>
                                <p:cTn id="4409" nodeType="clickEffect" fill="hold" presetClass="entr" presetID="1">
                                  <p:stCondLst>
                                    <p:cond delay="0"/>
                                  </p:stCondLst>
                                  <p:childTnLst>
                                    <p:set>
                                      <p:cBhvr>
                                        <p:cTn id="4410" dur="1" fill="hold">
                                          <p:stCondLst>
                                            <p:cond delay="0"/>
                                          </p:stCondLst>
                                        </p:cTn>
                                        <p:tgtEl>
                                          <p:spTgt spid="2005">
                                            <p:txEl>
                                              <p:pRg st="1" end="1"/>
                                            </p:txEl>
                                          </p:spTgt>
                                        </p:tgtEl>
                                        <p:attrNameLst>
                                          <p:attrName>style.visibility</p:attrName>
                                        </p:attrNameLst>
                                      </p:cBhvr>
                                      <p:to>
                                        <p:strVal val="visible"/>
                                      </p:to>
                                    </p:set>
                                  </p:childTnLst>
                                </p:cTn>
                              </p:par>
                            </p:childTnLst>
                          </p:cTn>
                        </p:par>
                      </p:childTnLst>
                    </p:cTn>
                  </p:par>
                  <p:par>
                    <p:cTn id="4411" nodeType="clickEffect" fill="hold">
                      <p:stCondLst>
                        <p:cond delay="indefinite"/>
                      </p:stCondLst>
                      <p:childTnLst>
                        <p:par>
                          <p:cTn id="4412" nodeType="withEffect" fill="hold">
                            <p:stCondLst>
                              <p:cond delay="0"/>
                            </p:stCondLst>
                            <p:childTnLst>
                              <p:par>
                                <p:cTn id="4413" nodeType="clickEffect" fill="hold" presetClass="entr" presetID="1">
                                  <p:stCondLst>
                                    <p:cond delay="0"/>
                                  </p:stCondLst>
                                  <p:childTnLst>
                                    <p:set>
                                      <p:cBhvr>
                                        <p:cTn id="4414" dur="1" fill="hold">
                                          <p:stCondLst>
                                            <p:cond delay="0"/>
                                          </p:stCondLst>
                                        </p:cTn>
                                        <p:tgtEl>
                                          <p:spTgt spid="2005">
                                            <p:txEl>
                                              <p:pRg st="2" end="2"/>
                                            </p:txEl>
                                          </p:spTgt>
                                        </p:tgtEl>
                                        <p:attrNameLst>
                                          <p:attrName>style.visibility</p:attrName>
                                        </p:attrNameLst>
                                      </p:cBhvr>
                                      <p:to>
                                        <p:strVal val="visible"/>
                                      </p:to>
                                    </p:set>
                                  </p:childTnLst>
                                </p:cTn>
                              </p:par>
                            </p:childTnLst>
                          </p:cTn>
                        </p:par>
                      </p:childTnLst>
                    </p:cTn>
                  </p:par>
                  <p:par>
                    <p:cTn id="4415" nodeType="clickEffect" fill="hold">
                      <p:stCondLst>
                        <p:cond delay="indefinite"/>
                      </p:stCondLst>
                      <p:childTnLst>
                        <p:par>
                          <p:cTn id="4416" nodeType="withEffect" fill="hold">
                            <p:stCondLst>
                              <p:cond delay="0"/>
                            </p:stCondLst>
                            <p:childTnLst>
                              <p:par>
                                <p:cTn id="4417" nodeType="clickEffect" fill="hold" presetClass="entr" presetID="1">
                                  <p:stCondLst>
                                    <p:cond delay="0"/>
                                  </p:stCondLst>
                                  <p:childTnLst>
                                    <p:set>
                                      <p:cBhvr>
                                        <p:cTn id="4418" dur="1" fill="hold">
                                          <p:stCondLst>
                                            <p:cond delay="0"/>
                                          </p:stCondLst>
                                        </p:cTn>
                                        <p:tgtEl>
                                          <p:spTgt spid="2005">
                                            <p:txEl>
                                              <p:pRg st="3" end="3"/>
                                            </p:txEl>
                                          </p:spTgt>
                                        </p:tgtEl>
                                        <p:attrNameLst>
                                          <p:attrName>style.visibility</p:attrName>
                                        </p:attrNameLst>
                                      </p:cBhvr>
                                      <p:to>
                                        <p:strVal val="visible"/>
                                      </p:to>
                                    </p:set>
                                  </p:childTnLst>
                                </p:cTn>
                              </p:par>
                            </p:childTnLst>
                          </p:cTn>
                        </p:par>
                      </p:childTnLst>
                    </p:cTn>
                  </p:par>
                  <p:par>
                    <p:cTn id="4419" nodeType="clickEffect" fill="hold">
                      <p:stCondLst>
                        <p:cond delay="indefinite"/>
                      </p:stCondLst>
                      <p:childTnLst>
                        <p:par>
                          <p:cTn id="4420" nodeType="withEffect" fill="hold">
                            <p:stCondLst>
                              <p:cond delay="0"/>
                            </p:stCondLst>
                            <p:childTnLst>
                              <p:par>
                                <p:cTn id="4421" nodeType="clickEffect" fill="hold" presetClass="entr" presetID="1">
                                  <p:stCondLst>
                                    <p:cond delay="0"/>
                                  </p:stCondLst>
                                  <p:childTnLst>
                                    <p:set>
                                      <p:cBhvr>
                                        <p:cTn id="4422" dur="1" fill="hold">
                                          <p:stCondLst>
                                            <p:cond delay="0"/>
                                          </p:stCondLst>
                                        </p:cTn>
                                        <p:tgtEl>
                                          <p:spTgt spid="2005">
                                            <p:txEl>
                                              <p:pRg st="4" end="4"/>
                                            </p:txEl>
                                          </p:spTgt>
                                        </p:tgtEl>
                                        <p:attrNameLst>
                                          <p:attrName>style.visibility</p:attrName>
                                        </p:attrNameLst>
                                      </p:cBhvr>
                                      <p:to>
                                        <p:strVal val="visible"/>
                                      </p:to>
                                    </p:set>
                                  </p:childTnLst>
                                </p:cTn>
                              </p:par>
                            </p:childTnLst>
                          </p:cTn>
                        </p:par>
                      </p:childTnLst>
                    </p:cTn>
                  </p:par>
                  <p:par>
                    <p:cTn id="4423" nodeType="clickEffect" fill="hold">
                      <p:stCondLst>
                        <p:cond delay="indefinite"/>
                      </p:stCondLst>
                      <p:childTnLst>
                        <p:par>
                          <p:cTn id="4424" nodeType="withEffect" fill="hold">
                            <p:stCondLst>
                              <p:cond delay="0"/>
                            </p:stCondLst>
                            <p:childTnLst>
                              <p:par>
                                <p:cTn id="4425" nodeType="clickEffect" fill="hold" presetClass="entr" presetID="1">
                                  <p:stCondLst>
                                    <p:cond delay="0"/>
                                  </p:stCondLst>
                                  <p:childTnLst>
                                    <p:set>
                                      <p:cBhvr>
                                        <p:cTn id="4426" dur="1" fill="hold">
                                          <p:stCondLst>
                                            <p:cond delay="0"/>
                                          </p:stCondLst>
                                        </p:cTn>
                                        <p:tgtEl>
                                          <p:spTgt spid="2005">
                                            <p:txEl>
                                              <p:pRg st="5" end="5"/>
                                            </p:txEl>
                                          </p:spTgt>
                                        </p:tgtEl>
                                        <p:attrNameLst>
                                          <p:attrName>style.visibility</p:attrName>
                                        </p:attrNameLst>
                                      </p:cBhvr>
                                      <p:to>
                                        <p:strVal val="visible"/>
                                      </p:to>
                                    </p:set>
                                  </p:childTnLst>
                                </p:cTn>
                              </p:par>
                            </p:childTnLst>
                          </p:cTn>
                        </p:par>
                      </p:childTnLst>
                    </p:cTn>
                  </p:par>
                  <p:par>
                    <p:cTn id="4427" nodeType="clickEffect" fill="hold">
                      <p:stCondLst>
                        <p:cond delay="indefinite"/>
                      </p:stCondLst>
                      <p:childTnLst>
                        <p:par>
                          <p:cTn id="4428" nodeType="withEffect" fill="hold">
                            <p:stCondLst>
                              <p:cond delay="0"/>
                            </p:stCondLst>
                            <p:childTnLst>
                              <p:par>
                                <p:cTn id="4429" nodeType="clickEffect" fill="hold" presetClass="entr" presetID="1">
                                  <p:stCondLst>
                                    <p:cond delay="0"/>
                                  </p:stCondLst>
                                  <p:childTnLst>
                                    <p:set>
                                      <p:cBhvr>
                                        <p:cTn id="4430" dur="1" fill="hold">
                                          <p:stCondLst>
                                            <p:cond delay="0"/>
                                          </p:stCondLst>
                                        </p:cTn>
                                        <p:tgtEl>
                                          <p:spTgt spid="2005">
                                            <p:txEl>
                                              <p:pRg st="6" end="6"/>
                                            </p:txEl>
                                          </p:spTgt>
                                        </p:tgtEl>
                                        <p:attrNameLst>
                                          <p:attrName>style.visibility</p:attrName>
                                        </p:attrNameLst>
                                      </p:cBhvr>
                                      <p:to>
                                        <p:strVal val="visible"/>
                                      </p:to>
                                    </p:set>
                                  </p:childTnLst>
                                </p:cTn>
                              </p:par>
                            </p:childTnLst>
                          </p:cTn>
                        </p:par>
                      </p:childTnLst>
                    </p:cTn>
                  </p:par>
                  <p:par>
                    <p:cTn id="4431" nodeType="clickEffect" fill="hold">
                      <p:stCondLst>
                        <p:cond delay="indefinite"/>
                      </p:stCondLst>
                      <p:childTnLst>
                        <p:par>
                          <p:cTn id="4432" nodeType="withEffect" fill="hold">
                            <p:stCondLst>
                              <p:cond delay="0"/>
                            </p:stCondLst>
                            <p:childTnLst>
                              <p:par>
                                <p:cTn id="4433" nodeType="clickEffect" fill="hold" presetClass="entr" presetID="1">
                                  <p:stCondLst>
                                    <p:cond delay="0"/>
                                  </p:stCondLst>
                                  <p:childTnLst>
                                    <p:set>
                                      <p:cBhvr>
                                        <p:cTn id="4434" dur="1" fill="hold">
                                          <p:stCondLst>
                                            <p:cond delay="0"/>
                                          </p:stCondLst>
                                        </p:cTn>
                                        <p:tgtEl>
                                          <p:spTgt spid="200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535" name="Picture 10" descr="Question Mark&#10;"/>
          <p:cNvPicPr/>
          <p:nvPr/>
        </p:nvPicPr>
        <p:blipFill>
          <a:blip r:embed="rId1"/>
          <a:stretch/>
        </p:blipFill>
        <p:spPr>
          <a:xfrm>
            <a:off x="1792440" y="4232160"/>
            <a:ext cx="2518200" cy="2516760"/>
          </a:xfrm>
          <a:prstGeom prst="rect">
            <a:avLst/>
          </a:prstGeom>
          <a:ln w="9525">
            <a:noFill/>
          </a:ln>
        </p:spPr>
      </p:pic>
      <p:pic>
        <p:nvPicPr>
          <p:cNvPr id="536" name="Picture 11" descr="Question Mark&#10;"/>
          <p:cNvPicPr/>
          <p:nvPr/>
        </p:nvPicPr>
        <p:blipFill>
          <a:blip r:embed="rId2"/>
          <a:stretch/>
        </p:blipFill>
        <p:spPr>
          <a:xfrm>
            <a:off x="3278160" y="1708200"/>
            <a:ext cx="2518200" cy="2516760"/>
          </a:xfrm>
          <a:prstGeom prst="rect">
            <a:avLst/>
          </a:prstGeom>
          <a:ln w="9525">
            <a:noFill/>
          </a:ln>
        </p:spPr>
      </p:pic>
      <p:pic>
        <p:nvPicPr>
          <p:cNvPr id="537" name="Picture 12" descr="Question Mark&#10;"/>
          <p:cNvPicPr/>
          <p:nvPr/>
        </p:nvPicPr>
        <p:blipFill>
          <a:blip r:embed="rId3"/>
          <a:stretch/>
        </p:blipFill>
        <p:spPr>
          <a:xfrm>
            <a:off x="4896000" y="4170240"/>
            <a:ext cx="2518200" cy="2516760"/>
          </a:xfrm>
          <a:prstGeom prst="rect">
            <a:avLst/>
          </a:prstGeom>
          <a:ln w="9525">
            <a:noFill/>
          </a:ln>
        </p:spPr>
      </p:pic>
      <p:pic>
        <p:nvPicPr>
          <p:cNvPr id="538" name="Picture 13" descr="Question Mark&#10;"/>
          <p:cNvPicPr/>
          <p:nvPr/>
        </p:nvPicPr>
        <p:blipFill>
          <a:blip r:embed="rId4"/>
          <a:stretch/>
        </p:blipFill>
        <p:spPr>
          <a:xfrm>
            <a:off x="0" y="1789200"/>
            <a:ext cx="2518200" cy="2516760"/>
          </a:xfrm>
          <a:prstGeom prst="rect">
            <a:avLst/>
          </a:prstGeom>
          <a:ln w="9525">
            <a:noFill/>
          </a:ln>
        </p:spPr>
      </p:pic>
      <p:pic>
        <p:nvPicPr>
          <p:cNvPr id="539" name="Picture 14"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2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200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35" dur="indefinite" restart="never" nodeType="tmRoot">
          <p:childTnLst>
            <p:seq>
              <p:cTn id="4436" dur="indefinite" nodeType="mainSeq">
                <p:childTnLst>
                  <p:par>
                    <p:cTn id="4437" nodeType="clickEffect" fill="hold">
                      <p:stCondLst>
                        <p:cond delay="indefinite"/>
                      </p:stCondLst>
                      <p:childTnLst>
                        <p:par>
                          <p:cTn id="4438" nodeType="withEffect" fill="hold">
                            <p:stCondLst>
                              <p:cond delay="0"/>
                            </p:stCondLst>
                            <p:childTnLst>
                              <p:par>
                                <p:cTn id="4439" nodeType="clickEffect" fill="hold" presetClass="entr" presetID="1">
                                  <p:stCondLst>
                                    <p:cond delay="0"/>
                                  </p:stCondLst>
                                  <p:childTnLst>
                                    <p:set>
                                      <p:cBhvr>
                                        <p:cTn id="4440" dur="1" fill="hold">
                                          <p:stCondLst>
                                            <p:cond delay="0"/>
                                          </p:stCondLst>
                                        </p:cTn>
                                        <p:tgtEl>
                                          <p:spTgt spid="2007">
                                            <p:txEl>
                                              <p:pRg st="0" end="0"/>
                                            </p:txEl>
                                          </p:spTgt>
                                        </p:tgtEl>
                                        <p:attrNameLst>
                                          <p:attrName>style.visibility</p:attrName>
                                        </p:attrNameLst>
                                      </p:cBhvr>
                                      <p:to>
                                        <p:strVal val="visible"/>
                                      </p:to>
                                    </p:set>
                                  </p:childTnLst>
                                </p:cTn>
                              </p:par>
                            </p:childTnLst>
                          </p:cTn>
                        </p:par>
                      </p:childTnLst>
                    </p:cTn>
                  </p:par>
                  <p:par>
                    <p:cTn id="4441" nodeType="clickEffect" fill="hold">
                      <p:stCondLst>
                        <p:cond delay="indefinite"/>
                      </p:stCondLst>
                      <p:childTnLst>
                        <p:par>
                          <p:cTn id="4442" nodeType="withEffect" fill="hold">
                            <p:stCondLst>
                              <p:cond delay="0"/>
                            </p:stCondLst>
                            <p:childTnLst>
                              <p:par>
                                <p:cTn id="4443" nodeType="clickEffect" fill="hold" presetClass="entr" presetID="1">
                                  <p:stCondLst>
                                    <p:cond delay="0"/>
                                  </p:stCondLst>
                                  <p:childTnLst>
                                    <p:set>
                                      <p:cBhvr>
                                        <p:cTn id="4444" dur="1" fill="hold">
                                          <p:stCondLst>
                                            <p:cond delay="0"/>
                                          </p:stCondLst>
                                        </p:cTn>
                                        <p:tgtEl>
                                          <p:spTgt spid="2007">
                                            <p:txEl>
                                              <p:pRg st="1" end="1"/>
                                            </p:txEl>
                                          </p:spTgt>
                                        </p:tgtEl>
                                        <p:attrNameLst>
                                          <p:attrName>style.visibility</p:attrName>
                                        </p:attrNameLst>
                                      </p:cBhvr>
                                      <p:to>
                                        <p:strVal val="visible"/>
                                      </p:to>
                                    </p:set>
                                  </p:childTnLst>
                                </p:cTn>
                              </p:par>
                            </p:childTnLst>
                          </p:cTn>
                        </p:par>
                      </p:childTnLst>
                    </p:cTn>
                  </p:par>
                  <p:par>
                    <p:cTn id="4445" nodeType="clickEffect" fill="hold">
                      <p:stCondLst>
                        <p:cond delay="indefinite"/>
                      </p:stCondLst>
                      <p:childTnLst>
                        <p:par>
                          <p:cTn id="4446" nodeType="withEffect" fill="hold">
                            <p:stCondLst>
                              <p:cond delay="0"/>
                            </p:stCondLst>
                            <p:childTnLst>
                              <p:par>
                                <p:cTn id="4447" nodeType="clickEffect" fill="hold" presetClass="entr" presetID="1">
                                  <p:stCondLst>
                                    <p:cond delay="0"/>
                                  </p:stCondLst>
                                  <p:childTnLst>
                                    <p:set>
                                      <p:cBhvr>
                                        <p:cTn id="4448" dur="1" fill="hold">
                                          <p:stCondLst>
                                            <p:cond delay="0"/>
                                          </p:stCondLst>
                                        </p:cTn>
                                        <p:tgtEl>
                                          <p:spTgt spid="2007">
                                            <p:txEl>
                                              <p:pRg st="2" end="2"/>
                                            </p:txEl>
                                          </p:spTgt>
                                        </p:tgtEl>
                                        <p:attrNameLst>
                                          <p:attrName>style.visibility</p:attrName>
                                        </p:attrNameLst>
                                      </p:cBhvr>
                                      <p:to>
                                        <p:strVal val="visible"/>
                                      </p:to>
                                    </p:set>
                                  </p:childTnLst>
                                </p:cTn>
                              </p:par>
                            </p:childTnLst>
                          </p:cTn>
                        </p:par>
                      </p:childTnLst>
                    </p:cTn>
                  </p:par>
                  <p:par>
                    <p:cTn id="4449" nodeType="clickEffect" fill="hold">
                      <p:stCondLst>
                        <p:cond delay="indefinite"/>
                      </p:stCondLst>
                      <p:childTnLst>
                        <p:par>
                          <p:cTn id="4450" nodeType="withEffect" fill="hold">
                            <p:stCondLst>
                              <p:cond delay="0"/>
                            </p:stCondLst>
                            <p:childTnLst>
                              <p:par>
                                <p:cTn id="4451" nodeType="clickEffect" fill="hold" presetClass="entr" presetID="1">
                                  <p:stCondLst>
                                    <p:cond delay="0"/>
                                  </p:stCondLst>
                                  <p:childTnLst>
                                    <p:set>
                                      <p:cBhvr>
                                        <p:cTn id="4452" dur="1" fill="hold">
                                          <p:stCondLst>
                                            <p:cond delay="0"/>
                                          </p:stCondLst>
                                        </p:cTn>
                                        <p:tgtEl>
                                          <p:spTgt spid="2007">
                                            <p:txEl>
                                              <p:pRg st="3" end="3"/>
                                            </p:txEl>
                                          </p:spTgt>
                                        </p:tgtEl>
                                        <p:attrNameLst>
                                          <p:attrName>style.visibility</p:attrName>
                                        </p:attrNameLst>
                                      </p:cBhvr>
                                      <p:to>
                                        <p:strVal val="visible"/>
                                      </p:to>
                                    </p:set>
                                  </p:childTnLst>
                                </p:cTn>
                              </p:par>
                            </p:childTnLst>
                          </p:cTn>
                        </p:par>
                      </p:childTnLst>
                    </p:cTn>
                  </p:par>
                  <p:par>
                    <p:cTn id="4453" nodeType="clickEffect" fill="hold">
                      <p:stCondLst>
                        <p:cond delay="indefinite"/>
                      </p:stCondLst>
                      <p:childTnLst>
                        <p:par>
                          <p:cTn id="4454" nodeType="withEffect" fill="hold">
                            <p:stCondLst>
                              <p:cond delay="0"/>
                            </p:stCondLst>
                            <p:childTnLst>
                              <p:par>
                                <p:cTn id="4455" nodeType="clickEffect" fill="hold" presetClass="entr" presetID="1">
                                  <p:stCondLst>
                                    <p:cond delay="0"/>
                                  </p:stCondLst>
                                  <p:childTnLst>
                                    <p:set>
                                      <p:cBhvr>
                                        <p:cTn id="4456" dur="1" fill="hold">
                                          <p:stCondLst>
                                            <p:cond delay="0"/>
                                          </p:stCondLst>
                                        </p:cTn>
                                        <p:tgtEl>
                                          <p:spTgt spid="2007">
                                            <p:txEl>
                                              <p:pRg st="4" end="4"/>
                                            </p:txEl>
                                          </p:spTgt>
                                        </p:tgtEl>
                                        <p:attrNameLst>
                                          <p:attrName>style.visibility</p:attrName>
                                        </p:attrNameLst>
                                      </p:cBhvr>
                                      <p:to>
                                        <p:strVal val="visible"/>
                                      </p:to>
                                    </p:set>
                                  </p:childTnLst>
                                </p:cTn>
                              </p:par>
                            </p:childTnLst>
                          </p:cTn>
                        </p:par>
                      </p:childTnLst>
                    </p:cTn>
                  </p:par>
                  <p:par>
                    <p:cTn id="4457" nodeType="clickEffect" fill="hold">
                      <p:stCondLst>
                        <p:cond delay="indefinite"/>
                      </p:stCondLst>
                      <p:childTnLst>
                        <p:par>
                          <p:cTn id="4458" nodeType="withEffect" fill="hold">
                            <p:stCondLst>
                              <p:cond delay="0"/>
                            </p:stCondLst>
                            <p:childTnLst>
                              <p:par>
                                <p:cTn id="4459" nodeType="clickEffect" fill="hold" presetClass="entr" presetID="1">
                                  <p:stCondLst>
                                    <p:cond delay="0"/>
                                  </p:stCondLst>
                                  <p:childTnLst>
                                    <p:set>
                                      <p:cBhvr>
                                        <p:cTn id="4460" dur="1" fill="hold">
                                          <p:stCondLst>
                                            <p:cond delay="0"/>
                                          </p:stCondLst>
                                        </p:cTn>
                                        <p:tgtEl>
                                          <p:spTgt spid="2007">
                                            <p:txEl>
                                              <p:pRg st="5" end="5"/>
                                            </p:txEl>
                                          </p:spTgt>
                                        </p:tgtEl>
                                        <p:attrNameLst>
                                          <p:attrName>style.visibility</p:attrName>
                                        </p:attrNameLst>
                                      </p:cBhvr>
                                      <p:to>
                                        <p:strVal val="visible"/>
                                      </p:to>
                                    </p:set>
                                  </p:childTnLst>
                                </p:cTn>
                              </p:par>
                            </p:childTnLst>
                          </p:cTn>
                        </p:par>
                      </p:childTnLst>
                    </p:cTn>
                  </p:par>
                  <p:par>
                    <p:cTn id="4461" nodeType="clickEffect" fill="hold">
                      <p:stCondLst>
                        <p:cond delay="indefinite"/>
                      </p:stCondLst>
                      <p:childTnLst>
                        <p:par>
                          <p:cTn id="4462" nodeType="withEffect" fill="hold">
                            <p:stCondLst>
                              <p:cond delay="0"/>
                            </p:stCondLst>
                            <p:childTnLst>
                              <p:par>
                                <p:cTn id="4463" nodeType="clickEffect" fill="hold" presetClass="entr" presetID="1">
                                  <p:stCondLst>
                                    <p:cond delay="0"/>
                                  </p:stCondLst>
                                  <p:childTnLst>
                                    <p:set>
                                      <p:cBhvr>
                                        <p:cTn id="4464" dur="1" fill="hold">
                                          <p:stCondLst>
                                            <p:cond delay="0"/>
                                          </p:stCondLst>
                                        </p:cTn>
                                        <p:tgtEl>
                                          <p:spTgt spid="2007">
                                            <p:txEl>
                                              <p:pRg st="6" end="6"/>
                                            </p:txEl>
                                          </p:spTgt>
                                        </p:tgtEl>
                                        <p:attrNameLst>
                                          <p:attrName>style.visibility</p:attrName>
                                        </p:attrNameLst>
                                      </p:cBhvr>
                                      <p:to>
                                        <p:strVal val="visible"/>
                                      </p:to>
                                    </p:set>
                                  </p:childTnLst>
                                </p:cTn>
                              </p:par>
                            </p:childTnLst>
                          </p:cTn>
                        </p:par>
                      </p:childTnLst>
                    </p:cTn>
                  </p:par>
                  <p:par>
                    <p:cTn id="4465" nodeType="clickEffect" fill="hold">
                      <p:stCondLst>
                        <p:cond delay="indefinite"/>
                      </p:stCondLst>
                      <p:childTnLst>
                        <p:par>
                          <p:cTn id="4466" nodeType="withEffect" fill="hold">
                            <p:stCondLst>
                              <p:cond delay="0"/>
                            </p:stCondLst>
                            <p:childTnLst>
                              <p:par>
                                <p:cTn id="4467" nodeType="clickEffect" fill="hold" presetClass="entr" presetID="1">
                                  <p:stCondLst>
                                    <p:cond delay="0"/>
                                  </p:stCondLst>
                                  <p:childTnLst>
                                    <p:set>
                                      <p:cBhvr>
                                        <p:cTn id="4468" dur="1" fill="hold">
                                          <p:stCondLst>
                                            <p:cond delay="0"/>
                                          </p:stCondLst>
                                        </p:cTn>
                                        <p:tgtEl>
                                          <p:spTgt spid="200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8" name="Content Placeholder 5"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2009" name="Picture 91" descr="An artist rendering of Building 34"/>
          <p:cNvPicPr/>
          <p:nvPr/>
        </p:nvPicPr>
        <p:blipFill>
          <a:blip r:embed="rId2"/>
          <a:stretch/>
        </p:blipFill>
        <p:spPr>
          <a:xfrm>
            <a:off x="4557600" y="3581280"/>
            <a:ext cx="4582080" cy="3275640"/>
          </a:xfrm>
          <a:prstGeom prst="rect">
            <a:avLst/>
          </a:prstGeom>
          <a:ln w="0">
            <a:noFill/>
          </a:ln>
        </p:spPr>
      </p:pic>
      <p:sp>
        <p:nvSpPr>
          <p:cNvPr id="201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2011" name="Title 49"/>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12" name="Picture 92"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2013" name="Rectangle 626"/>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201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69" dur="indefinite" restart="never" nodeType="tmRoot">
          <p:childTnLst>
            <p:seq>
              <p:cTn id="4470" dur="indefinite" nodeType="mainSeq">
                <p:childTnLst>
                  <p:par>
                    <p:cTn id="4471" nodeType="clickEffect" fill="hold">
                      <p:stCondLst>
                        <p:cond delay="indefinite"/>
                      </p:stCondLst>
                      <p:childTnLst>
                        <p:par>
                          <p:cTn id="4472" nodeType="withEffect" fill="hold">
                            <p:stCondLst>
                              <p:cond delay="0"/>
                            </p:stCondLst>
                            <p:childTnLst>
                              <p:par>
                                <p:cTn id="4473" nodeType="clickEffect" fill="hold" presetClass="entr" presetID="1">
                                  <p:stCondLst>
                                    <p:cond delay="0"/>
                                  </p:stCondLst>
                                  <p:childTnLst>
                                    <p:set>
                                      <p:cBhvr>
                                        <p:cTn id="4474" dur="1" fill="hold">
                                          <p:stCondLst>
                                            <p:cond delay="0"/>
                                          </p:stCondLst>
                                        </p:cTn>
                                        <p:tgtEl>
                                          <p:spTgt spid="2012"/>
                                        </p:tgtEl>
                                        <p:attrNameLst>
                                          <p:attrName>style.visibility</p:attrName>
                                        </p:attrNameLst>
                                      </p:cBhvr>
                                      <p:to>
                                        <p:strVal val="visible"/>
                                      </p:to>
                                    </p:set>
                                  </p:childTnLst>
                                </p:cTn>
                              </p:par>
                              <p:par>
                                <p:cTn id="4475" nodeType="withEffect" fill="hold" presetClass="entr" presetID="1">
                                  <p:stCondLst>
                                    <p:cond delay="0"/>
                                  </p:stCondLst>
                                  <p:childTnLst>
                                    <p:set>
                                      <p:cBhvr>
                                        <p:cTn id="4476" dur="1" fill="hold">
                                          <p:stCondLst>
                                            <p:cond delay="0"/>
                                          </p:stCondLst>
                                        </p:cTn>
                                        <p:tgtEl>
                                          <p:spTgt spid="20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201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77" dur="indefinite" restart="never" nodeType="tmRoot">
          <p:childTnLst>
            <p:seq>
              <p:cTn id="4478" dur="indefinite" nodeType="mainSeq">
                <p:childTnLst>
                  <p:par>
                    <p:cTn id="4479" nodeType="clickEffect" fill="hold">
                      <p:stCondLst>
                        <p:cond delay="indefinite"/>
                      </p:stCondLst>
                      <p:childTnLst>
                        <p:par>
                          <p:cTn id="4480" nodeType="withEffect" fill="hold">
                            <p:stCondLst>
                              <p:cond delay="0"/>
                            </p:stCondLst>
                            <p:childTnLst>
                              <p:par>
                                <p:cTn id="4481" nodeType="clickEffect" fill="hold" presetClass="entr" presetID="1">
                                  <p:stCondLst>
                                    <p:cond delay="0"/>
                                  </p:stCondLst>
                                  <p:childTnLst>
                                    <p:set>
                                      <p:cBhvr>
                                        <p:cTn id="4482" dur="1" fill="hold">
                                          <p:stCondLst>
                                            <p:cond delay="0"/>
                                          </p:stCondLst>
                                        </p:cTn>
                                        <p:tgtEl>
                                          <p:spTgt spid="2016">
                                            <p:txEl>
                                              <p:pRg st="0" end="0"/>
                                            </p:txEl>
                                          </p:spTgt>
                                        </p:tgtEl>
                                        <p:attrNameLst>
                                          <p:attrName>style.visibility</p:attrName>
                                        </p:attrNameLst>
                                      </p:cBhvr>
                                      <p:to>
                                        <p:strVal val="visible"/>
                                      </p:to>
                                    </p:set>
                                  </p:childTnLst>
                                </p:cTn>
                              </p:par>
                              <p:par>
                                <p:cTn id="4483" nodeType="withEffect" fill="hold" presetClass="entr" presetID="1">
                                  <p:stCondLst>
                                    <p:cond delay="0"/>
                                  </p:stCondLst>
                                  <p:childTnLst>
                                    <p:set>
                                      <p:cBhvr>
                                        <p:cTn id="4484" dur="1" fill="hold">
                                          <p:stCondLst>
                                            <p:cond delay="0"/>
                                          </p:stCondLst>
                                        </p:cTn>
                                        <p:tgtEl>
                                          <p:spTgt spid="2016">
                                            <p:txEl>
                                              <p:pRg st="1" end="1"/>
                                            </p:txEl>
                                          </p:spTgt>
                                        </p:tgtEl>
                                        <p:attrNameLst>
                                          <p:attrName>style.visibility</p:attrName>
                                        </p:attrNameLst>
                                      </p:cBhvr>
                                      <p:to>
                                        <p:strVal val="visible"/>
                                      </p:to>
                                    </p:set>
                                  </p:childTnLst>
                                </p:cTn>
                              </p:par>
                              <p:par>
                                <p:cTn id="4485" nodeType="withEffect" fill="hold" presetClass="entr" presetID="1">
                                  <p:stCondLst>
                                    <p:cond delay="0"/>
                                  </p:stCondLst>
                                  <p:childTnLst>
                                    <p:set>
                                      <p:cBhvr>
                                        <p:cTn id="4486" dur="1" fill="hold">
                                          <p:stCondLst>
                                            <p:cond delay="0"/>
                                          </p:stCondLst>
                                        </p:cTn>
                                        <p:tgtEl>
                                          <p:spTgt spid="2016">
                                            <p:txEl>
                                              <p:pRg st="2" end="2"/>
                                            </p:txEl>
                                          </p:spTgt>
                                        </p:tgtEl>
                                        <p:attrNameLst>
                                          <p:attrName>style.visibility</p:attrName>
                                        </p:attrNameLst>
                                      </p:cBhvr>
                                      <p:to>
                                        <p:strVal val="visible"/>
                                      </p:to>
                                    </p:set>
                                  </p:childTnLst>
                                </p:cTn>
                              </p:par>
                              <p:par>
                                <p:cTn id="4487" nodeType="withEffect" fill="hold" presetClass="entr" presetID="1">
                                  <p:stCondLst>
                                    <p:cond delay="0"/>
                                  </p:stCondLst>
                                  <p:childTnLst>
                                    <p:set>
                                      <p:cBhvr>
                                        <p:cTn id="4488" dur="1" fill="hold">
                                          <p:stCondLst>
                                            <p:cond delay="0"/>
                                          </p:stCondLst>
                                        </p:cTn>
                                        <p:tgtEl>
                                          <p:spTgt spid="2016">
                                            <p:txEl>
                                              <p:pRg st="3" end="3"/>
                                            </p:txEl>
                                          </p:spTgt>
                                        </p:tgtEl>
                                        <p:attrNameLst>
                                          <p:attrName>style.visibility</p:attrName>
                                        </p:attrNameLst>
                                      </p:cBhvr>
                                      <p:to>
                                        <p:strVal val="visible"/>
                                      </p:to>
                                    </p:set>
                                  </p:childTnLst>
                                </p:cTn>
                              </p:par>
                              <p:par>
                                <p:cTn id="4489" nodeType="withEffect" fill="hold" presetClass="entr" presetID="1">
                                  <p:stCondLst>
                                    <p:cond delay="0"/>
                                  </p:stCondLst>
                                  <p:childTnLst>
                                    <p:set>
                                      <p:cBhvr>
                                        <p:cTn id="4490" dur="1" fill="hold">
                                          <p:stCondLst>
                                            <p:cond delay="0"/>
                                          </p:stCondLst>
                                        </p:cTn>
                                        <p:tgtEl>
                                          <p:spTgt spid="2016">
                                            <p:txEl>
                                              <p:pRg st="4" end="4"/>
                                            </p:txEl>
                                          </p:spTgt>
                                        </p:tgtEl>
                                        <p:attrNameLst>
                                          <p:attrName>style.visibility</p:attrName>
                                        </p:attrNameLst>
                                      </p:cBhvr>
                                      <p:to>
                                        <p:strVal val="visible"/>
                                      </p:to>
                                    </p:set>
                                  </p:childTnLst>
                                </p:cTn>
                              </p:par>
                              <p:par>
                                <p:cTn id="4491" nodeType="withEffect" fill="hold" presetClass="entr" presetID="1">
                                  <p:stCondLst>
                                    <p:cond delay="0"/>
                                  </p:stCondLst>
                                  <p:childTnLst>
                                    <p:set>
                                      <p:cBhvr>
                                        <p:cTn id="4492" dur="1" fill="hold">
                                          <p:stCondLst>
                                            <p:cond delay="0"/>
                                          </p:stCondLst>
                                        </p:cTn>
                                        <p:tgtEl>
                                          <p:spTgt spid="2016">
                                            <p:txEl>
                                              <p:pRg st="5" end="5"/>
                                            </p:txEl>
                                          </p:spTgt>
                                        </p:tgtEl>
                                        <p:attrNameLst>
                                          <p:attrName>style.visibility</p:attrName>
                                        </p:attrNameLst>
                                      </p:cBhvr>
                                      <p:to>
                                        <p:strVal val="visible"/>
                                      </p:to>
                                    </p:set>
                                  </p:childTnLst>
                                </p:cTn>
                              </p:par>
                              <p:par>
                                <p:cTn id="4493" nodeType="withEffect" fill="hold" presetClass="entr" presetID="1">
                                  <p:stCondLst>
                                    <p:cond delay="0"/>
                                  </p:stCondLst>
                                  <p:childTnLst>
                                    <p:set>
                                      <p:cBhvr>
                                        <p:cTn id="4494" dur="1" fill="hold">
                                          <p:stCondLst>
                                            <p:cond delay="0"/>
                                          </p:stCondLst>
                                        </p:cTn>
                                        <p:tgtEl>
                                          <p:spTgt spid="2016">
                                            <p:txEl>
                                              <p:pRg st="6" end="6"/>
                                            </p:txEl>
                                          </p:spTgt>
                                        </p:tgtEl>
                                        <p:attrNameLst>
                                          <p:attrName>style.visibility</p:attrName>
                                        </p:attrNameLst>
                                      </p:cBhvr>
                                      <p:to>
                                        <p:strVal val="visible"/>
                                      </p:to>
                                    </p:set>
                                  </p:childTnLst>
                                </p:cTn>
                              </p:par>
                              <p:par>
                                <p:cTn id="4495" nodeType="withEffect" fill="hold" presetClass="entr" presetID="1">
                                  <p:stCondLst>
                                    <p:cond delay="0"/>
                                  </p:stCondLst>
                                  <p:childTnLst>
                                    <p:set>
                                      <p:cBhvr>
                                        <p:cTn id="4496" dur="1" fill="hold">
                                          <p:stCondLst>
                                            <p:cond delay="0"/>
                                          </p:stCondLst>
                                        </p:cTn>
                                        <p:tgtEl>
                                          <p:spTgt spid="2016">
                                            <p:txEl>
                                              <p:pRg st="7" end="7"/>
                                            </p:txEl>
                                          </p:spTgt>
                                        </p:tgtEl>
                                        <p:attrNameLst>
                                          <p:attrName>style.visibility</p:attrName>
                                        </p:attrNameLst>
                                      </p:cBhvr>
                                      <p:to>
                                        <p:strVal val="visible"/>
                                      </p:to>
                                    </p:set>
                                  </p:childTnLst>
                                </p:cTn>
                              </p:par>
                              <p:par>
                                <p:cTn id="4497" nodeType="withEffect" fill="hold" presetClass="entr" presetID="1">
                                  <p:stCondLst>
                                    <p:cond delay="0"/>
                                  </p:stCondLst>
                                  <p:childTnLst>
                                    <p:set>
                                      <p:cBhvr>
                                        <p:cTn id="4498" dur="1" fill="hold">
                                          <p:stCondLst>
                                            <p:cond delay="0"/>
                                          </p:stCondLst>
                                        </p:cTn>
                                        <p:tgtEl>
                                          <p:spTgt spid="2016">
                                            <p:txEl>
                                              <p:pRg st="8" end="8"/>
                                            </p:txEl>
                                          </p:spTgt>
                                        </p:tgtEl>
                                        <p:attrNameLst>
                                          <p:attrName>style.visibility</p:attrName>
                                        </p:attrNameLst>
                                      </p:cBhvr>
                                      <p:to>
                                        <p:strVal val="visible"/>
                                      </p:to>
                                    </p:set>
                                  </p:childTnLst>
                                </p:cTn>
                              </p:par>
                              <p:par>
                                <p:cTn id="4499" nodeType="withEffect" fill="hold" presetClass="entr" presetID="1">
                                  <p:stCondLst>
                                    <p:cond delay="0"/>
                                  </p:stCondLst>
                                  <p:childTnLst>
                                    <p:set>
                                      <p:cBhvr>
                                        <p:cTn id="4500" dur="1" fill="hold">
                                          <p:stCondLst>
                                            <p:cond delay="0"/>
                                          </p:stCondLst>
                                        </p:cTn>
                                        <p:tgtEl>
                                          <p:spTgt spid="2016">
                                            <p:txEl>
                                              <p:pRg st="9" end="9"/>
                                            </p:txEl>
                                          </p:spTgt>
                                        </p:tgtEl>
                                        <p:attrNameLst>
                                          <p:attrName>style.visibility</p:attrName>
                                        </p:attrNameLst>
                                      </p:cBhvr>
                                      <p:to>
                                        <p:strVal val="visible"/>
                                      </p:to>
                                    </p:set>
                                  </p:childTnLst>
                                </p:cTn>
                              </p:par>
                            </p:childTnLst>
                          </p:cTn>
                        </p:par>
                      </p:childTnLst>
                    </p:cTn>
                  </p:par>
                  <p:par>
                    <p:cTn id="4501" nodeType="clickEffect" fill="hold">
                      <p:stCondLst>
                        <p:cond delay="indefinite"/>
                      </p:stCondLst>
                      <p:childTnLst>
                        <p:par>
                          <p:cTn id="4502" nodeType="withEffect" fill="hold">
                            <p:stCondLst>
                              <p:cond delay="0"/>
                            </p:stCondLst>
                            <p:childTnLst>
                              <p:par>
                                <p:cTn id="4503" nodeType="clickEffect" fill="hold" presetClass="entr" presetID="1">
                                  <p:stCondLst>
                                    <p:cond delay="0"/>
                                  </p:stCondLst>
                                  <p:childTnLst>
                                    <p:set>
                                      <p:cBhvr>
                                        <p:cTn id="4504" dur="1" fill="hold">
                                          <p:stCondLst>
                                            <p:cond delay="0"/>
                                          </p:stCondLst>
                                        </p:cTn>
                                        <p:tgtEl>
                                          <p:spTgt spid="2016">
                                            <p:txEl>
                                              <p:pRg st="10" end="10"/>
                                            </p:txEl>
                                          </p:spTgt>
                                        </p:tgtEl>
                                        <p:attrNameLst>
                                          <p:attrName>style.visibility</p:attrName>
                                        </p:attrNameLst>
                                      </p:cBhvr>
                                      <p:to>
                                        <p:strVal val="visible"/>
                                      </p:to>
                                    </p:set>
                                  </p:childTnLst>
                                </p:cTn>
                              </p:par>
                              <p:par>
                                <p:cTn id="4505" nodeType="withEffect" fill="hold" presetClass="entr" presetID="1">
                                  <p:stCondLst>
                                    <p:cond delay="0"/>
                                  </p:stCondLst>
                                  <p:childTnLst>
                                    <p:set>
                                      <p:cBhvr>
                                        <p:cTn id="4506" dur="1" fill="hold">
                                          <p:stCondLst>
                                            <p:cond delay="0"/>
                                          </p:stCondLst>
                                        </p:cTn>
                                        <p:tgtEl>
                                          <p:spTgt spid="2016">
                                            <p:txEl>
                                              <p:pRg st="11" end="11"/>
                                            </p:txEl>
                                          </p:spTgt>
                                        </p:tgtEl>
                                        <p:attrNameLst>
                                          <p:attrName>style.visibility</p:attrName>
                                        </p:attrNameLst>
                                      </p:cBhvr>
                                      <p:to>
                                        <p:strVal val="visible"/>
                                      </p:to>
                                    </p:set>
                                  </p:childTnLst>
                                </p:cTn>
                              </p:par>
                            </p:childTnLst>
                          </p:cTn>
                        </p:par>
                      </p:childTnLst>
                    </p:cTn>
                  </p:par>
                  <p:par>
                    <p:cTn id="4507" nodeType="clickEffect" fill="hold">
                      <p:stCondLst>
                        <p:cond delay="indefinite"/>
                      </p:stCondLst>
                      <p:childTnLst>
                        <p:par>
                          <p:cTn id="4508" nodeType="withEffect" fill="hold">
                            <p:stCondLst>
                              <p:cond delay="0"/>
                            </p:stCondLst>
                            <p:childTnLst>
                              <p:par>
                                <p:cTn id="4509" nodeType="clickEffect" fill="hold" presetClass="entr" presetID="1">
                                  <p:stCondLst>
                                    <p:cond delay="0"/>
                                  </p:stCondLst>
                                  <p:childTnLst>
                                    <p:set>
                                      <p:cBhvr>
                                        <p:cTn id="4510" dur="1" fill="hold">
                                          <p:stCondLst>
                                            <p:cond delay="0"/>
                                          </p:stCondLst>
                                        </p:cTn>
                                        <p:tgtEl>
                                          <p:spTgt spid="2016">
                                            <p:txEl>
                                              <p:pRg st="12" end="12"/>
                                            </p:txEl>
                                          </p:spTgt>
                                        </p:tgtEl>
                                        <p:attrNameLst>
                                          <p:attrName>style.visibility</p:attrName>
                                        </p:attrNameLst>
                                      </p:cBhvr>
                                      <p:to>
                                        <p:strVal val="visible"/>
                                      </p:to>
                                    </p:set>
                                  </p:childTnLst>
                                </p:cTn>
                              </p:par>
                              <p:par>
                                <p:cTn id="4511" nodeType="withEffect" fill="hold" presetClass="entr" presetID="1">
                                  <p:stCondLst>
                                    <p:cond delay="0"/>
                                  </p:stCondLst>
                                  <p:childTnLst>
                                    <p:set>
                                      <p:cBhvr>
                                        <p:cTn id="4512" dur="1" fill="hold">
                                          <p:stCondLst>
                                            <p:cond delay="0"/>
                                          </p:stCondLst>
                                        </p:cTn>
                                        <p:tgtEl>
                                          <p:spTgt spid="2016">
                                            <p:txEl>
                                              <p:pRg st="13" end="13"/>
                                            </p:txEl>
                                          </p:spTgt>
                                        </p:tgtEl>
                                        <p:attrNameLst>
                                          <p:attrName>style.visibility</p:attrName>
                                        </p:attrNameLst>
                                      </p:cBhvr>
                                      <p:to>
                                        <p:strVal val="visible"/>
                                      </p:to>
                                    </p:set>
                                  </p:childTnLst>
                                </p:cTn>
                              </p:par>
                              <p:par>
                                <p:cTn id="4513" nodeType="withEffect" fill="hold" presetClass="entr" presetID="1">
                                  <p:stCondLst>
                                    <p:cond delay="0"/>
                                  </p:stCondLst>
                                  <p:childTnLst>
                                    <p:set>
                                      <p:cBhvr>
                                        <p:cTn id="4514" dur="1" fill="hold">
                                          <p:stCondLst>
                                            <p:cond delay="0"/>
                                          </p:stCondLst>
                                        </p:cTn>
                                        <p:tgtEl>
                                          <p:spTgt spid="2016">
                                            <p:txEl>
                                              <p:pRg st="14" end="14"/>
                                            </p:txEl>
                                          </p:spTgt>
                                        </p:tgtEl>
                                        <p:attrNameLst>
                                          <p:attrName>style.visibility</p:attrName>
                                        </p:attrNameLst>
                                      </p:cBhvr>
                                      <p:to>
                                        <p:strVal val="visible"/>
                                      </p:to>
                                    </p:set>
                                  </p:childTnLst>
                                </p:cTn>
                              </p:par>
                              <p:par>
                                <p:cTn id="4515" nodeType="withEffect" fill="hold" presetClass="entr" presetID="1">
                                  <p:stCondLst>
                                    <p:cond delay="0"/>
                                  </p:stCondLst>
                                  <p:childTnLst>
                                    <p:set>
                                      <p:cBhvr>
                                        <p:cTn id="4516" dur="1" fill="hold">
                                          <p:stCondLst>
                                            <p:cond delay="0"/>
                                          </p:stCondLst>
                                        </p:cTn>
                                        <p:tgtEl>
                                          <p:spTgt spid="2016">
                                            <p:txEl>
                                              <p:pRg st="15" end="15"/>
                                            </p:txEl>
                                          </p:spTgt>
                                        </p:tgtEl>
                                        <p:attrNameLst>
                                          <p:attrName>style.visibility</p:attrName>
                                        </p:attrNameLst>
                                      </p:cBhvr>
                                      <p:to>
                                        <p:strVal val="visible"/>
                                      </p:to>
                                    </p:set>
                                  </p:childTnLst>
                                </p:cTn>
                              </p:par>
                              <p:par>
                                <p:cTn id="4517" nodeType="withEffect" fill="hold" presetClass="entr" presetID="1">
                                  <p:stCondLst>
                                    <p:cond delay="0"/>
                                  </p:stCondLst>
                                  <p:childTnLst>
                                    <p:set>
                                      <p:cBhvr>
                                        <p:cTn id="4518" dur="1" fill="hold">
                                          <p:stCondLst>
                                            <p:cond delay="0"/>
                                          </p:stCondLst>
                                        </p:cTn>
                                        <p:tgtEl>
                                          <p:spTgt spid="2016">
                                            <p:txEl>
                                              <p:pRg st="16" end="16"/>
                                            </p:txEl>
                                          </p:spTgt>
                                        </p:tgtEl>
                                        <p:attrNameLst>
                                          <p:attrName>style.visibility</p:attrName>
                                        </p:attrNameLst>
                                      </p:cBhvr>
                                      <p:to>
                                        <p:strVal val="visible"/>
                                      </p:to>
                                    </p:set>
                                  </p:childTnLst>
                                </p:cTn>
                              </p:par>
                              <p:par>
                                <p:cTn id="4519" nodeType="withEffect" fill="hold" presetClass="entr" presetID="1">
                                  <p:stCondLst>
                                    <p:cond delay="0"/>
                                  </p:stCondLst>
                                  <p:childTnLst>
                                    <p:set>
                                      <p:cBhvr>
                                        <p:cTn id="4520" dur="1" fill="hold">
                                          <p:stCondLst>
                                            <p:cond delay="0"/>
                                          </p:stCondLst>
                                        </p:cTn>
                                        <p:tgtEl>
                                          <p:spTgt spid="2016">
                                            <p:txEl>
                                              <p:pRg st="17" end="17"/>
                                            </p:txEl>
                                          </p:spTgt>
                                        </p:tgtEl>
                                        <p:attrNameLst>
                                          <p:attrName>style.visibility</p:attrName>
                                        </p:attrNameLst>
                                      </p:cBhvr>
                                      <p:to>
                                        <p:strVal val="visible"/>
                                      </p:to>
                                    </p:set>
                                  </p:childTnLst>
                                </p:cTn>
                              </p:par>
                              <p:par>
                                <p:cTn id="4521" nodeType="withEffect" fill="hold" presetClass="entr" presetID="1">
                                  <p:stCondLst>
                                    <p:cond delay="0"/>
                                  </p:stCondLst>
                                  <p:childTnLst>
                                    <p:set>
                                      <p:cBhvr>
                                        <p:cTn id="4522" dur="1" fill="hold">
                                          <p:stCondLst>
                                            <p:cond delay="0"/>
                                          </p:stCondLst>
                                        </p:cTn>
                                        <p:tgtEl>
                                          <p:spTgt spid="201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201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2019" name="Title 50"/>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523" dur="indefinite" restart="never" nodeType="tmRoot">
          <p:childTnLst>
            <p:seq>
              <p:cTn id="4524" dur="indefinite" nodeType="mainSeq">
                <p:childTnLst>
                  <p:par>
                    <p:cTn id="4525" nodeType="clickEffect" fill="hold">
                      <p:stCondLst>
                        <p:cond delay="indefinite"/>
                      </p:stCondLst>
                      <p:childTnLst>
                        <p:par>
                          <p:cTn id="4526" nodeType="withEffect" fill="hold">
                            <p:stCondLst>
                              <p:cond delay="0"/>
                            </p:stCondLst>
                            <p:childTnLst>
                              <p:par>
                                <p:cTn id="4527" nodeType="clickEffect" fill="hold" presetClass="entr" presetID="1">
                                  <p:stCondLst>
                                    <p:cond delay="0"/>
                                  </p:stCondLst>
                                  <p:childTnLst>
                                    <p:set>
                                      <p:cBhvr>
                                        <p:cTn id="4528" dur="1" fill="hold">
                                          <p:stCondLst>
                                            <p:cond delay="0"/>
                                          </p:stCondLst>
                                        </p:cTn>
                                        <p:tgtEl>
                                          <p:spTgt spid="2018">
                                            <p:txEl>
                                              <p:pRg st="0" end="0"/>
                                            </p:txEl>
                                          </p:spTgt>
                                        </p:tgtEl>
                                        <p:attrNameLst>
                                          <p:attrName>style.visibility</p:attrName>
                                        </p:attrNameLst>
                                      </p:cBhvr>
                                      <p:to>
                                        <p:strVal val="visible"/>
                                      </p:to>
                                    </p:set>
                                  </p:childTnLst>
                                </p:cTn>
                              </p:par>
                              <p:par>
                                <p:cTn id="4529" nodeType="withEffect" fill="hold" presetClass="entr" presetID="1">
                                  <p:stCondLst>
                                    <p:cond delay="0"/>
                                  </p:stCondLst>
                                  <p:childTnLst>
                                    <p:set>
                                      <p:cBhvr>
                                        <p:cTn id="4530" dur="1" fill="hold">
                                          <p:stCondLst>
                                            <p:cond delay="0"/>
                                          </p:stCondLst>
                                        </p:cTn>
                                        <p:tgtEl>
                                          <p:spTgt spid="2018">
                                            <p:txEl>
                                              <p:pRg st="1" end="1"/>
                                            </p:txEl>
                                          </p:spTgt>
                                        </p:tgtEl>
                                        <p:attrNameLst>
                                          <p:attrName>style.visibility</p:attrName>
                                        </p:attrNameLst>
                                      </p:cBhvr>
                                      <p:to>
                                        <p:strVal val="visible"/>
                                      </p:to>
                                    </p:set>
                                  </p:childTnLst>
                                </p:cTn>
                              </p:par>
                              <p:par>
                                <p:cTn id="4531" nodeType="withEffect" fill="hold" presetClass="entr" presetID="1">
                                  <p:stCondLst>
                                    <p:cond delay="0"/>
                                  </p:stCondLst>
                                  <p:childTnLst>
                                    <p:set>
                                      <p:cBhvr>
                                        <p:cTn id="4532" dur="1" fill="hold">
                                          <p:stCondLst>
                                            <p:cond delay="0"/>
                                          </p:stCondLst>
                                        </p:cTn>
                                        <p:tgtEl>
                                          <p:spTgt spid="2018">
                                            <p:txEl>
                                              <p:pRg st="2" end="2"/>
                                            </p:txEl>
                                          </p:spTgt>
                                        </p:tgtEl>
                                        <p:attrNameLst>
                                          <p:attrName>style.visibility</p:attrName>
                                        </p:attrNameLst>
                                      </p:cBhvr>
                                      <p:to>
                                        <p:strVal val="visible"/>
                                      </p:to>
                                    </p:set>
                                  </p:childTnLst>
                                </p:cTn>
                              </p:par>
                              <p:par>
                                <p:cTn id="4533" nodeType="withEffect" fill="hold" presetClass="entr" presetID="1">
                                  <p:stCondLst>
                                    <p:cond delay="0"/>
                                  </p:stCondLst>
                                  <p:childTnLst>
                                    <p:set>
                                      <p:cBhvr>
                                        <p:cTn id="4534" dur="1" fill="hold">
                                          <p:stCondLst>
                                            <p:cond delay="0"/>
                                          </p:stCondLst>
                                        </p:cTn>
                                        <p:tgtEl>
                                          <p:spTgt spid="2018">
                                            <p:txEl>
                                              <p:pRg st="3" end="3"/>
                                            </p:txEl>
                                          </p:spTgt>
                                        </p:tgtEl>
                                        <p:attrNameLst>
                                          <p:attrName>style.visibility</p:attrName>
                                        </p:attrNameLst>
                                      </p:cBhvr>
                                      <p:to>
                                        <p:strVal val="visible"/>
                                      </p:to>
                                    </p:set>
                                  </p:childTnLst>
                                </p:cTn>
                              </p:par>
                              <p:par>
                                <p:cTn id="4535" nodeType="withEffect" fill="hold" presetClass="entr" presetID="1">
                                  <p:stCondLst>
                                    <p:cond delay="0"/>
                                  </p:stCondLst>
                                  <p:childTnLst>
                                    <p:set>
                                      <p:cBhvr>
                                        <p:cTn id="4536" dur="1" fill="hold">
                                          <p:stCondLst>
                                            <p:cond delay="0"/>
                                          </p:stCondLst>
                                        </p:cTn>
                                        <p:tgtEl>
                                          <p:spTgt spid="2018">
                                            <p:txEl>
                                              <p:pRg st="4" end="4"/>
                                            </p:txEl>
                                          </p:spTgt>
                                        </p:tgtEl>
                                        <p:attrNameLst>
                                          <p:attrName>style.visibility</p:attrName>
                                        </p:attrNameLst>
                                      </p:cBhvr>
                                      <p:to>
                                        <p:strVal val="visible"/>
                                      </p:to>
                                    </p:set>
                                  </p:childTnLst>
                                </p:cTn>
                              </p:par>
                              <p:par>
                                <p:cTn id="4537" nodeType="withEffect" fill="hold" presetClass="entr" presetID="1">
                                  <p:stCondLst>
                                    <p:cond delay="0"/>
                                  </p:stCondLst>
                                  <p:childTnLst>
                                    <p:set>
                                      <p:cBhvr>
                                        <p:cTn id="4538" dur="1" fill="hold">
                                          <p:stCondLst>
                                            <p:cond delay="0"/>
                                          </p:stCondLst>
                                        </p:cTn>
                                        <p:tgtEl>
                                          <p:spTgt spid="2018">
                                            <p:txEl>
                                              <p:pRg st="5" end="5"/>
                                            </p:txEl>
                                          </p:spTgt>
                                        </p:tgtEl>
                                        <p:attrNameLst>
                                          <p:attrName>style.visibility</p:attrName>
                                        </p:attrNameLst>
                                      </p:cBhvr>
                                      <p:to>
                                        <p:strVal val="visible"/>
                                      </p:to>
                                    </p:set>
                                  </p:childTnLst>
                                </p:cTn>
                              </p:par>
                            </p:childTnLst>
                          </p:cTn>
                        </p:par>
                      </p:childTnLst>
                    </p:cTn>
                  </p:par>
                  <p:par>
                    <p:cTn id="4539" nodeType="clickEffect" fill="hold">
                      <p:stCondLst>
                        <p:cond delay="indefinite"/>
                      </p:stCondLst>
                      <p:childTnLst>
                        <p:par>
                          <p:cTn id="4540" nodeType="withEffect" fill="hold">
                            <p:stCondLst>
                              <p:cond delay="0"/>
                            </p:stCondLst>
                            <p:childTnLst>
                              <p:par>
                                <p:cTn id="4541" nodeType="clickEffect" fill="hold" presetClass="entr" presetID="1">
                                  <p:stCondLst>
                                    <p:cond delay="0"/>
                                  </p:stCondLst>
                                  <p:childTnLst>
                                    <p:set>
                                      <p:cBhvr>
                                        <p:cTn id="4542" dur="1" fill="hold">
                                          <p:stCondLst>
                                            <p:cond delay="0"/>
                                          </p:stCondLst>
                                        </p:cTn>
                                        <p:tgtEl>
                                          <p:spTgt spid="2018">
                                            <p:txEl>
                                              <p:pRg st="6" end="6"/>
                                            </p:txEl>
                                          </p:spTgt>
                                        </p:tgtEl>
                                        <p:attrNameLst>
                                          <p:attrName>style.visibility</p:attrName>
                                        </p:attrNameLst>
                                      </p:cBhvr>
                                      <p:to>
                                        <p:strVal val="visible"/>
                                      </p:to>
                                    </p:set>
                                  </p:childTnLst>
                                </p:cTn>
                              </p:par>
                              <p:par>
                                <p:cTn id="4543" nodeType="withEffect" fill="hold" presetClass="entr" presetID="1">
                                  <p:stCondLst>
                                    <p:cond delay="0"/>
                                  </p:stCondLst>
                                  <p:childTnLst>
                                    <p:set>
                                      <p:cBhvr>
                                        <p:cTn id="4544" dur="1" fill="hold">
                                          <p:stCondLst>
                                            <p:cond delay="0"/>
                                          </p:stCondLst>
                                        </p:cTn>
                                        <p:tgtEl>
                                          <p:spTgt spid="2018">
                                            <p:txEl>
                                              <p:pRg st="7" end="7"/>
                                            </p:txEl>
                                          </p:spTgt>
                                        </p:tgtEl>
                                        <p:attrNameLst>
                                          <p:attrName>style.visibility</p:attrName>
                                        </p:attrNameLst>
                                      </p:cBhvr>
                                      <p:to>
                                        <p:strVal val="visible"/>
                                      </p:to>
                                    </p:set>
                                  </p:childTnLst>
                                </p:cTn>
                              </p:par>
                              <p:par>
                                <p:cTn id="4545" nodeType="withEffect" fill="hold" presetClass="entr" presetID="1">
                                  <p:stCondLst>
                                    <p:cond delay="0"/>
                                  </p:stCondLst>
                                  <p:childTnLst>
                                    <p:set>
                                      <p:cBhvr>
                                        <p:cTn id="4546" dur="1" fill="hold">
                                          <p:stCondLst>
                                            <p:cond delay="0"/>
                                          </p:stCondLst>
                                        </p:cTn>
                                        <p:tgtEl>
                                          <p:spTgt spid="2018">
                                            <p:txEl>
                                              <p:pRg st="8" end="8"/>
                                            </p:txEl>
                                          </p:spTgt>
                                        </p:tgtEl>
                                        <p:attrNameLst>
                                          <p:attrName>style.visibility</p:attrName>
                                        </p:attrNameLst>
                                      </p:cBhvr>
                                      <p:to>
                                        <p:strVal val="visible"/>
                                      </p:to>
                                    </p:set>
                                  </p:childTnLst>
                                </p:cTn>
                              </p:par>
                              <p:par>
                                <p:cTn id="4547" nodeType="withEffect" fill="hold" presetClass="entr" presetID="1">
                                  <p:stCondLst>
                                    <p:cond delay="0"/>
                                  </p:stCondLst>
                                  <p:childTnLst>
                                    <p:set>
                                      <p:cBhvr>
                                        <p:cTn id="4548" dur="1" fill="hold">
                                          <p:stCondLst>
                                            <p:cond delay="0"/>
                                          </p:stCondLst>
                                        </p:cTn>
                                        <p:tgtEl>
                                          <p:spTgt spid="2018">
                                            <p:txEl>
                                              <p:pRg st="9" end="9"/>
                                            </p:txEl>
                                          </p:spTgt>
                                        </p:tgtEl>
                                        <p:attrNameLst>
                                          <p:attrName>style.visibility</p:attrName>
                                        </p:attrNameLst>
                                      </p:cBhvr>
                                      <p:to>
                                        <p:strVal val="visible"/>
                                      </p:to>
                                    </p:set>
                                  </p:childTnLst>
                                </p:cTn>
                              </p:par>
                              <p:par>
                                <p:cTn id="4549" nodeType="withEffect" fill="hold" presetClass="entr" presetID="1">
                                  <p:stCondLst>
                                    <p:cond delay="0"/>
                                  </p:stCondLst>
                                  <p:childTnLst>
                                    <p:set>
                                      <p:cBhvr>
                                        <p:cTn id="4550" dur="1" fill="hold">
                                          <p:stCondLst>
                                            <p:cond delay="0"/>
                                          </p:stCondLst>
                                        </p:cTn>
                                        <p:tgtEl>
                                          <p:spTgt spid="2018">
                                            <p:txEl>
                                              <p:pRg st="10" end="10"/>
                                            </p:txEl>
                                          </p:spTgt>
                                        </p:tgtEl>
                                        <p:attrNameLst>
                                          <p:attrName>style.visibility</p:attrName>
                                        </p:attrNameLst>
                                      </p:cBhvr>
                                      <p:to>
                                        <p:strVal val="visible"/>
                                      </p:to>
                                    </p:set>
                                  </p:childTnLst>
                                </p:cTn>
                              </p:par>
                            </p:childTnLst>
                          </p:cTn>
                        </p:par>
                      </p:childTnLst>
                    </p:cTn>
                  </p:par>
                  <p:par>
                    <p:cTn id="4551" nodeType="clickEffect" fill="hold">
                      <p:stCondLst>
                        <p:cond delay="indefinite"/>
                      </p:stCondLst>
                      <p:childTnLst>
                        <p:par>
                          <p:cTn id="4552" nodeType="withEffect" fill="hold">
                            <p:stCondLst>
                              <p:cond delay="0"/>
                            </p:stCondLst>
                            <p:childTnLst>
                              <p:par>
                                <p:cTn id="4553" nodeType="clickEffect" fill="hold" presetClass="entr" presetID="1">
                                  <p:stCondLst>
                                    <p:cond delay="0"/>
                                  </p:stCondLst>
                                  <p:childTnLst>
                                    <p:set>
                                      <p:cBhvr>
                                        <p:cTn id="4554" dur="1" fill="hold">
                                          <p:stCondLst>
                                            <p:cond delay="0"/>
                                          </p:stCondLst>
                                        </p:cTn>
                                        <p:tgtEl>
                                          <p:spTgt spid="2018">
                                            <p:txEl>
                                              <p:pRg st="11" end="11"/>
                                            </p:txEl>
                                          </p:spTgt>
                                        </p:tgtEl>
                                        <p:attrNameLst>
                                          <p:attrName>style.visibility</p:attrName>
                                        </p:attrNameLst>
                                      </p:cBhvr>
                                      <p:to>
                                        <p:strVal val="visible"/>
                                      </p:to>
                                    </p:set>
                                  </p:childTnLst>
                                </p:cTn>
                              </p:par>
                              <p:par>
                                <p:cTn id="4555" nodeType="withEffect" fill="hold" presetClass="entr" presetID="1">
                                  <p:stCondLst>
                                    <p:cond delay="0"/>
                                  </p:stCondLst>
                                  <p:childTnLst>
                                    <p:set>
                                      <p:cBhvr>
                                        <p:cTn id="4556" dur="1" fill="hold">
                                          <p:stCondLst>
                                            <p:cond delay="0"/>
                                          </p:stCondLst>
                                        </p:cTn>
                                        <p:tgtEl>
                                          <p:spTgt spid="2018">
                                            <p:txEl>
                                              <p:pRg st="12" end="12"/>
                                            </p:txEl>
                                          </p:spTgt>
                                        </p:tgtEl>
                                        <p:attrNameLst>
                                          <p:attrName>style.visibility</p:attrName>
                                        </p:attrNameLst>
                                      </p:cBhvr>
                                      <p:to>
                                        <p:strVal val="visible"/>
                                      </p:to>
                                    </p:set>
                                  </p:childTnLst>
                                </p:cTn>
                              </p:par>
                              <p:par>
                                <p:cTn id="4557" nodeType="withEffect" fill="hold" presetClass="entr" presetID="1">
                                  <p:stCondLst>
                                    <p:cond delay="0"/>
                                  </p:stCondLst>
                                  <p:childTnLst>
                                    <p:set>
                                      <p:cBhvr>
                                        <p:cTn id="4558" dur="1" fill="hold">
                                          <p:stCondLst>
                                            <p:cond delay="0"/>
                                          </p:stCondLst>
                                        </p:cTn>
                                        <p:tgtEl>
                                          <p:spTgt spid="2018">
                                            <p:txEl>
                                              <p:pRg st="13" end="13"/>
                                            </p:txEl>
                                          </p:spTgt>
                                        </p:tgtEl>
                                        <p:attrNameLst>
                                          <p:attrName>style.visibility</p:attrName>
                                        </p:attrNameLst>
                                      </p:cBhvr>
                                      <p:to>
                                        <p:strVal val="visible"/>
                                      </p:to>
                                    </p:set>
                                  </p:childTnLst>
                                </p:cTn>
                              </p:par>
                              <p:par>
                                <p:cTn id="4559" nodeType="withEffect" fill="hold" presetClass="entr" presetID="1">
                                  <p:stCondLst>
                                    <p:cond delay="0"/>
                                  </p:stCondLst>
                                  <p:childTnLst>
                                    <p:set>
                                      <p:cBhvr>
                                        <p:cTn id="4560" dur="1" fill="hold">
                                          <p:stCondLst>
                                            <p:cond delay="0"/>
                                          </p:stCondLst>
                                        </p:cTn>
                                        <p:tgtEl>
                                          <p:spTgt spid="2018">
                                            <p:txEl>
                                              <p:pRg st="14" end="14"/>
                                            </p:txEl>
                                          </p:spTgt>
                                        </p:tgtEl>
                                        <p:attrNameLst>
                                          <p:attrName>style.visibility</p:attrName>
                                        </p:attrNameLst>
                                      </p:cBhvr>
                                      <p:to>
                                        <p:strVal val="visible"/>
                                      </p:to>
                                    </p:set>
                                  </p:childTnLst>
                                </p:cTn>
                              </p:par>
                              <p:par>
                                <p:cTn id="4561" nodeType="withEffect" fill="hold" presetClass="entr" presetID="1">
                                  <p:stCondLst>
                                    <p:cond delay="0"/>
                                  </p:stCondLst>
                                  <p:childTnLst>
                                    <p:set>
                                      <p:cBhvr>
                                        <p:cTn id="4562" dur="1" fill="hold">
                                          <p:stCondLst>
                                            <p:cond delay="0"/>
                                          </p:stCondLst>
                                        </p:cTn>
                                        <p:tgtEl>
                                          <p:spTgt spid="2018">
                                            <p:txEl>
                                              <p:pRg st="15" end="15"/>
                                            </p:txEl>
                                          </p:spTgt>
                                        </p:tgtEl>
                                        <p:attrNameLst>
                                          <p:attrName>style.visibility</p:attrName>
                                        </p:attrNameLst>
                                      </p:cBhvr>
                                      <p:to>
                                        <p:strVal val="visible"/>
                                      </p:to>
                                    </p:set>
                                  </p:childTnLst>
                                </p:cTn>
                              </p:par>
                              <p:par>
                                <p:cTn id="4563" nodeType="withEffect" fill="hold" presetClass="entr" presetID="1">
                                  <p:stCondLst>
                                    <p:cond delay="0"/>
                                  </p:stCondLst>
                                  <p:childTnLst>
                                    <p:set>
                                      <p:cBhvr>
                                        <p:cTn id="4564" dur="1" fill="hold">
                                          <p:stCondLst>
                                            <p:cond delay="0"/>
                                          </p:stCondLst>
                                        </p:cTn>
                                        <p:tgtEl>
                                          <p:spTgt spid="2018">
                                            <p:txEl>
                                              <p:pRg st="16" end="16"/>
                                            </p:txEl>
                                          </p:spTgt>
                                        </p:tgtEl>
                                        <p:attrNameLst>
                                          <p:attrName>style.visibility</p:attrName>
                                        </p:attrNameLst>
                                      </p:cBhvr>
                                      <p:to>
                                        <p:strVal val="visible"/>
                                      </p:to>
                                    </p:set>
                                  </p:childTnLst>
                                </p:cTn>
                              </p:par>
                            </p:childTnLst>
                          </p:cTn>
                        </p:par>
                      </p:childTnLst>
                    </p:cTn>
                  </p:par>
                  <p:par>
                    <p:cTn id="4565" nodeType="clickEffect" fill="hold">
                      <p:stCondLst>
                        <p:cond delay="indefinite"/>
                      </p:stCondLst>
                      <p:childTnLst>
                        <p:par>
                          <p:cTn id="4566" nodeType="withEffect" fill="hold">
                            <p:stCondLst>
                              <p:cond delay="0"/>
                            </p:stCondLst>
                            <p:childTnLst>
                              <p:par>
                                <p:cTn id="4567" nodeType="clickEffect" fill="hold" presetClass="entr" presetID="1">
                                  <p:stCondLst>
                                    <p:cond delay="0"/>
                                  </p:stCondLst>
                                  <p:childTnLst>
                                    <p:set>
                                      <p:cBhvr>
                                        <p:cTn id="4568" dur="1" fill="hold">
                                          <p:stCondLst>
                                            <p:cond delay="0"/>
                                          </p:stCondLst>
                                        </p:cTn>
                                        <p:tgtEl>
                                          <p:spTgt spid="201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202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2022" name="Title 51"/>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569" dur="indefinite" restart="never" nodeType="tmRoot">
          <p:childTnLst>
            <p:seq>
              <p:cTn id="4570" dur="indefinite" nodeType="mainSeq">
                <p:childTnLst>
                  <p:par>
                    <p:cTn id="4571" nodeType="clickEffect" fill="hold">
                      <p:stCondLst>
                        <p:cond delay="indefinite"/>
                      </p:stCondLst>
                      <p:childTnLst>
                        <p:par>
                          <p:cTn id="4572" nodeType="withEffect" fill="hold">
                            <p:stCondLst>
                              <p:cond delay="0"/>
                            </p:stCondLst>
                            <p:childTnLst>
                              <p:par>
                                <p:cTn id="4573" nodeType="clickEffect" fill="hold" presetClass="entr" presetID="1">
                                  <p:stCondLst>
                                    <p:cond delay="0"/>
                                  </p:stCondLst>
                                  <p:childTnLst>
                                    <p:set>
                                      <p:cBhvr>
                                        <p:cTn id="4574" dur="1" fill="hold">
                                          <p:stCondLst>
                                            <p:cond delay="0"/>
                                          </p:stCondLst>
                                        </p:cTn>
                                        <p:tgtEl>
                                          <p:spTgt spid="2021">
                                            <p:txEl>
                                              <p:pRg st="0" end="0"/>
                                            </p:txEl>
                                          </p:spTgt>
                                        </p:tgtEl>
                                        <p:attrNameLst>
                                          <p:attrName>style.visibility</p:attrName>
                                        </p:attrNameLst>
                                      </p:cBhvr>
                                      <p:to>
                                        <p:strVal val="visible"/>
                                      </p:to>
                                    </p:set>
                                  </p:childTnLst>
                                </p:cTn>
                              </p:par>
                            </p:childTnLst>
                          </p:cTn>
                        </p:par>
                      </p:childTnLst>
                    </p:cTn>
                  </p:par>
                  <p:par>
                    <p:cTn id="4575" nodeType="clickEffect" fill="hold">
                      <p:stCondLst>
                        <p:cond delay="indefinite"/>
                      </p:stCondLst>
                      <p:childTnLst>
                        <p:par>
                          <p:cTn id="4576" nodeType="withEffect" fill="hold">
                            <p:stCondLst>
                              <p:cond delay="0"/>
                            </p:stCondLst>
                            <p:childTnLst>
                              <p:par>
                                <p:cTn id="4577" nodeType="clickEffect" fill="hold" presetClass="entr" presetID="1">
                                  <p:stCondLst>
                                    <p:cond delay="0"/>
                                  </p:stCondLst>
                                  <p:childTnLst>
                                    <p:set>
                                      <p:cBhvr>
                                        <p:cTn id="4578" dur="1" fill="hold">
                                          <p:stCondLst>
                                            <p:cond delay="0"/>
                                          </p:stCondLst>
                                        </p:cTn>
                                        <p:tgtEl>
                                          <p:spTgt spid="2021">
                                            <p:txEl>
                                              <p:pRg st="1" end="1"/>
                                            </p:txEl>
                                          </p:spTgt>
                                        </p:tgtEl>
                                        <p:attrNameLst>
                                          <p:attrName>style.visibility</p:attrName>
                                        </p:attrNameLst>
                                      </p:cBhvr>
                                      <p:to>
                                        <p:strVal val="visible"/>
                                      </p:to>
                                    </p:set>
                                  </p:childTnLst>
                                </p:cTn>
                              </p:par>
                            </p:childTnLst>
                          </p:cTn>
                        </p:par>
                      </p:childTnLst>
                    </p:cTn>
                  </p:par>
                  <p:par>
                    <p:cTn id="4579" nodeType="clickEffect" fill="hold">
                      <p:stCondLst>
                        <p:cond delay="indefinite"/>
                      </p:stCondLst>
                      <p:childTnLst>
                        <p:par>
                          <p:cTn id="4580" nodeType="withEffect" fill="hold">
                            <p:stCondLst>
                              <p:cond delay="0"/>
                            </p:stCondLst>
                            <p:childTnLst>
                              <p:par>
                                <p:cTn id="4581" nodeType="clickEffect" fill="hold" presetClass="entr" presetID="1">
                                  <p:stCondLst>
                                    <p:cond delay="0"/>
                                  </p:stCondLst>
                                  <p:childTnLst>
                                    <p:set>
                                      <p:cBhvr>
                                        <p:cTn id="4582" dur="1" fill="hold">
                                          <p:stCondLst>
                                            <p:cond delay="0"/>
                                          </p:stCondLst>
                                        </p:cTn>
                                        <p:tgtEl>
                                          <p:spTgt spid="2021">
                                            <p:txEl>
                                              <p:pRg st="2" end="2"/>
                                            </p:txEl>
                                          </p:spTgt>
                                        </p:tgtEl>
                                        <p:attrNameLst>
                                          <p:attrName>style.visibility</p:attrName>
                                        </p:attrNameLst>
                                      </p:cBhvr>
                                      <p:to>
                                        <p:strVal val="visible"/>
                                      </p:to>
                                    </p:set>
                                  </p:childTnLst>
                                </p:cTn>
                              </p:par>
                              <p:par>
                                <p:cTn id="4583" nodeType="withEffect" fill="hold" presetClass="entr" presetID="1">
                                  <p:stCondLst>
                                    <p:cond delay="0"/>
                                  </p:stCondLst>
                                  <p:childTnLst>
                                    <p:set>
                                      <p:cBhvr>
                                        <p:cTn id="4584" dur="1" fill="hold">
                                          <p:stCondLst>
                                            <p:cond delay="0"/>
                                          </p:stCondLst>
                                        </p:cTn>
                                        <p:tgtEl>
                                          <p:spTgt spid="2021">
                                            <p:txEl>
                                              <p:pRg st="3" end="3"/>
                                            </p:txEl>
                                          </p:spTgt>
                                        </p:tgtEl>
                                        <p:attrNameLst>
                                          <p:attrName>style.visibility</p:attrName>
                                        </p:attrNameLst>
                                      </p:cBhvr>
                                      <p:to>
                                        <p:strVal val="visible"/>
                                      </p:to>
                                    </p:set>
                                  </p:childTnLst>
                                </p:cTn>
                              </p:par>
                              <p:par>
                                <p:cTn id="4585" nodeType="withEffect" fill="hold" presetClass="entr" presetID="1">
                                  <p:stCondLst>
                                    <p:cond delay="0"/>
                                  </p:stCondLst>
                                  <p:childTnLst>
                                    <p:set>
                                      <p:cBhvr>
                                        <p:cTn id="4586" dur="1" fill="hold">
                                          <p:stCondLst>
                                            <p:cond delay="0"/>
                                          </p:stCondLst>
                                        </p:cTn>
                                        <p:tgtEl>
                                          <p:spTgt spid="2021">
                                            <p:txEl>
                                              <p:pRg st="4" end="4"/>
                                            </p:txEl>
                                          </p:spTgt>
                                        </p:tgtEl>
                                        <p:attrNameLst>
                                          <p:attrName>style.visibility</p:attrName>
                                        </p:attrNameLst>
                                      </p:cBhvr>
                                      <p:to>
                                        <p:strVal val="visible"/>
                                      </p:to>
                                    </p:set>
                                  </p:childTnLst>
                                </p:cTn>
                              </p:par>
                              <p:par>
                                <p:cTn id="4587" nodeType="withEffect" fill="hold" presetClass="entr" presetID="1">
                                  <p:stCondLst>
                                    <p:cond delay="0"/>
                                  </p:stCondLst>
                                  <p:childTnLst>
                                    <p:set>
                                      <p:cBhvr>
                                        <p:cTn id="4588" dur="1" fill="hold">
                                          <p:stCondLst>
                                            <p:cond delay="0"/>
                                          </p:stCondLst>
                                        </p:cTn>
                                        <p:tgtEl>
                                          <p:spTgt spid="2021">
                                            <p:txEl>
                                              <p:pRg st="5" end="5"/>
                                            </p:txEl>
                                          </p:spTgt>
                                        </p:tgtEl>
                                        <p:attrNameLst>
                                          <p:attrName>style.visibility</p:attrName>
                                        </p:attrNameLst>
                                      </p:cBhvr>
                                      <p:to>
                                        <p:strVal val="visible"/>
                                      </p:to>
                                    </p:set>
                                  </p:childTnLst>
                                </p:cTn>
                              </p:par>
                              <p:par>
                                <p:cTn id="4589" nodeType="withEffect" fill="hold" presetClass="entr" presetID="1">
                                  <p:stCondLst>
                                    <p:cond delay="0"/>
                                  </p:stCondLst>
                                  <p:childTnLst>
                                    <p:set>
                                      <p:cBhvr>
                                        <p:cTn id="4590" dur="1" fill="hold">
                                          <p:stCondLst>
                                            <p:cond delay="0"/>
                                          </p:stCondLst>
                                        </p:cTn>
                                        <p:tgtEl>
                                          <p:spTgt spid="2021">
                                            <p:txEl>
                                              <p:pRg st="6" end="6"/>
                                            </p:txEl>
                                          </p:spTgt>
                                        </p:tgtEl>
                                        <p:attrNameLst>
                                          <p:attrName>style.visibility</p:attrName>
                                        </p:attrNameLst>
                                      </p:cBhvr>
                                      <p:to>
                                        <p:strVal val="visible"/>
                                      </p:to>
                                    </p:set>
                                  </p:childTnLst>
                                </p:cTn>
                              </p:par>
                              <p:par>
                                <p:cTn id="4591" nodeType="withEffect" fill="hold" presetClass="entr" presetID="1">
                                  <p:stCondLst>
                                    <p:cond delay="0"/>
                                  </p:stCondLst>
                                  <p:childTnLst>
                                    <p:set>
                                      <p:cBhvr>
                                        <p:cTn id="4592" dur="1" fill="hold">
                                          <p:stCondLst>
                                            <p:cond delay="0"/>
                                          </p:stCondLst>
                                        </p:cTn>
                                        <p:tgtEl>
                                          <p:spTgt spid="2021">
                                            <p:txEl>
                                              <p:pRg st="7" end="7"/>
                                            </p:txEl>
                                          </p:spTgt>
                                        </p:tgtEl>
                                        <p:attrNameLst>
                                          <p:attrName>style.visibility</p:attrName>
                                        </p:attrNameLst>
                                      </p:cBhvr>
                                      <p:to>
                                        <p:strVal val="visible"/>
                                      </p:to>
                                    </p:set>
                                  </p:childTnLst>
                                </p:cTn>
                              </p:par>
                            </p:childTnLst>
                          </p:cTn>
                        </p:par>
                      </p:childTnLst>
                    </p:cTn>
                  </p:par>
                  <p:par>
                    <p:cTn id="4593" nodeType="clickEffect" fill="hold">
                      <p:stCondLst>
                        <p:cond delay="indefinite"/>
                      </p:stCondLst>
                      <p:childTnLst>
                        <p:par>
                          <p:cTn id="4594" nodeType="withEffect" fill="hold">
                            <p:stCondLst>
                              <p:cond delay="0"/>
                            </p:stCondLst>
                            <p:childTnLst>
                              <p:par>
                                <p:cTn id="4595" nodeType="clickEffect" fill="hold" presetClass="entr" presetID="1">
                                  <p:stCondLst>
                                    <p:cond delay="0"/>
                                  </p:stCondLst>
                                  <p:childTnLst>
                                    <p:set>
                                      <p:cBhvr>
                                        <p:cTn id="4596" dur="1" fill="hold">
                                          <p:stCondLst>
                                            <p:cond delay="0"/>
                                          </p:stCondLst>
                                        </p:cTn>
                                        <p:tgtEl>
                                          <p:spTgt spid="2021">
                                            <p:txEl>
                                              <p:pRg st="8" end="8"/>
                                            </p:txEl>
                                          </p:spTgt>
                                        </p:tgtEl>
                                        <p:attrNameLst>
                                          <p:attrName>style.visibility</p:attrName>
                                        </p:attrNameLst>
                                      </p:cBhvr>
                                      <p:to>
                                        <p:strVal val="visible"/>
                                      </p:to>
                                    </p:set>
                                  </p:childTnLst>
                                </p:cTn>
                              </p:par>
                              <p:par>
                                <p:cTn id="4597" nodeType="withEffect" fill="hold" presetClass="entr" presetID="1">
                                  <p:stCondLst>
                                    <p:cond delay="0"/>
                                  </p:stCondLst>
                                  <p:childTnLst>
                                    <p:set>
                                      <p:cBhvr>
                                        <p:cTn id="4598" dur="1" fill="hold">
                                          <p:stCondLst>
                                            <p:cond delay="0"/>
                                          </p:stCondLst>
                                        </p:cTn>
                                        <p:tgtEl>
                                          <p:spTgt spid="2021">
                                            <p:txEl>
                                              <p:pRg st="9" end="9"/>
                                            </p:txEl>
                                          </p:spTgt>
                                        </p:tgtEl>
                                        <p:attrNameLst>
                                          <p:attrName>style.visibility</p:attrName>
                                        </p:attrNameLst>
                                      </p:cBhvr>
                                      <p:to>
                                        <p:strVal val="visible"/>
                                      </p:to>
                                    </p:set>
                                  </p:childTnLst>
                                </p:cTn>
                              </p:par>
                            </p:childTnLst>
                          </p:cTn>
                        </p:par>
                      </p:childTnLst>
                    </p:cTn>
                  </p:par>
                  <p:par>
                    <p:cTn id="4599" nodeType="clickEffect" fill="hold">
                      <p:stCondLst>
                        <p:cond delay="indefinite"/>
                      </p:stCondLst>
                      <p:childTnLst>
                        <p:par>
                          <p:cTn id="4600" nodeType="withEffect" fill="hold">
                            <p:stCondLst>
                              <p:cond delay="0"/>
                            </p:stCondLst>
                            <p:childTnLst>
                              <p:par>
                                <p:cTn id="4601" nodeType="clickEffect" fill="hold" presetClass="entr" presetID="1">
                                  <p:stCondLst>
                                    <p:cond delay="0"/>
                                  </p:stCondLst>
                                  <p:childTnLst>
                                    <p:set>
                                      <p:cBhvr>
                                        <p:cTn id="4602" dur="1" fill="hold">
                                          <p:stCondLst>
                                            <p:cond delay="0"/>
                                          </p:stCondLst>
                                        </p:cTn>
                                        <p:tgtEl>
                                          <p:spTgt spid="2021">
                                            <p:txEl>
                                              <p:pRg st="10" end="10"/>
                                            </p:txEl>
                                          </p:spTgt>
                                        </p:tgtEl>
                                        <p:attrNameLst>
                                          <p:attrName>style.visibility</p:attrName>
                                        </p:attrNameLst>
                                      </p:cBhvr>
                                      <p:to>
                                        <p:strVal val="visible"/>
                                      </p:to>
                                    </p:set>
                                  </p:childTnLst>
                                </p:cTn>
                              </p:par>
                              <p:par>
                                <p:cTn id="4603" nodeType="withEffect" fill="hold" presetClass="entr" presetID="1">
                                  <p:stCondLst>
                                    <p:cond delay="0"/>
                                  </p:stCondLst>
                                  <p:childTnLst>
                                    <p:set>
                                      <p:cBhvr>
                                        <p:cTn id="4604" dur="1" fill="hold">
                                          <p:stCondLst>
                                            <p:cond delay="0"/>
                                          </p:stCondLst>
                                        </p:cTn>
                                        <p:tgtEl>
                                          <p:spTgt spid="2021">
                                            <p:txEl>
                                              <p:pRg st="11" end="11"/>
                                            </p:txEl>
                                          </p:spTgt>
                                        </p:tgtEl>
                                        <p:attrNameLst>
                                          <p:attrName>style.visibility</p:attrName>
                                        </p:attrNameLst>
                                      </p:cBhvr>
                                      <p:to>
                                        <p:strVal val="visible"/>
                                      </p:to>
                                    </p:set>
                                  </p:childTnLst>
                                </p:cTn>
                              </p:par>
                            </p:childTnLst>
                          </p:cTn>
                        </p:par>
                      </p:childTnLst>
                    </p:cTn>
                  </p:par>
                  <p:par>
                    <p:cTn id="4605" nodeType="clickEffect" fill="hold">
                      <p:stCondLst>
                        <p:cond delay="indefinite"/>
                      </p:stCondLst>
                      <p:childTnLst>
                        <p:par>
                          <p:cTn id="4606" nodeType="withEffect" fill="hold">
                            <p:stCondLst>
                              <p:cond delay="0"/>
                            </p:stCondLst>
                            <p:childTnLst>
                              <p:par>
                                <p:cTn id="4607" nodeType="clickEffect" fill="hold" presetClass="entr" presetID="1">
                                  <p:stCondLst>
                                    <p:cond delay="0"/>
                                  </p:stCondLst>
                                  <p:childTnLst>
                                    <p:set>
                                      <p:cBhvr>
                                        <p:cTn id="4608" dur="1" fill="hold">
                                          <p:stCondLst>
                                            <p:cond delay="0"/>
                                          </p:stCondLst>
                                        </p:cTn>
                                        <p:tgtEl>
                                          <p:spTgt spid="2021">
                                            <p:txEl>
                                              <p:pRg st="12" end="12"/>
                                            </p:txEl>
                                          </p:spTgt>
                                        </p:tgtEl>
                                        <p:attrNameLst>
                                          <p:attrName>style.visibility</p:attrName>
                                        </p:attrNameLst>
                                      </p:cBhvr>
                                      <p:to>
                                        <p:strVal val="visible"/>
                                      </p:to>
                                    </p:set>
                                  </p:childTnLst>
                                </p:cTn>
                              </p:par>
                            </p:childTnLst>
                          </p:cTn>
                        </p:par>
                      </p:childTnLst>
                    </p:cTn>
                  </p:par>
                  <p:par>
                    <p:cTn id="4609" nodeType="clickEffect" fill="hold">
                      <p:stCondLst>
                        <p:cond delay="indefinite"/>
                      </p:stCondLst>
                      <p:childTnLst>
                        <p:par>
                          <p:cTn id="4610" nodeType="withEffect" fill="hold">
                            <p:stCondLst>
                              <p:cond delay="0"/>
                            </p:stCondLst>
                            <p:childTnLst>
                              <p:par>
                                <p:cTn id="4611" nodeType="clickEffect" fill="hold" presetClass="entr" presetID="1">
                                  <p:stCondLst>
                                    <p:cond delay="0"/>
                                  </p:stCondLst>
                                  <p:childTnLst>
                                    <p:set>
                                      <p:cBhvr>
                                        <p:cTn id="4612" dur="1" fill="hold">
                                          <p:stCondLst>
                                            <p:cond delay="0"/>
                                          </p:stCondLst>
                                        </p:cTn>
                                        <p:tgtEl>
                                          <p:spTgt spid="2021">
                                            <p:txEl>
                                              <p:pRg st="13" end="13"/>
                                            </p:txEl>
                                          </p:spTgt>
                                        </p:tgtEl>
                                        <p:attrNameLst>
                                          <p:attrName>style.visibility</p:attrName>
                                        </p:attrNameLst>
                                      </p:cBhvr>
                                      <p:to>
                                        <p:strVal val="visible"/>
                                      </p:to>
                                    </p:set>
                                  </p:childTnLst>
                                </p:cTn>
                              </p:par>
                            </p:childTnLst>
                          </p:cTn>
                        </p:par>
                      </p:childTnLst>
                    </p:cTn>
                  </p:par>
                  <p:par>
                    <p:cTn id="4613" nodeType="clickEffect" fill="hold">
                      <p:stCondLst>
                        <p:cond delay="indefinite"/>
                      </p:stCondLst>
                      <p:childTnLst>
                        <p:par>
                          <p:cTn id="4614" nodeType="withEffect" fill="hold">
                            <p:stCondLst>
                              <p:cond delay="0"/>
                            </p:stCondLst>
                            <p:childTnLst>
                              <p:par>
                                <p:cTn id="4615" nodeType="clickEffect" fill="hold" presetClass="entr" presetID="1">
                                  <p:stCondLst>
                                    <p:cond delay="0"/>
                                  </p:stCondLst>
                                  <p:childTnLst>
                                    <p:set>
                                      <p:cBhvr>
                                        <p:cTn id="4616" dur="1" fill="hold">
                                          <p:stCondLst>
                                            <p:cond delay="0"/>
                                          </p:stCondLst>
                                        </p:cTn>
                                        <p:tgtEl>
                                          <p:spTgt spid="2021">
                                            <p:txEl>
                                              <p:pRg st="14" end="14"/>
                                            </p:txEl>
                                          </p:spTgt>
                                        </p:tgtEl>
                                        <p:attrNameLst>
                                          <p:attrName>style.visibility</p:attrName>
                                        </p:attrNameLst>
                                      </p:cBhvr>
                                      <p:to>
                                        <p:strVal val="visible"/>
                                      </p:to>
                                    </p:set>
                                  </p:childTnLst>
                                </p:cTn>
                              </p:par>
                            </p:childTnLst>
                          </p:cTn>
                        </p:par>
                      </p:childTnLst>
                    </p:cTn>
                  </p:par>
                  <p:par>
                    <p:cTn id="4617" nodeType="clickEffect" fill="hold">
                      <p:stCondLst>
                        <p:cond delay="indefinite"/>
                      </p:stCondLst>
                      <p:childTnLst>
                        <p:par>
                          <p:cTn id="4618" nodeType="withEffect" fill="hold">
                            <p:stCondLst>
                              <p:cond delay="0"/>
                            </p:stCondLst>
                            <p:childTnLst>
                              <p:par>
                                <p:cTn id="4619" nodeType="clickEffect" fill="hold" presetClass="entr" presetID="1">
                                  <p:stCondLst>
                                    <p:cond delay="0"/>
                                  </p:stCondLst>
                                  <p:childTnLst>
                                    <p:set>
                                      <p:cBhvr>
                                        <p:cTn id="4620" dur="1" fill="hold">
                                          <p:stCondLst>
                                            <p:cond delay="0"/>
                                          </p:stCondLst>
                                        </p:cTn>
                                        <p:tgtEl>
                                          <p:spTgt spid="202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202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2025" name="Title 52"/>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621" dur="indefinite" restart="never" nodeType="tmRoot">
          <p:childTnLst>
            <p:seq>
              <p:cTn id="4622" dur="indefinite" nodeType="mainSeq">
                <p:childTnLst>
                  <p:par>
                    <p:cTn id="4623" nodeType="clickEffect" fill="hold">
                      <p:stCondLst>
                        <p:cond delay="indefinite"/>
                      </p:stCondLst>
                      <p:childTnLst>
                        <p:par>
                          <p:cTn id="4624" nodeType="withEffect" fill="hold">
                            <p:stCondLst>
                              <p:cond delay="0"/>
                            </p:stCondLst>
                            <p:childTnLst>
                              <p:par>
                                <p:cTn id="4625" nodeType="clickEffect" fill="hold" presetClass="entr" presetID="1">
                                  <p:stCondLst>
                                    <p:cond delay="0"/>
                                  </p:stCondLst>
                                  <p:childTnLst>
                                    <p:set>
                                      <p:cBhvr>
                                        <p:cTn id="4626" dur="1" fill="hold">
                                          <p:stCondLst>
                                            <p:cond delay="0"/>
                                          </p:stCondLst>
                                        </p:cTn>
                                        <p:tgtEl>
                                          <p:spTgt spid="2024">
                                            <p:txEl>
                                              <p:pRg st="1" end="1"/>
                                            </p:txEl>
                                          </p:spTgt>
                                        </p:tgtEl>
                                        <p:attrNameLst>
                                          <p:attrName>style.visibility</p:attrName>
                                        </p:attrNameLst>
                                      </p:cBhvr>
                                      <p:to>
                                        <p:strVal val="visible"/>
                                      </p:to>
                                    </p:set>
                                  </p:childTnLst>
                                </p:cTn>
                              </p:par>
                              <p:par>
                                <p:cTn id="4627" nodeType="withEffect" fill="hold" presetClass="entr" presetID="1">
                                  <p:stCondLst>
                                    <p:cond delay="0"/>
                                  </p:stCondLst>
                                  <p:childTnLst>
                                    <p:set>
                                      <p:cBhvr>
                                        <p:cTn id="4628" dur="1" fill="hold">
                                          <p:stCondLst>
                                            <p:cond delay="0"/>
                                          </p:stCondLst>
                                        </p:cTn>
                                        <p:tgtEl>
                                          <p:spTgt spid="2024">
                                            <p:txEl>
                                              <p:pRg st="2" end="2"/>
                                            </p:txEl>
                                          </p:spTgt>
                                        </p:tgtEl>
                                        <p:attrNameLst>
                                          <p:attrName>style.visibility</p:attrName>
                                        </p:attrNameLst>
                                      </p:cBhvr>
                                      <p:to>
                                        <p:strVal val="visible"/>
                                      </p:to>
                                    </p:set>
                                  </p:childTnLst>
                                </p:cTn>
                              </p:par>
                              <p:par>
                                <p:cTn id="4629" nodeType="withEffect" fill="hold" presetClass="entr" presetID="1">
                                  <p:stCondLst>
                                    <p:cond delay="0"/>
                                  </p:stCondLst>
                                  <p:childTnLst>
                                    <p:set>
                                      <p:cBhvr>
                                        <p:cTn id="4630" dur="1" fill="hold">
                                          <p:stCondLst>
                                            <p:cond delay="0"/>
                                          </p:stCondLst>
                                        </p:cTn>
                                        <p:tgtEl>
                                          <p:spTgt spid="2024">
                                            <p:txEl>
                                              <p:pRg st="3" end="3"/>
                                            </p:txEl>
                                          </p:spTgt>
                                        </p:tgtEl>
                                        <p:attrNameLst>
                                          <p:attrName>style.visibility</p:attrName>
                                        </p:attrNameLst>
                                      </p:cBhvr>
                                      <p:to>
                                        <p:strVal val="visible"/>
                                      </p:to>
                                    </p:set>
                                  </p:childTnLst>
                                </p:cTn>
                              </p:par>
                            </p:childTnLst>
                          </p:cTn>
                        </p:par>
                      </p:childTnLst>
                    </p:cTn>
                  </p:par>
                  <p:par>
                    <p:cTn id="4631" nodeType="clickEffect" fill="hold">
                      <p:stCondLst>
                        <p:cond delay="indefinite"/>
                      </p:stCondLst>
                      <p:childTnLst>
                        <p:par>
                          <p:cTn id="4632" nodeType="withEffect" fill="hold">
                            <p:stCondLst>
                              <p:cond delay="0"/>
                            </p:stCondLst>
                            <p:childTnLst>
                              <p:par>
                                <p:cTn id="4633" nodeType="clickEffect" fill="hold" presetClass="entr" presetID="1">
                                  <p:stCondLst>
                                    <p:cond delay="0"/>
                                  </p:stCondLst>
                                  <p:childTnLst>
                                    <p:set>
                                      <p:cBhvr>
                                        <p:cTn id="4634" dur="1" fill="hold">
                                          <p:stCondLst>
                                            <p:cond delay="0"/>
                                          </p:stCondLst>
                                        </p:cTn>
                                        <p:tgtEl>
                                          <p:spTgt spid="2024">
                                            <p:txEl>
                                              <p:pRg st="4" end="4"/>
                                            </p:txEl>
                                          </p:spTgt>
                                        </p:tgtEl>
                                        <p:attrNameLst>
                                          <p:attrName>style.visibility</p:attrName>
                                        </p:attrNameLst>
                                      </p:cBhvr>
                                      <p:to>
                                        <p:strVal val="visible"/>
                                      </p:to>
                                    </p:set>
                                  </p:childTnLst>
                                </p:cTn>
                              </p:par>
                              <p:par>
                                <p:cTn id="4635" nodeType="withEffect" fill="hold" presetClass="entr" presetID="1">
                                  <p:stCondLst>
                                    <p:cond delay="0"/>
                                  </p:stCondLst>
                                  <p:childTnLst>
                                    <p:set>
                                      <p:cBhvr>
                                        <p:cTn id="4636" dur="1" fill="hold">
                                          <p:stCondLst>
                                            <p:cond delay="0"/>
                                          </p:stCondLst>
                                        </p:cTn>
                                        <p:tgtEl>
                                          <p:spTgt spid="2024">
                                            <p:txEl>
                                              <p:pRg st="5" end="5"/>
                                            </p:txEl>
                                          </p:spTgt>
                                        </p:tgtEl>
                                        <p:attrNameLst>
                                          <p:attrName>style.visibility</p:attrName>
                                        </p:attrNameLst>
                                      </p:cBhvr>
                                      <p:to>
                                        <p:strVal val="visible"/>
                                      </p:to>
                                    </p:set>
                                  </p:childTnLst>
                                </p:cTn>
                              </p:par>
                              <p:par>
                                <p:cTn id="4637" nodeType="withEffect" fill="hold" presetClass="entr" presetID="1">
                                  <p:stCondLst>
                                    <p:cond delay="0"/>
                                  </p:stCondLst>
                                  <p:childTnLst>
                                    <p:set>
                                      <p:cBhvr>
                                        <p:cTn id="4638" dur="1" fill="hold">
                                          <p:stCondLst>
                                            <p:cond delay="0"/>
                                          </p:stCondLst>
                                        </p:cTn>
                                        <p:tgtEl>
                                          <p:spTgt spid="2024">
                                            <p:txEl>
                                              <p:pRg st="6" end="6"/>
                                            </p:txEl>
                                          </p:spTgt>
                                        </p:tgtEl>
                                        <p:attrNameLst>
                                          <p:attrName>style.visibility</p:attrName>
                                        </p:attrNameLst>
                                      </p:cBhvr>
                                      <p:to>
                                        <p:strVal val="visible"/>
                                      </p:to>
                                    </p:set>
                                  </p:childTnLst>
                                </p:cTn>
                              </p:par>
                              <p:par>
                                <p:cTn id="4639" nodeType="withEffect" fill="hold" presetClass="entr" presetID="1">
                                  <p:stCondLst>
                                    <p:cond delay="0"/>
                                  </p:stCondLst>
                                  <p:childTnLst>
                                    <p:set>
                                      <p:cBhvr>
                                        <p:cTn id="4640" dur="1" fill="hold">
                                          <p:stCondLst>
                                            <p:cond delay="0"/>
                                          </p:stCondLst>
                                        </p:cTn>
                                        <p:tgtEl>
                                          <p:spTgt spid="2024">
                                            <p:txEl>
                                              <p:pRg st="7" end="7"/>
                                            </p:txEl>
                                          </p:spTgt>
                                        </p:tgtEl>
                                        <p:attrNameLst>
                                          <p:attrName>style.visibility</p:attrName>
                                        </p:attrNameLst>
                                      </p:cBhvr>
                                      <p:to>
                                        <p:strVal val="visible"/>
                                      </p:to>
                                    </p:set>
                                  </p:childTnLst>
                                </p:cTn>
                              </p:par>
                              <p:par>
                                <p:cTn id="4641" nodeType="withEffect" fill="hold" presetClass="entr" presetID="1">
                                  <p:stCondLst>
                                    <p:cond delay="0"/>
                                  </p:stCondLst>
                                  <p:childTnLst>
                                    <p:set>
                                      <p:cBhvr>
                                        <p:cTn id="4642" dur="1" fill="hold">
                                          <p:stCondLst>
                                            <p:cond delay="0"/>
                                          </p:stCondLst>
                                        </p:cTn>
                                        <p:tgtEl>
                                          <p:spTgt spid="2024">
                                            <p:txEl>
                                              <p:pRg st="8" end="8"/>
                                            </p:txEl>
                                          </p:spTgt>
                                        </p:tgtEl>
                                        <p:attrNameLst>
                                          <p:attrName>style.visibility</p:attrName>
                                        </p:attrNameLst>
                                      </p:cBhvr>
                                      <p:to>
                                        <p:strVal val="visible"/>
                                      </p:to>
                                    </p:set>
                                  </p:childTnLst>
                                </p:cTn>
                              </p:par>
                              <p:par>
                                <p:cTn id="4643" nodeType="withEffect" fill="hold" presetClass="entr" presetID="1">
                                  <p:stCondLst>
                                    <p:cond delay="0"/>
                                  </p:stCondLst>
                                  <p:childTnLst>
                                    <p:set>
                                      <p:cBhvr>
                                        <p:cTn id="4644" dur="1" fill="hold">
                                          <p:stCondLst>
                                            <p:cond delay="0"/>
                                          </p:stCondLst>
                                        </p:cTn>
                                        <p:tgtEl>
                                          <p:spTgt spid="2024">
                                            <p:txEl>
                                              <p:pRg st="9" end="9"/>
                                            </p:txEl>
                                          </p:spTgt>
                                        </p:tgtEl>
                                        <p:attrNameLst>
                                          <p:attrName>style.visibility</p:attrName>
                                        </p:attrNameLst>
                                      </p:cBhvr>
                                      <p:to>
                                        <p:strVal val="visible"/>
                                      </p:to>
                                    </p:set>
                                  </p:childTnLst>
                                </p:cTn>
                              </p:par>
                              <p:par>
                                <p:cTn id="4645" nodeType="withEffect" fill="hold" presetClass="entr" presetID="1">
                                  <p:stCondLst>
                                    <p:cond delay="0"/>
                                  </p:stCondLst>
                                  <p:childTnLst>
                                    <p:set>
                                      <p:cBhvr>
                                        <p:cTn id="4646" dur="1" fill="hold">
                                          <p:stCondLst>
                                            <p:cond delay="0"/>
                                          </p:stCondLst>
                                        </p:cTn>
                                        <p:tgtEl>
                                          <p:spTgt spid="202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202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2028" name="Title 53"/>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647" dur="indefinite" restart="never" nodeType="tmRoot">
          <p:childTnLst>
            <p:seq>
              <p:cTn id="4648" dur="indefinite" nodeType="mainSeq">
                <p:childTnLst>
                  <p:par>
                    <p:cTn id="4649" nodeType="clickEffect" fill="hold">
                      <p:stCondLst>
                        <p:cond delay="indefinite"/>
                      </p:stCondLst>
                      <p:childTnLst>
                        <p:par>
                          <p:cTn id="4650" nodeType="withEffect" fill="hold">
                            <p:stCondLst>
                              <p:cond delay="0"/>
                            </p:stCondLst>
                            <p:childTnLst>
                              <p:par>
                                <p:cTn id="4651" nodeType="clickEffect" fill="hold" presetClass="entr" presetID="1">
                                  <p:stCondLst>
                                    <p:cond delay="0"/>
                                  </p:stCondLst>
                                  <p:childTnLst>
                                    <p:set>
                                      <p:cBhvr>
                                        <p:cTn id="4652" dur="1" fill="hold">
                                          <p:stCondLst>
                                            <p:cond delay="0"/>
                                          </p:stCondLst>
                                        </p:cTn>
                                        <p:tgtEl>
                                          <p:spTgt spid="2027">
                                            <p:txEl>
                                              <p:pRg st="0" end="0"/>
                                            </p:txEl>
                                          </p:spTgt>
                                        </p:tgtEl>
                                        <p:attrNameLst>
                                          <p:attrName>style.visibility</p:attrName>
                                        </p:attrNameLst>
                                      </p:cBhvr>
                                      <p:to>
                                        <p:strVal val="visible"/>
                                      </p:to>
                                    </p:set>
                                  </p:childTnLst>
                                </p:cTn>
                              </p:par>
                            </p:childTnLst>
                          </p:cTn>
                        </p:par>
                      </p:childTnLst>
                    </p:cTn>
                  </p:par>
                  <p:par>
                    <p:cTn id="4653" nodeType="clickEffect" fill="hold">
                      <p:stCondLst>
                        <p:cond delay="indefinite"/>
                      </p:stCondLst>
                      <p:childTnLst>
                        <p:par>
                          <p:cTn id="4654" nodeType="withEffect" fill="hold">
                            <p:stCondLst>
                              <p:cond delay="0"/>
                            </p:stCondLst>
                            <p:childTnLst>
                              <p:par>
                                <p:cTn id="4655" nodeType="clickEffect" fill="hold" presetClass="entr" presetID="1">
                                  <p:stCondLst>
                                    <p:cond delay="0"/>
                                  </p:stCondLst>
                                  <p:childTnLst>
                                    <p:set>
                                      <p:cBhvr>
                                        <p:cTn id="4656" dur="1" fill="hold">
                                          <p:stCondLst>
                                            <p:cond delay="0"/>
                                          </p:stCondLst>
                                        </p:cTn>
                                        <p:tgtEl>
                                          <p:spTgt spid="2027">
                                            <p:txEl>
                                              <p:pRg st="1" end="1"/>
                                            </p:txEl>
                                          </p:spTgt>
                                        </p:tgtEl>
                                        <p:attrNameLst>
                                          <p:attrName>style.visibility</p:attrName>
                                        </p:attrNameLst>
                                      </p:cBhvr>
                                      <p:to>
                                        <p:strVal val="visible"/>
                                      </p:to>
                                    </p:set>
                                  </p:childTnLst>
                                </p:cTn>
                              </p:par>
                            </p:childTnLst>
                          </p:cTn>
                        </p:par>
                      </p:childTnLst>
                    </p:cTn>
                  </p:par>
                  <p:par>
                    <p:cTn id="4657" nodeType="clickEffect" fill="hold">
                      <p:stCondLst>
                        <p:cond delay="indefinite"/>
                      </p:stCondLst>
                      <p:childTnLst>
                        <p:par>
                          <p:cTn id="4658" nodeType="withEffect" fill="hold">
                            <p:stCondLst>
                              <p:cond delay="0"/>
                            </p:stCondLst>
                            <p:childTnLst>
                              <p:par>
                                <p:cTn id="4659" nodeType="clickEffect" fill="hold" presetClass="entr" presetID="1">
                                  <p:stCondLst>
                                    <p:cond delay="0"/>
                                  </p:stCondLst>
                                  <p:childTnLst>
                                    <p:set>
                                      <p:cBhvr>
                                        <p:cTn id="4660" dur="1" fill="hold">
                                          <p:stCondLst>
                                            <p:cond delay="0"/>
                                          </p:stCondLst>
                                        </p:cTn>
                                        <p:tgtEl>
                                          <p:spTgt spid="2027">
                                            <p:txEl>
                                              <p:pRg st="2" end="2"/>
                                            </p:txEl>
                                          </p:spTgt>
                                        </p:tgtEl>
                                        <p:attrNameLst>
                                          <p:attrName>style.visibility</p:attrName>
                                        </p:attrNameLst>
                                      </p:cBhvr>
                                      <p:to>
                                        <p:strVal val="visible"/>
                                      </p:to>
                                    </p:set>
                                  </p:childTnLst>
                                </p:cTn>
                              </p:par>
                            </p:childTnLst>
                          </p:cTn>
                        </p:par>
                      </p:childTnLst>
                    </p:cTn>
                  </p:par>
                  <p:par>
                    <p:cTn id="4661" nodeType="clickEffect" fill="hold">
                      <p:stCondLst>
                        <p:cond delay="indefinite"/>
                      </p:stCondLst>
                      <p:childTnLst>
                        <p:par>
                          <p:cTn id="4662" nodeType="withEffect" fill="hold">
                            <p:stCondLst>
                              <p:cond delay="0"/>
                            </p:stCondLst>
                            <p:childTnLst>
                              <p:par>
                                <p:cTn id="4663" nodeType="clickEffect" fill="hold" presetClass="entr" presetID="1">
                                  <p:stCondLst>
                                    <p:cond delay="0"/>
                                  </p:stCondLst>
                                  <p:childTnLst>
                                    <p:set>
                                      <p:cBhvr>
                                        <p:cTn id="4664" dur="1" fill="hold">
                                          <p:stCondLst>
                                            <p:cond delay="0"/>
                                          </p:stCondLst>
                                        </p:cTn>
                                        <p:tgtEl>
                                          <p:spTgt spid="2027">
                                            <p:txEl>
                                              <p:pRg st="3" end="3"/>
                                            </p:txEl>
                                          </p:spTgt>
                                        </p:tgtEl>
                                        <p:attrNameLst>
                                          <p:attrName>style.visibility</p:attrName>
                                        </p:attrNameLst>
                                      </p:cBhvr>
                                      <p:to>
                                        <p:strVal val="visible"/>
                                      </p:to>
                                    </p:set>
                                  </p:childTnLst>
                                </p:cTn>
                              </p:par>
                            </p:childTnLst>
                          </p:cTn>
                        </p:par>
                      </p:childTnLst>
                    </p:cTn>
                  </p:par>
                  <p:par>
                    <p:cTn id="4665" nodeType="clickEffect" fill="hold">
                      <p:stCondLst>
                        <p:cond delay="indefinite"/>
                      </p:stCondLst>
                      <p:childTnLst>
                        <p:par>
                          <p:cTn id="4666" nodeType="withEffect" fill="hold">
                            <p:stCondLst>
                              <p:cond delay="0"/>
                            </p:stCondLst>
                            <p:childTnLst>
                              <p:par>
                                <p:cTn id="4667" nodeType="clickEffect" fill="hold" presetClass="entr" presetID="1">
                                  <p:stCondLst>
                                    <p:cond delay="0"/>
                                  </p:stCondLst>
                                  <p:childTnLst>
                                    <p:set>
                                      <p:cBhvr>
                                        <p:cTn id="4668" dur="1" fill="hold">
                                          <p:stCondLst>
                                            <p:cond delay="0"/>
                                          </p:stCondLst>
                                        </p:cTn>
                                        <p:tgtEl>
                                          <p:spTgt spid="2027">
                                            <p:txEl>
                                              <p:pRg st="4" end="4"/>
                                            </p:txEl>
                                          </p:spTgt>
                                        </p:tgtEl>
                                        <p:attrNameLst>
                                          <p:attrName>style.visibility</p:attrName>
                                        </p:attrNameLst>
                                      </p:cBhvr>
                                      <p:to>
                                        <p:strVal val="visible"/>
                                      </p:to>
                                    </p:set>
                                  </p:childTnLst>
                                </p:cTn>
                              </p:par>
                            </p:childTnLst>
                          </p:cTn>
                        </p:par>
                      </p:childTnLst>
                    </p:cTn>
                  </p:par>
                  <p:par>
                    <p:cTn id="4669" nodeType="clickEffect" fill="hold">
                      <p:stCondLst>
                        <p:cond delay="indefinite"/>
                      </p:stCondLst>
                      <p:childTnLst>
                        <p:par>
                          <p:cTn id="4670" nodeType="withEffect" fill="hold">
                            <p:stCondLst>
                              <p:cond delay="0"/>
                            </p:stCondLst>
                            <p:childTnLst>
                              <p:par>
                                <p:cTn id="4671" nodeType="clickEffect" fill="hold" presetClass="entr" presetID="1">
                                  <p:stCondLst>
                                    <p:cond delay="0"/>
                                  </p:stCondLst>
                                  <p:childTnLst>
                                    <p:set>
                                      <p:cBhvr>
                                        <p:cTn id="4672" dur="1" fill="hold">
                                          <p:stCondLst>
                                            <p:cond delay="0"/>
                                          </p:stCondLst>
                                        </p:cTn>
                                        <p:tgtEl>
                                          <p:spTgt spid="2027">
                                            <p:txEl>
                                              <p:pRg st="5" end="5"/>
                                            </p:txEl>
                                          </p:spTgt>
                                        </p:tgtEl>
                                        <p:attrNameLst>
                                          <p:attrName>style.visibility</p:attrName>
                                        </p:attrNameLst>
                                      </p:cBhvr>
                                      <p:to>
                                        <p:strVal val="visible"/>
                                      </p:to>
                                    </p:set>
                                  </p:childTnLst>
                                </p:cTn>
                              </p:par>
                            </p:childTnLst>
                          </p:cTn>
                        </p:par>
                      </p:childTnLst>
                    </p:cTn>
                  </p:par>
                  <p:par>
                    <p:cTn id="4673" nodeType="clickEffect" fill="hold">
                      <p:stCondLst>
                        <p:cond delay="indefinite"/>
                      </p:stCondLst>
                      <p:childTnLst>
                        <p:par>
                          <p:cTn id="4674" nodeType="withEffect" fill="hold">
                            <p:stCondLst>
                              <p:cond delay="0"/>
                            </p:stCondLst>
                            <p:childTnLst>
                              <p:par>
                                <p:cTn id="4675" nodeType="clickEffect" fill="hold" presetClass="entr" presetID="1">
                                  <p:stCondLst>
                                    <p:cond delay="0"/>
                                  </p:stCondLst>
                                  <p:childTnLst>
                                    <p:set>
                                      <p:cBhvr>
                                        <p:cTn id="4676" dur="1" fill="hold">
                                          <p:stCondLst>
                                            <p:cond delay="0"/>
                                          </p:stCondLst>
                                        </p:cTn>
                                        <p:tgtEl>
                                          <p:spTgt spid="2027">
                                            <p:txEl>
                                              <p:pRg st="6" end="6"/>
                                            </p:txEl>
                                          </p:spTgt>
                                        </p:tgtEl>
                                        <p:attrNameLst>
                                          <p:attrName>style.visibility</p:attrName>
                                        </p:attrNameLst>
                                      </p:cBhvr>
                                      <p:to>
                                        <p:strVal val="visible"/>
                                      </p:to>
                                    </p:set>
                                  </p:childTnLst>
                                </p:cTn>
                              </p:par>
                              <p:par>
                                <p:cTn id="4677" nodeType="withEffect" fill="hold" presetClass="entr" presetID="1">
                                  <p:stCondLst>
                                    <p:cond delay="0"/>
                                  </p:stCondLst>
                                  <p:childTnLst>
                                    <p:set>
                                      <p:cBhvr>
                                        <p:cTn id="4678" dur="1" fill="hold">
                                          <p:stCondLst>
                                            <p:cond delay="0"/>
                                          </p:stCondLst>
                                        </p:cTn>
                                        <p:tgtEl>
                                          <p:spTgt spid="2027">
                                            <p:txEl>
                                              <p:pRg st="7" end="7"/>
                                            </p:txEl>
                                          </p:spTgt>
                                        </p:tgtEl>
                                        <p:attrNameLst>
                                          <p:attrName>style.visibility</p:attrName>
                                        </p:attrNameLst>
                                      </p:cBhvr>
                                      <p:to>
                                        <p:strVal val="visible"/>
                                      </p:to>
                                    </p:set>
                                  </p:childTnLst>
                                </p:cTn>
                              </p:par>
                              <p:par>
                                <p:cTn id="4679" nodeType="withEffect" fill="hold" presetClass="entr" presetID="1">
                                  <p:stCondLst>
                                    <p:cond delay="0"/>
                                  </p:stCondLst>
                                  <p:childTnLst>
                                    <p:set>
                                      <p:cBhvr>
                                        <p:cTn id="4680" dur="1" fill="hold">
                                          <p:stCondLst>
                                            <p:cond delay="0"/>
                                          </p:stCondLst>
                                        </p:cTn>
                                        <p:tgtEl>
                                          <p:spTgt spid="2027">
                                            <p:txEl>
                                              <p:pRg st="8" end="8"/>
                                            </p:txEl>
                                          </p:spTgt>
                                        </p:tgtEl>
                                        <p:attrNameLst>
                                          <p:attrName>style.visibility</p:attrName>
                                        </p:attrNameLst>
                                      </p:cBhvr>
                                      <p:to>
                                        <p:strVal val="visible"/>
                                      </p:to>
                                    </p:set>
                                  </p:childTnLst>
                                </p:cTn>
                              </p:par>
                              <p:par>
                                <p:cTn id="4681" nodeType="withEffect" fill="hold" presetClass="entr" presetID="1">
                                  <p:stCondLst>
                                    <p:cond delay="0"/>
                                  </p:stCondLst>
                                  <p:childTnLst>
                                    <p:set>
                                      <p:cBhvr>
                                        <p:cTn id="4682" dur="1" fill="hold">
                                          <p:stCondLst>
                                            <p:cond delay="0"/>
                                          </p:stCondLst>
                                        </p:cTn>
                                        <p:tgtEl>
                                          <p:spTgt spid="2027">
                                            <p:txEl>
                                              <p:pRg st="9" end="9"/>
                                            </p:txEl>
                                          </p:spTgt>
                                        </p:tgtEl>
                                        <p:attrNameLst>
                                          <p:attrName>style.visibility</p:attrName>
                                        </p:attrNameLst>
                                      </p:cBhvr>
                                      <p:to>
                                        <p:strVal val="visible"/>
                                      </p:to>
                                    </p:set>
                                  </p:childTnLst>
                                </p:cTn>
                              </p:par>
                              <p:par>
                                <p:cTn id="4683" nodeType="withEffect" fill="hold" presetClass="entr" presetID="1">
                                  <p:stCondLst>
                                    <p:cond delay="0"/>
                                  </p:stCondLst>
                                  <p:childTnLst>
                                    <p:set>
                                      <p:cBhvr>
                                        <p:cTn id="4684" dur="1" fill="hold">
                                          <p:stCondLst>
                                            <p:cond delay="0"/>
                                          </p:stCondLst>
                                        </p:cTn>
                                        <p:tgtEl>
                                          <p:spTgt spid="2027">
                                            <p:txEl>
                                              <p:pRg st="10" end="10"/>
                                            </p:txEl>
                                          </p:spTgt>
                                        </p:tgtEl>
                                        <p:attrNameLst>
                                          <p:attrName>style.visibility</p:attrName>
                                        </p:attrNameLst>
                                      </p:cBhvr>
                                      <p:to>
                                        <p:strVal val="visible"/>
                                      </p:to>
                                    </p:set>
                                  </p:childTnLst>
                                </p:cTn>
                              </p:par>
                              <p:par>
                                <p:cTn id="4685" nodeType="withEffect" fill="hold" presetClass="entr" presetID="1">
                                  <p:stCondLst>
                                    <p:cond delay="0"/>
                                  </p:stCondLst>
                                  <p:childTnLst>
                                    <p:set>
                                      <p:cBhvr>
                                        <p:cTn id="4686" dur="1" fill="hold">
                                          <p:stCondLst>
                                            <p:cond delay="0"/>
                                          </p:stCondLst>
                                        </p:cTn>
                                        <p:tgtEl>
                                          <p:spTgt spid="202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2030" name="Title 54"/>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687" dur="indefinite" restart="never" nodeType="tmRoot">
          <p:childTnLst>
            <p:seq>
              <p:cTn id="4688" dur="indefinite" nodeType="mainSeq">
                <p:childTnLst>
                  <p:par>
                    <p:cTn id="4689" nodeType="clickEffect" fill="hold">
                      <p:stCondLst>
                        <p:cond delay="indefinite"/>
                      </p:stCondLst>
                      <p:childTnLst>
                        <p:par>
                          <p:cTn id="4690" nodeType="withEffect" fill="hold">
                            <p:stCondLst>
                              <p:cond delay="0"/>
                            </p:stCondLst>
                            <p:childTnLst>
                              <p:par>
                                <p:cTn id="4691" nodeType="clickEffect" fill="hold" presetClass="entr" presetID="1">
                                  <p:stCondLst>
                                    <p:cond delay="0"/>
                                  </p:stCondLst>
                                  <p:childTnLst>
                                    <p:set>
                                      <p:cBhvr>
                                        <p:cTn id="4692" dur="1" fill="hold">
                                          <p:stCondLst>
                                            <p:cond delay="0"/>
                                          </p:stCondLst>
                                        </p:cTn>
                                        <p:tgtEl>
                                          <p:spTgt spid="2029">
                                            <p:txEl>
                                              <p:pRg st="0" end="0"/>
                                            </p:txEl>
                                          </p:spTgt>
                                        </p:tgtEl>
                                        <p:attrNameLst>
                                          <p:attrName>style.visibility</p:attrName>
                                        </p:attrNameLst>
                                      </p:cBhvr>
                                      <p:to>
                                        <p:strVal val="visible"/>
                                      </p:to>
                                    </p:set>
                                  </p:childTnLst>
                                </p:cTn>
                              </p:par>
                              <p:par>
                                <p:cTn id="4693" nodeType="withEffect" fill="hold" presetClass="entr" presetID="1">
                                  <p:stCondLst>
                                    <p:cond delay="0"/>
                                  </p:stCondLst>
                                  <p:childTnLst>
                                    <p:set>
                                      <p:cBhvr>
                                        <p:cTn id="4694" dur="1" fill="hold">
                                          <p:stCondLst>
                                            <p:cond delay="0"/>
                                          </p:stCondLst>
                                        </p:cTn>
                                        <p:tgtEl>
                                          <p:spTgt spid="2029">
                                            <p:txEl>
                                              <p:pRg st="1" end="1"/>
                                            </p:txEl>
                                          </p:spTgt>
                                        </p:tgtEl>
                                        <p:attrNameLst>
                                          <p:attrName>style.visibility</p:attrName>
                                        </p:attrNameLst>
                                      </p:cBhvr>
                                      <p:to>
                                        <p:strVal val="visible"/>
                                      </p:to>
                                    </p:set>
                                  </p:childTnLst>
                                </p:cTn>
                              </p:par>
                              <p:par>
                                <p:cTn id="4695" nodeType="withEffect" fill="hold" presetClass="entr" presetID="1">
                                  <p:stCondLst>
                                    <p:cond delay="0"/>
                                  </p:stCondLst>
                                  <p:childTnLst>
                                    <p:set>
                                      <p:cBhvr>
                                        <p:cTn id="4696" dur="1" fill="hold">
                                          <p:stCondLst>
                                            <p:cond delay="0"/>
                                          </p:stCondLst>
                                        </p:cTn>
                                        <p:tgtEl>
                                          <p:spTgt spid="2029">
                                            <p:txEl>
                                              <p:pRg st="2" end="2"/>
                                            </p:txEl>
                                          </p:spTgt>
                                        </p:tgtEl>
                                        <p:attrNameLst>
                                          <p:attrName>style.visibility</p:attrName>
                                        </p:attrNameLst>
                                      </p:cBhvr>
                                      <p:to>
                                        <p:strVal val="visible"/>
                                      </p:to>
                                    </p:set>
                                  </p:childTnLst>
                                </p:cTn>
                              </p:par>
                              <p:par>
                                <p:cTn id="4697" nodeType="withEffect" fill="hold" presetClass="entr" presetID="1">
                                  <p:stCondLst>
                                    <p:cond delay="0"/>
                                  </p:stCondLst>
                                  <p:childTnLst>
                                    <p:set>
                                      <p:cBhvr>
                                        <p:cTn id="4698" dur="1" fill="hold">
                                          <p:stCondLst>
                                            <p:cond delay="0"/>
                                          </p:stCondLst>
                                        </p:cTn>
                                        <p:tgtEl>
                                          <p:spTgt spid="2029">
                                            <p:txEl>
                                              <p:pRg st="3" end="3"/>
                                            </p:txEl>
                                          </p:spTgt>
                                        </p:tgtEl>
                                        <p:attrNameLst>
                                          <p:attrName>style.visibility</p:attrName>
                                        </p:attrNameLst>
                                      </p:cBhvr>
                                      <p:to>
                                        <p:strVal val="visible"/>
                                      </p:to>
                                    </p:set>
                                  </p:childTnLst>
                                </p:cTn>
                              </p:par>
                            </p:childTnLst>
                          </p:cTn>
                        </p:par>
                      </p:childTnLst>
                    </p:cTn>
                  </p:par>
                  <p:par>
                    <p:cTn id="4699" nodeType="clickEffect" fill="hold">
                      <p:stCondLst>
                        <p:cond delay="indefinite"/>
                      </p:stCondLst>
                      <p:childTnLst>
                        <p:par>
                          <p:cTn id="4700" nodeType="withEffect" fill="hold">
                            <p:stCondLst>
                              <p:cond delay="0"/>
                            </p:stCondLst>
                            <p:childTnLst>
                              <p:par>
                                <p:cTn id="4701" nodeType="clickEffect" fill="hold" presetClass="entr" presetID="1">
                                  <p:stCondLst>
                                    <p:cond delay="0"/>
                                  </p:stCondLst>
                                  <p:childTnLst>
                                    <p:set>
                                      <p:cBhvr>
                                        <p:cTn id="4702" dur="1" fill="hold">
                                          <p:stCondLst>
                                            <p:cond delay="0"/>
                                          </p:stCondLst>
                                        </p:cTn>
                                        <p:tgtEl>
                                          <p:spTgt spid="2029">
                                            <p:txEl>
                                              <p:pRg st="5" end="5"/>
                                            </p:txEl>
                                          </p:spTgt>
                                        </p:tgtEl>
                                        <p:attrNameLst>
                                          <p:attrName>style.visibility</p:attrName>
                                        </p:attrNameLst>
                                      </p:cBhvr>
                                      <p:to>
                                        <p:strVal val="visible"/>
                                      </p:to>
                                    </p:set>
                                  </p:childTnLst>
                                </p:cTn>
                              </p:par>
                              <p:par>
                                <p:cTn id="4703" nodeType="withEffect" fill="hold" presetClass="entr" presetID="1">
                                  <p:stCondLst>
                                    <p:cond delay="0"/>
                                  </p:stCondLst>
                                  <p:childTnLst>
                                    <p:set>
                                      <p:cBhvr>
                                        <p:cTn id="4704" dur="1" fill="hold">
                                          <p:stCondLst>
                                            <p:cond delay="0"/>
                                          </p:stCondLst>
                                        </p:cTn>
                                        <p:tgtEl>
                                          <p:spTgt spid="2029">
                                            <p:txEl>
                                              <p:pRg st="6" end="6"/>
                                            </p:txEl>
                                          </p:spTgt>
                                        </p:tgtEl>
                                        <p:attrNameLst>
                                          <p:attrName>style.visibility</p:attrName>
                                        </p:attrNameLst>
                                      </p:cBhvr>
                                      <p:to>
                                        <p:strVal val="visible"/>
                                      </p:to>
                                    </p:set>
                                  </p:childTnLst>
                                </p:cTn>
                              </p:par>
                              <p:par>
                                <p:cTn id="4705" nodeType="withEffect" fill="hold" presetClass="entr" presetID="1">
                                  <p:stCondLst>
                                    <p:cond delay="0"/>
                                  </p:stCondLst>
                                  <p:childTnLst>
                                    <p:set>
                                      <p:cBhvr>
                                        <p:cTn id="4706" dur="1" fill="hold">
                                          <p:stCondLst>
                                            <p:cond delay="0"/>
                                          </p:stCondLst>
                                        </p:cTn>
                                        <p:tgtEl>
                                          <p:spTgt spid="2029">
                                            <p:txEl>
                                              <p:pRg st="7" end="7"/>
                                            </p:txEl>
                                          </p:spTgt>
                                        </p:tgtEl>
                                        <p:attrNameLst>
                                          <p:attrName>style.visibility</p:attrName>
                                        </p:attrNameLst>
                                      </p:cBhvr>
                                      <p:to>
                                        <p:strVal val="visible"/>
                                      </p:to>
                                    </p:set>
                                  </p:childTnLst>
                                </p:cTn>
                              </p:par>
                              <p:par>
                                <p:cTn id="4707" nodeType="withEffect" fill="hold" presetClass="entr" presetID="1">
                                  <p:stCondLst>
                                    <p:cond delay="0"/>
                                  </p:stCondLst>
                                  <p:childTnLst>
                                    <p:set>
                                      <p:cBhvr>
                                        <p:cTn id="4708" dur="1" fill="hold">
                                          <p:stCondLst>
                                            <p:cond delay="0"/>
                                          </p:stCondLst>
                                        </p:cTn>
                                        <p:tgtEl>
                                          <p:spTgt spid="2029">
                                            <p:txEl>
                                              <p:pRg st="8" end="8"/>
                                            </p:txEl>
                                          </p:spTgt>
                                        </p:tgtEl>
                                        <p:attrNameLst>
                                          <p:attrName>style.visibility</p:attrName>
                                        </p:attrNameLst>
                                      </p:cBhvr>
                                      <p:to>
                                        <p:strVal val="visible"/>
                                      </p:to>
                                    </p:set>
                                  </p:childTnLst>
                                </p:cTn>
                              </p:par>
                              <p:par>
                                <p:cTn id="4709" nodeType="withEffect" fill="hold" presetClass="entr" presetID="1">
                                  <p:stCondLst>
                                    <p:cond delay="0"/>
                                  </p:stCondLst>
                                  <p:childTnLst>
                                    <p:set>
                                      <p:cBhvr>
                                        <p:cTn id="4710" dur="1" fill="hold">
                                          <p:stCondLst>
                                            <p:cond delay="0"/>
                                          </p:stCondLst>
                                        </p:cTn>
                                        <p:tgtEl>
                                          <p:spTgt spid="2029">
                                            <p:txEl>
                                              <p:pRg st="9" end="9"/>
                                            </p:txEl>
                                          </p:spTgt>
                                        </p:tgtEl>
                                        <p:attrNameLst>
                                          <p:attrName>style.visibility</p:attrName>
                                        </p:attrNameLst>
                                      </p:cBhvr>
                                      <p:to>
                                        <p:strVal val="visible"/>
                                      </p:to>
                                    </p:set>
                                  </p:childTnLst>
                                </p:cTn>
                              </p:par>
                              <p:par>
                                <p:cTn id="4711" nodeType="withEffect" fill="hold" presetClass="entr" presetID="1">
                                  <p:stCondLst>
                                    <p:cond delay="0"/>
                                  </p:stCondLst>
                                  <p:childTnLst>
                                    <p:set>
                                      <p:cBhvr>
                                        <p:cTn id="4712" dur="1" fill="hold">
                                          <p:stCondLst>
                                            <p:cond delay="0"/>
                                          </p:stCondLst>
                                        </p:cTn>
                                        <p:tgtEl>
                                          <p:spTgt spid="202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203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713" dur="indefinite" restart="never" nodeType="tmRoot">
          <p:childTnLst>
            <p:seq>
              <p:cTn id="4714" dur="indefinite" nodeType="mainSeq">
                <p:childTnLst>
                  <p:par>
                    <p:cTn id="4715" nodeType="clickEffect" fill="hold">
                      <p:stCondLst>
                        <p:cond delay="indefinite"/>
                      </p:stCondLst>
                      <p:childTnLst>
                        <p:par>
                          <p:cTn id="4716" nodeType="withEffect" fill="hold">
                            <p:stCondLst>
                              <p:cond delay="0"/>
                            </p:stCondLst>
                            <p:childTnLst>
                              <p:par>
                                <p:cTn id="4717" nodeType="clickEffect" fill="hold" presetClass="entr" presetID="1">
                                  <p:stCondLst>
                                    <p:cond delay="0"/>
                                  </p:stCondLst>
                                  <p:childTnLst>
                                    <p:set>
                                      <p:cBhvr>
                                        <p:cTn id="4718" dur="1" fill="hold">
                                          <p:stCondLst>
                                            <p:cond delay="0"/>
                                          </p:stCondLst>
                                        </p:cTn>
                                        <p:tgtEl>
                                          <p:spTgt spid="2032">
                                            <p:txEl>
                                              <p:pRg st="0" end="0"/>
                                            </p:txEl>
                                          </p:spTgt>
                                        </p:tgtEl>
                                        <p:attrNameLst>
                                          <p:attrName>style.visibility</p:attrName>
                                        </p:attrNameLst>
                                      </p:cBhvr>
                                      <p:to>
                                        <p:strVal val="visible"/>
                                      </p:to>
                                    </p:set>
                                  </p:childTnLst>
                                </p:cTn>
                              </p:par>
                              <p:par>
                                <p:cTn id="4719" nodeType="withEffect" fill="hold" presetClass="entr" presetID="1">
                                  <p:stCondLst>
                                    <p:cond delay="0"/>
                                  </p:stCondLst>
                                  <p:childTnLst>
                                    <p:set>
                                      <p:cBhvr>
                                        <p:cTn id="4720" dur="1" fill="hold">
                                          <p:stCondLst>
                                            <p:cond delay="0"/>
                                          </p:stCondLst>
                                        </p:cTn>
                                        <p:tgtEl>
                                          <p:spTgt spid="2032">
                                            <p:txEl>
                                              <p:pRg st="1" end="1"/>
                                            </p:txEl>
                                          </p:spTgt>
                                        </p:tgtEl>
                                        <p:attrNameLst>
                                          <p:attrName>style.visibility</p:attrName>
                                        </p:attrNameLst>
                                      </p:cBhvr>
                                      <p:to>
                                        <p:strVal val="visible"/>
                                      </p:to>
                                    </p:set>
                                  </p:childTnLst>
                                </p:cTn>
                              </p:par>
                              <p:par>
                                <p:cTn id="4721" nodeType="withEffect" fill="hold" presetClass="entr" presetID="1">
                                  <p:stCondLst>
                                    <p:cond delay="0"/>
                                  </p:stCondLst>
                                  <p:childTnLst>
                                    <p:set>
                                      <p:cBhvr>
                                        <p:cTn id="4722" dur="1" fill="hold">
                                          <p:stCondLst>
                                            <p:cond delay="0"/>
                                          </p:stCondLst>
                                        </p:cTn>
                                        <p:tgtEl>
                                          <p:spTgt spid="2032">
                                            <p:txEl>
                                              <p:pRg st="2" end="2"/>
                                            </p:txEl>
                                          </p:spTgt>
                                        </p:tgtEl>
                                        <p:attrNameLst>
                                          <p:attrName>style.visibility</p:attrName>
                                        </p:attrNameLst>
                                      </p:cBhvr>
                                      <p:to>
                                        <p:strVal val="visible"/>
                                      </p:to>
                                    </p:set>
                                  </p:childTnLst>
                                </p:cTn>
                              </p:par>
                              <p:par>
                                <p:cTn id="4723" nodeType="withEffect" fill="hold" presetClass="entr" presetID="1">
                                  <p:stCondLst>
                                    <p:cond delay="0"/>
                                  </p:stCondLst>
                                  <p:childTnLst>
                                    <p:set>
                                      <p:cBhvr>
                                        <p:cTn id="4724" dur="1" fill="hold">
                                          <p:stCondLst>
                                            <p:cond delay="0"/>
                                          </p:stCondLst>
                                        </p:cTn>
                                        <p:tgtEl>
                                          <p:spTgt spid="2032">
                                            <p:txEl>
                                              <p:pRg st="3" end="3"/>
                                            </p:txEl>
                                          </p:spTgt>
                                        </p:tgtEl>
                                        <p:attrNameLst>
                                          <p:attrName>style.visibility</p:attrName>
                                        </p:attrNameLst>
                                      </p:cBhvr>
                                      <p:to>
                                        <p:strVal val="visible"/>
                                      </p:to>
                                    </p:set>
                                  </p:childTnLst>
                                </p:cTn>
                              </p:par>
                            </p:childTnLst>
                          </p:cTn>
                        </p:par>
                      </p:childTnLst>
                    </p:cTn>
                  </p:par>
                  <p:par>
                    <p:cTn id="4725" nodeType="clickEffect" fill="hold">
                      <p:stCondLst>
                        <p:cond delay="indefinite"/>
                      </p:stCondLst>
                      <p:childTnLst>
                        <p:par>
                          <p:cTn id="4726" nodeType="withEffect" fill="hold">
                            <p:stCondLst>
                              <p:cond delay="0"/>
                            </p:stCondLst>
                            <p:childTnLst>
                              <p:par>
                                <p:cTn id="4727" nodeType="clickEffect" fill="hold" presetClass="entr" presetID="1">
                                  <p:stCondLst>
                                    <p:cond delay="0"/>
                                  </p:stCondLst>
                                  <p:childTnLst>
                                    <p:set>
                                      <p:cBhvr>
                                        <p:cTn id="4728" dur="1" fill="hold">
                                          <p:stCondLst>
                                            <p:cond delay="0"/>
                                          </p:stCondLst>
                                        </p:cTn>
                                        <p:tgtEl>
                                          <p:spTgt spid="2032">
                                            <p:txEl>
                                              <p:pRg st="4" end="4"/>
                                            </p:txEl>
                                          </p:spTgt>
                                        </p:tgtEl>
                                        <p:attrNameLst>
                                          <p:attrName>style.visibility</p:attrName>
                                        </p:attrNameLst>
                                      </p:cBhvr>
                                      <p:to>
                                        <p:strVal val="visible"/>
                                      </p:to>
                                    </p:set>
                                  </p:childTnLst>
                                </p:cTn>
                              </p:par>
                              <p:par>
                                <p:cTn id="4729" nodeType="withEffect" fill="hold" presetClass="entr" presetID="1">
                                  <p:stCondLst>
                                    <p:cond delay="0"/>
                                  </p:stCondLst>
                                  <p:childTnLst>
                                    <p:set>
                                      <p:cBhvr>
                                        <p:cTn id="4730" dur="1" fill="hold">
                                          <p:stCondLst>
                                            <p:cond delay="0"/>
                                          </p:stCondLst>
                                        </p:cTn>
                                        <p:tgtEl>
                                          <p:spTgt spid="2032">
                                            <p:txEl>
                                              <p:pRg st="5" end="5"/>
                                            </p:txEl>
                                          </p:spTgt>
                                        </p:tgtEl>
                                        <p:attrNameLst>
                                          <p:attrName>style.visibility</p:attrName>
                                        </p:attrNameLst>
                                      </p:cBhvr>
                                      <p:to>
                                        <p:strVal val="visible"/>
                                      </p:to>
                                    </p:set>
                                  </p:childTnLst>
                                </p:cTn>
                              </p:par>
                            </p:childTnLst>
                          </p:cTn>
                        </p:par>
                      </p:childTnLst>
                    </p:cTn>
                  </p:par>
                  <p:par>
                    <p:cTn id="4731" nodeType="clickEffect" fill="hold">
                      <p:stCondLst>
                        <p:cond delay="indefinite"/>
                      </p:stCondLst>
                      <p:childTnLst>
                        <p:par>
                          <p:cTn id="4732" nodeType="withEffect" fill="hold">
                            <p:stCondLst>
                              <p:cond delay="0"/>
                            </p:stCondLst>
                            <p:childTnLst>
                              <p:par>
                                <p:cTn id="4733" nodeType="clickEffect" fill="hold" presetClass="entr" presetID="1">
                                  <p:stCondLst>
                                    <p:cond delay="0"/>
                                  </p:stCondLst>
                                  <p:childTnLst>
                                    <p:set>
                                      <p:cBhvr>
                                        <p:cTn id="4734" dur="1" fill="hold">
                                          <p:stCondLst>
                                            <p:cond delay="0"/>
                                          </p:stCondLst>
                                        </p:cTn>
                                        <p:tgtEl>
                                          <p:spTgt spid="2032">
                                            <p:txEl>
                                              <p:pRg st="6" end="6"/>
                                            </p:txEl>
                                          </p:spTgt>
                                        </p:tgtEl>
                                        <p:attrNameLst>
                                          <p:attrName>style.visibility</p:attrName>
                                        </p:attrNameLst>
                                      </p:cBhvr>
                                      <p:to>
                                        <p:strVal val="visible"/>
                                      </p:to>
                                    </p:set>
                                  </p:childTnLst>
                                </p:cTn>
                              </p:par>
                            </p:childTnLst>
                          </p:cTn>
                        </p:par>
                      </p:childTnLst>
                    </p:cTn>
                  </p:par>
                  <p:par>
                    <p:cTn id="4735" nodeType="clickEffect" fill="hold">
                      <p:stCondLst>
                        <p:cond delay="indefinite"/>
                      </p:stCondLst>
                      <p:childTnLst>
                        <p:par>
                          <p:cTn id="4736" nodeType="withEffect" fill="hold">
                            <p:stCondLst>
                              <p:cond delay="0"/>
                            </p:stCondLst>
                            <p:childTnLst>
                              <p:par>
                                <p:cTn id="4737" nodeType="clickEffect" fill="hold" presetClass="entr" presetID="1">
                                  <p:stCondLst>
                                    <p:cond delay="0"/>
                                  </p:stCondLst>
                                  <p:childTnLst>
                                    <p:set>
                                      <p:cBhvr>
                                        <p:cTn id="4738" dur="1" fill="hold">
                                          <p:stCondLst>
                                            <p:cond delay="0"/>
                                          </p:stCondLst>
                                        </p:cTn>
                                        <p:tgtEl>
                                          <p:spTgt spid="2032">
                                            <p:txEl>
                                              <p:pRg st="7" end="7"/>
                                            </p:txEl>
                                          </p:spTgt>
                                        </p:tgtEl>
                                        <p:attrNameLst>
                                          <p:attrName>style.visibility</p:attrName>
                                        </p:attrNameLst>
                                      </p:cBhvr>
                                      <p:to>
                                        <p:strVal val="visible"/>
                                      </p:to>
                                    </p:set>
                                  </p:childTnLst>
                                </p:cTn>
                              </p:par>
                            </p:childTnLst>
                          </p:cTn>
                        </p:par>
                      </p:childTnLst>
                    </p:cTn>
                  </p:par>
                  <p:par>
                    <p:cTn id="4739" nodeType="clickEffect" fill="hold">
                      <p:stCondLst>
                        <p:cond delay="indefinite"/>
                      </p:stCondLst>
                      <p:childTnLst>
                        <p:par>
                          <p:cTn id="4740" nodeType="withEffect" fill="hold">
                            <p:stCondLst>
                              <p:cond delay="0"/>
                            </p:stCondLst>
                            <p:childTnLst>
                              <p:par>
                                <p:cTn id="4741" nodeType="clickEffect" fill="hold" presetClass="entr" presetID="1">
                                  <p:stCondLst>
                                    <p:cond delay="0"/>
                                  </p:stCondLst>
                                  <p:childTnLst>
                                    <p:set>
                                      <p:cBhvr>
                                        <p:cTn id="4742" dur="1" fill="hold">
                                          <p:stCondLst>
                                            <p:cond delay="0"/>
                                          </p:stCondLst>
                                        </p:cTn>
                                        <p:tgtEl>
                                          <p:spTgt spid="2032">
                                            <p:txEl>
                                              <p:pRg st="8" end="8"/>
                                            </p:txEl>
                                          </p:spTgt>
                                        </p:tgtEl>
                                        <p:attrNameLst>
                                          <p:attrName>style.visibility</p:attrName>
                                        </p:attrNameLst>
                                      </p:cBhvr>
                                      <p:to>
                                        <p:strVal val="visible"/>
                                      </p:to>
                                    </p:set>
                                  </p:childTnLst>
                                </p:cTn>
                              </p:par>
                            </p:childTnLst>
                          </p:cTn>
                        </p:par>
                      </p:childTnLst>
                    </p:cTn>
                  </p:par>
                  <p:par>
                    <p:cTn id="4743" nodeType="clickEffect" fill="hold">
                      <p:stCondLst>
                        <p:cond delay="indefinite"/>
                      </p:stCondLst>
                      <p:childTnLst>
                        <p:par>
                          <p:cTn id="4744" nodeType="withEffect" fill="hold">
                            <p:stCondLst>
                              <p:cond delay="0"/>
                            </p:stCondLst>
                            <p:childTnLst>
                              <p:par>
                                <p:cTn id="4745" nodeType="clickEffect" fill="hold" presetClass="entr" presetID="1">
                                  <p:stCondLst>
                                    <p:cond delay="0"/>
                                  </p:stCondLst>
                                  <p:childTnLst>
                                    <p:set>
                                      <p:cBhvr>
                                        <p:cTn id="4746" dur="1" fill="hold">
                                          <p:stCondLst>
                                            <p:cond delay="0"/>
                                          </p:stCondLst>
                                        </p:cTn>
                                        <p:tgtEl>
                                          <p:spTgt spid="2032">
                                            <p:txEl>
                                              <p:pRg st="9" end="9"/>
                                            </p:txEl>
                                          </p:spTgt>
                                        </p:tgtEl>
                                        <p:attrNameLst>
                                          <p:attrName>style.visibility</p:attrName>
                                        </p:attrNameLst>
                                      </p:cBhvr>
                                      <p:to>
                                        <p:strVal val="visible"/>
                                      </p:to>
                                    </p:set>
                                  </p:childTnLst>
                                </p:cTn>
                              </p:par>
                            </p:childTnLst>
                          </p:cTn>
                        </p:par>
                      </p:childTnLst>
                    </p:cTn>
                  </p:par>
                  <p:par>
                    <p:cTn id="4747" nodeType="clickEffect" fill="hold">
                      <p:stCondLst>
                        <p:cond delay="indefinite"/>
                      </p:stCondLst>
                      <p:childTnLst>
                        <p:par>
                          <p:cTn id="4748" nodeType="withEffect" fill="hold">
                            <p:stCondLst>
                              <p:cond delay="0"/>
                            </p:stCondLst>
                            <p:childTnLst>
                              <p:par>
                                <p:cTn id="4749" nodeType="clickEffect" fill="hold" presetClass="entr" presetID="1">
                                  <p:stCondLst>
                                    <p:cond delay="0"/>
                                  </p:stCondLst>
                                  <p:childTnLst>
                                    <p:set>
                                      <p:cBhvr>
                                        <p:cTn id="4750" dur="1" fill="hold">
                                          <p:stCondLst>
                                            <p:cond delay="0"/>
                                          </p:stCondLst>
                                        </p:cTn>
                                        <p:tgtEl>
                                          <p:spTgt spid="203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TextBox 4"/>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203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751" dur="indefinite" restart="never" nodeType="tmRoot">
          <p:childTnLst>
            <p:seq>
              <p:cTn id="4752" dur="indefinite" nodeType="mainSeq">
                <p:childTnLst>
                  <p:par>
                    <p:cTn id="4753" nodeType="clickEffect" fill="hold">
                      <p:stCondLst>
                        <p:cond delay="indefinite"/>
                      </p:stCondLst>
                      <p:childTnLst>
                        <p:par>
                          <p:cTn id="4754" nodeType="withEffect" fill="hold">
                            <p:stCondLst>
                              <p:cond delay="0"/>
                            </p:stCondLst>
                            <p:childTnLst>
                              <p:par>
                                <p:cTn id="4755" nodeType="clickEffect" fill="hold" presetClass="entr" presetID="1">
                                  <p:stCondLst>
                                    <p:cond delay="0"/>
                                  </p:stCondLst>
                                  <p:childTnLst>
                                    <p:set>
                                      <p:cBhvr>
                                        <p:cTn id="4756" dur="1" fill="hold">
                                          <p:stCondLst>
                                            <p:cond delay="0"/>
                                          </p:stCondLst>
                                        </p:cTn>
                                        <p:tgtEl>
                                          <p:spTgt spid="2034">
                                            <p:txEl>
                                              <p:pRg st="0" end="0"/>
                                            </p:txEl>
                                          </p:spTgt>
                                        </p:tgtEl>
                                        <p:attrNameLst>
                                          <p:attrName>style.visibility</p:attrName>
                                        </p:attrNameLst>
                                      </p:cBhvr>
                                      <p:to>
                                        <p:strVal val="visible"/>
                                      </p:to>
                                    </p:set>
                                  </p:childTnLst>
                                </p:cTn>
                              </p:par>
                            </p:childTnLst>
                          </p:cTn>
                        </p:par>
                      </p:childTnLst>
                    </p:cTn>
                  </p:par>
                  <p:par>
                    <p:cTn id="4757" nodeType="clickEffect" fill="hold">
                      <p:stCondLst>
                        <p:cond delay="indefinite"/>
                      </p:stCondLst>
                      <p:childTnLst>
                        <p:par>
                          <p:cTn id="4758" nodeType="withEffect" fill="hold">
                            <p:stCondLst>
                              <p:cond delay="0"/>
                            </p:stCondLst>
                            <p:childTnLst>
                              <p:par>
                                <p:cTn id="4759" nodeType="clickEffect" fill="hold" presetClass="entr" presetID="1">
                                  <p:stCondLst>
                                    <p:cond delay="0"/>
                                  </p:stCondLst>
                                  <p:childTnLst>
                                    <p:set>
                                      <p:cBhvr>
                                        <p:cTn id="4760" dur="1" fill="hold">
                                          <p:stCondLst>
                                            <p:cond delay="0"/>
                                          </p:stCondLst>
                                        </p:cTn>
                                        <p:tgtEl>
                                          <p:spTgt spid="2034">
                                            <p:txEl>
                                              <p:pRg st="1" end="1"/>
                                            </p:txEl>
                                          </p:spTgt>
                                        </p:tgtEl>
                                        <p:attrNameLst>
                                          <p:attrName>style.visibility</p:attrName>
                                        </p:attrNameLst>
                                      </p:cBhvr>
                                      <p:to>
                                        <p:strVal val="visible"/>
                                      </p:to>
                                    </p:set>
                                  </p:childTnLst>
                                </p:cTn>
                              </p:par>
                            </p:childTnLst>
                          </p:cTn>
                        </p:par>
                      </p:childTnLst>
                    </p:cTn>
                  </p:par>
                  <p:par>
                    <p:cTn id="4761" nodeType="clickEffect" fill="hold">
                      <p:stCondLst>
                        <p:cond delay="indefinite"/>
                      </p:stCondLst>
                      <p:childTnLst>
                        <p:par>
                          <p:cTn id="4762" nodeType="withEffect" fill="hold">
                            <p:stCondLst>
                              <p:cond delay="0"/>
                            </p:stCondLst>
                            <p:childTnLst>
                              <p:par>
                                <p:cTn id="4763" nodeType="clickEffect" fill="hold" presetClass="entr" presetID="1">
                                  <p:stCondLst>
                                    <p:cond delay="0"/>
                                  </p:stCondLst>
                                  <p:childTnLst>
                                    <p:set>
                                      <p:cBhvr>
                                        <p:cTn id="4764" dur="1" fill="hold">
                                          <p:stCondLst>
                                            <p:cond delay="0"/>
                                          </p:stCondLst>
                                        </p:cTn>
                                        <p:tgtEl>
                                          <p:spTgt spid="2034">
                                            <p:txEl>
                                              <p:pRg st="2" end="2"/>
                                            </p:txEl>
                                          </p:spTgt>
                                        </p:tgtEl>
                                        <p:attrNameLst>
                                          <p:attrName>style.visibility</p:attrName>
                                        </p:attrNameLst>
                                      </p:cBhvr>
                                      <p:to>
                                        <p:strVal val="visible"/>
                                      </p:to>
                                    </p:set>
                                  </p:childTnLst>
                                </p:cTn>
                              </p:par>
                            </p:childTnLst>
                          </p:cTn>
                        </p:par>
                      </p:childTnLst>
                    </p:cTn>
                  </p:par>
                  <p:par>
                    <p:cTn id="4765" nodeType="clickEffect" fill="hold">
                      <p:stCondLst>
                        <p:cond delay="indefinite"/>
                      </p:stCondLst>
                      <p:childTnLst>
                        <p:par>
                          <p:cTn id="4766" nodeType="withEffect" fill="hold">
                            <p:stCondLst>
                              <p:cond delay="0"/>
                            </p:stCondLst>
                            <p:childTnLst>
                              <p:par>
                                <p:cTn id="4767" nodeType="clickEffect" fill="hold" presetClass="entr" presetID="1">
                                  <p:stCondLst>
                                    <p:cond delay="0"/>
                                  </p:stCondLst>
                                  <p:childTnLst>
                                    <p:set>
                                      <p:cBhvr>
                                        <p:cTn id="4768" dur="1" fill="hold">
                                          <p:stCondLst>
                                            <p:cond delay="0"/>
                                          </p:stCondLst>
                                        </p:cTn>
                                        <p:tgtEl>
                                          <p:spTgt spid="203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2036" name="Picture 93"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2037" name="Picture 94"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2038" name="Title 55"/>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769" dur="indefinite" restart="never" nodeType="tmRoot">
          <p:childTnLst>
            <p:seq>
              <p:cTn id="4770" dur="indefinite" nodeType="mainSeq">
                <p:childTnLst>
                  <p:par>
                    <p:cTn id="4771" nodeType="clickEffect" fill="hold">
                      <p:stCondLst>
                        <p:cond delay="indefinite"/>
                      </p:stCondLst>
                      <p:childTnLst>
                        <p:par>
                          <p:cTn id="4772" nodeType="withEffect" fill="hold">
                            <p:stCondLst>
                              <p:cond delay="0"/>
                            </p:stCondLst>
                            <p:childTnLst>
                              <p:par>
                                <p:cTn id="4773" nodeType="clickEffect" fill="hold" presetClass="entr" presetID="1">
                                  <p:stCondLst>
                                    <p:cond delay="0"/>
                                  </p:stCondLst>
                                  <p:childTnLst>
                                    <p:set>
                                      <p:cBhvr>
                                        <p:cTn id="4774" dur="1" fill="hold">
                                          <p:stCondLst>
                                            <p:cond delay="0"/>
                                          </p:stCondLst>
                                        </p:cTn>
                                        <p:tgtEl>
                                          <p:spTgt spid="2035">
                                            <p:txEl>
                                              <p:pRg st="0" end="0"/>
                                            </p:txEl>
                                          </p:spTgt>
                                        </p:tgtEl>
                                        <p:attrNameLst>
                                          <p:attrName>style.visibility</p:attrName>
                                        </p:attrNameLst>
                                      </p:cBhvr>
                                      <p:to>
                                        <p:strVal val="visible"/>
                                      </p:to>
                                    </p:set>
                                  </p:childTnLst>
                                </p:cTn>
                              </p:par>
                            </p:childTnLst>
                          </p:cTn>
                        </p:par>
                      </p:childTnLst>
                    </p:cTn>
                  </p:par>
                  <p:par>
                    <p:cTn id="4775" nodeType="clickEffect" fill="hold">
                      <p:stCondLst>
                        <p:cond delay="indefinite"/>
                      </p:stCondLst>
                      <p:childTnLst>
                        <p:par>
                          <p:cTn id="4776" nodeType="withEffect" fill="hold">
                            <p:stCondLst>
                              <p:cond delay="0"/>
                            </p:stCondLst>
                            <p:childTnLst>
                              <p:par>
                                <p:cTn id="4777" nodeType="clickEffect" fill="hold" presetClass="entr" presetID="1">
                                  <p:stCondLst>
                                    <p:cond delay="0"/>
                                  </p:stCondLst>
                                  <p:childTnLst>
                                    <p:set>
                                      <p:cBhvr>
                                        <p:cTn id="4778" dur="1" fill="hold">
                                          <p:stCondLst>
                                            <p:cond delay="0"/>
                                          </p:stCondLst>
                                        </p:cTn>
                                        <p:tgtEl>
                                          <p:spTgt spid="203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9" name="Rectangle 627"/>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2040" name="Rectangle 628"/>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2041" name="Picture 95"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4779" dur="indefinite" restart="never" nodeType="tmRoot">
          <p:childTnLst>
            <p:seq>
              <p:cTn id="4780" dur="indefinite" nodeType="mainSeq">
                <p:childTnLst>
                  <p:par>
                    <p:cTn id="4781" nodeType="clickEffect" fill="hold">
                      <p:stCondLst>
                        <p:cond delay="indefinite"/>
                      </p:stCondLst>
                      <p:childTnLst>
                        <p:par>
                          <p:cTn id="4782" nodeType="withEffect" fill="hold">
                            <p:stCondLst>
                              <p:cond delay="0"/>
                            </p:stCondLst>
                            <p:childTnLst>
                              <p:par>
                                <p:cTn id="4783" nodeType="clickEffect" fill="hold" presetClass="entr" presetID="1">
                                  <p:stCondLst>
                                    <p:cond delay="0"/>
                                  </p:stCondLst>
                                  <p:childTnLst>
                                    <p:set>
                                      <p:cBhvr>
                                        <p:cTn id="4784" dur="1" fill="hold">
                                          <p:stCondLst>
                                            <p:cond delay="0"/>
                                          </p:stCondLst>
                                        </p:cTn>
                                        <p:tgtEl>
                                          <p:spTgt spid="2039">
                                            <p:txEl>
                                              <p:pRg st="0" end="0"/>
                                            </p:txEl>
                                          </p:spTgt>
                                        </p:tgtEl>
                                        <p:attrNameLst>
                                          <p:attrName>style.visibility</p:attrName>
                                        </p:attrNameLst>
                                      </p:cBhvr>
                                      <p:to>
                                        <p:strVal val="visible"/>
                                      </p:to>
                                    </p:set>
                                  </p:childTnLst>
                                </p:cTn>
                              </p:par>
                            </p:childTnLst>
                          </p:cTn>
                        </p:par>
                      </p:childTnLst>
                    </p:cTn>
                  </p:par>
                  <p:par>
                    <p:cTn id="4785" nodeType="clickEffect" fill="hold">
                      <p:stCondLst>
                        <p:cond delay="indefinite"/>
                      </p:stCondLst>
                      <p:childTnLst>
                        <p:par>
                          <p:cTn id="4786" nodeType="withEffect" fill="hold">
                            <p:stCondLst>
                              <p:cond delay="0"/>
                            </p:stCondLst>
                            <p:childTnLst>
                              <p:par>
                                <p:cTn id="4787" nodeType="clickEffect" fill="hold" presetClass="entr" presetID="1">
                                  <p:stCondLst>
                                    <p:cond delay="0"/>
                                  </p:stCondLst>
                                  <p:childTnLst>
                                    <p:set>
                                      <p:cBhvr>
                                        <p:cTn id="4788" dur="1" fill="hold">
                                          <p:stCondLst>
                                            <p:cond delay="0"/>
                                          </p:stCondLst>
                                        </p:cTn>
                                        <p:tgtEl>
                                          <p:spTgt spid="2039">
                                            <p:txEl>
                                              <p:pRg st="1" end="1"/>
                                            </p:txEl>
                                          </p:spTgt>
                                        </p:tgtEl>
                                        <p:attrNameLst>
                                          <p:attrName>style.visibility</p:attrName>
                                        </p:attrNameLst>
                                      </p:cBhvr>
                                      <p:to>
                                        <p:strVal val="visible"/>
                                      </p:to>
                                    </p:set>
                                  </p:childTnLst>
                                </p:cTn>
                              </p:par>
                            </p:childTnLst>
                          </p:cTn>
                        </p:par>
                      </p:childTnLst>
                    </p:cTn>
                  </p:par>
                  <p:par>
                    <p:cTn id="4789" nodeType="clickEffect" fill="hold">
                      <p:stCondLst>
                        <p:cond delay="indefinite"/>
                      </p:stCondLst>
                      <p:childTnLst>
                        <p:par>
                          <p:cTn id="4790" nodeType="withEffect" fill="hold">
                            <p:stCondLst>
                              <p:cond delay="0"/>
                            </p:stCondLst>
                            <p:childTnLst>
                              <p:par>
                                <p:cTn id="4791" nodeType="clickEffect" fill="hold" presetClass="entr" presetID="1">
                                  <p:stCondLst>
                                    <p:cond delay="0"/>
                                  </p:stCondLst>
                                  <p:childTnLst>
                                    <p:set>
                                      <p:cBhvr>
                                        <p:cTn id="4792" dur="1" fill="hold">
                                          <p:stCondLst>
                                            <p:cond delay="0"/>
                                          </p:stCondLst>
                                        </p:cTn>
                                        <p:tgtEl>
                                          <p:spTgt spid="2039">
                                            <p:txEl>
                                              <p:pRg st="2" end="2"/>
                                            </p:txEl>
                                          </p:spTgt>
                                        </p:tgtEl>
                                        <p:attrNameLst>
                                          <p:attrName>style.visibility</p:attrName>
                                        </p:attrNameLst>
                                      </p:cBhvr>
                                      <p:to>
                                        <p:strVal val="visible"/>
                                      </p:to>
                                    </p:set>
                                  </p:childTnLst>
                                </p:cTn>
                              </p:par>
                            </p:childTnLst>
                          </p:cTn>
                        </p:par>
                      </p:childTnLst>
                    </p:cTn>
                  </p:par>
                  <p:par>
                    <p:cTn id="4793" nodeType="clickEffect" fill="hold">
                      <p:stCondLst>
                        <p:cond delay="indefinite"/>
                      </p:stCondLst>
                      <p:childTnLst>
                        <p:par>
                          <p:cTn id="4794" nodeType="withEffect" fill="hold">
                            <p:stCondLst>
                              <p:cond delay="0"/>
                            </p:stCondLst>
                            <p:childTnLst>
                              <p:par>
                                <p:cTn id="4795" nodeType="clickEffect" fill="hold" presetClass="entr" presetID="1">
                                  <p:stCondLst>
                                    <p:cond delay="0"/>
                                  </p:stCondLst>
                                  <p:childTnLst>
                                    <p:set>
                                      <p:cBhvr>
                                        <p:cTn id="4796" dur="1" fill="hold">
                                          <p:stCondLst>
                                            <p:cond delay="0"/>
                                          </p:stCondLst>
                                        </p:cTn>
                                        <p:tgtEl>
                                          <p:spTgt spid="2039">
                                            <p:txEl>
                                              <p:pRg st="3" end="3"/>
                                            </p:txEl>
                                          </p:spTgt>
                                        </p:tgtEl>
                                        <p:attrNameLst>
                                          <p:attrName>style.visibility</p:attrName>
                                        </p:attrNameLst>
                                      </p:cBhvr>
                                      <p:to>
                                        <p:strVal val="visible"/>
                                      </p:to>
                                    </p:set>
                                  </p:childTnLst>
                                </p:cTn>
                              </p:par>
                            </p:childTnLst>
                          </p:cTn>
                        </p:par>
                      </p:childTnLst>
                    </p:cTn>
                  </p:par>
                  <p:par>
                    <p:cTn id="4797" nodeType="clickEffect" fill="hold">
                      <p:stCondLst>
                        <p:cond delay="indefinite"/>
                      </p:stCondLst>
                      <p:childTnLst>
                        <p:par>
                          <p:cTn id="4798" nodeType="withEffect" fill="hold">
                            <p:stCondLst>
                              <p:cond delay="0"/>
                            </p:stCondLst>
                            <p:childTnLst>
                              <p:par>
                                <p:cTn id="4799" nodeType="clickEffect" fill="hold" presetClass="entr" presetID="1">
                                  <p:stCondLst>
                                    <p:cond delay="0"/>
                                  </p:stCondLst>
                                  <p:childTnLst>
                                    <p:set>
                                      <p:cBhvr>
                                        <p:cTn id="4800" dur="1" fill="hold">
                                          <p:stCondLst>
                                            <p:cond delay="0"/>
                                          </p:stCondLst>
                                        </p:cTn>
                                        <p:tgtEl>
                                          <p:spTgt spid="203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2" name="Picture 96"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2043" name="Rectangle 629"/>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4" name="Picture 97" descr="SEDVME-Layout-09012009.png"/>
          <p:cNvPicPr/>
          <p:nvPr/>
        </p:nvPicPr>
        <p:blipFill>
          <a:blip r:embed="rId1"/>
          <a:stretch/>
        </p:blipFill>
        <p:spPr>
          <a:xfrm>
            <a:off x="0" y="1184400"/>
            <a:ext cx="9142920" cy="5672520"/>
          </a:xfrm>
          <a:prstGeom prst="rect">
            <a:avLst/>
          </a:prstGeom>
          <a:ln w="0">
            <a:noFill/>
          </a:ln>
        </p:spPr>
      </p:pic>
      <p:sp>
        <p:nvSpPr>
          <p:cNvPr id="2045" name="Rectangle 630"/>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6" name="Picture 98" descr="Diagram depicting SEDVME network topology"/>
          <p:cNvPicPr/>
          <p:nvPr/>
        </p:nvPicPr>
        <p:blipFill>
          <a:blip r:embed="rId1"/>
          <a:stretch/>
        </p:blipFill>
        <p:spPr>
          <a:xfrm>
            <a:off x="135000" y="1165320"/>
            <a:ext cx="8872920" cy="5790240"/>
          </a:xfrm>
          <a:prstGeom prst="rect">
            <a:avLst/>
          </a:prstGeom>
          <a:ln w="0">
            <a:noFill/>
          </a:ln>
        </p:spPr>
      </p:pic>
      <p:sp>
        <p:nvSpPr>
          <p:cNvPr id="2047" name="Rectangle 631"/>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2049" name="TextBox 157"/>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2050" name="Straight Arrow Connector 76"/>
          <p:cNvCxnSpPr/>
          <p:nvPr/>
        </p:nvCxnSpPr>
        <p:spPr>
          <a:xfrm>
            <a:off x="74520" y="3989160"/>
            <a:ext cx="198000" cy="745560"/>
          </a:xfrm>
          <a:prstGeom prst="straightConnector1">
            <a:avLst/>
          </a:prstGeom>
          <a:ln w="25400">
            <a:solidFill>
              <a:srgbClr val="4f81bd"/>
            </a:solidFill>
            <a:round/>
            <a:tailEnd len="med" type="arrow" w="med"/>
          </a:ln>
        </p:spPr>
      </p:cxnSp>
      <p:cxnSp>
        <p:nvCxnSpPr>
          <p:cNvPr id="2051" name="Straight Arrow Connector 77"/>
          <p:cNvCxnSpPr>
            <a:endCxn id="2052" idx="0"/>
          </p:cNvCxnSpPr>
          <p:nvPr/>
        </p:nvCxnSpPr>
        <p:spPr>
          <a:xfrm flipH="1">
            <a:off x="1178280" y="3989160"/>
            <a:ext cx="2160" cy="2225160"/>
          </a:xfrm>
          <a:prstGeom prst="straightConnector1">
            <a:avLst/>
          </a:prstGeom>
          <a:ln w="25400">
            <a:solidFill>
              <a:srgbClr val="4f81bd"/>
            </a:solidFill>
            <a:round/>
            <a:tailEnd len="med" type="arrow" w="med"/>
          </a:ln>
        </p:spPr>
      </p:cxnSp>
      <p:cxnSp>
        <p:nvCxnSpPr>
          <p:cNvPr id="2053" name="Straight Arrow Connector 78"/>
          <p:cNvCxnSpPr/>
          <p:nvPr/>
        </p:nvCxnSpPr>
        <p:spPr>
          <a:xfrm>
            <a:off x="1425240" y="3989160"/>
            <a:ext cx="129960" cy="745560"/>
          </a:xfrm>
          <a:prstGeom prst="straightConnector1">
            <a:avLst/>
          </a:prstGeom>
          <a:ln w="25400">
            <a:solidFill>
              <a:srgbClr val="4f81bd"/>
            </a:solidFill>
            <a:round/>
            <a:tailEnd len="med" type="arrow" w="med"/>
          </a:ln>
        </p:spPr>
      </p:cxnSp>
      <p:sp>
        <p:nvSpPr>
          <p:cNvPr id="2052" name="TextBox 158"/>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2054" name="TextBox 159"/>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2055" name="TextBox 160"/>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2056" name="Straight Arrow Connector 79"/>
          <p:cNvCxnSpPr/>
          <p:nvPr/>
        </p:nvCxnSpPr>
        <p:spPr>
          <a:xfrm>
            <a:off x="1831680" y="3939840"/>
            <a:ext cx="642600" cy="2422080"/>
          </a:xfrm>
          <a:prstGeom prst="straightConnector1">
            <a:avLst/>
          </a:prstGeom>
          <a:ln w="25400">
            <a:solidFill>
              <a:srgbClr val="4f81bd"/>
            </a:solidFill>
            <a:round/>
            <a:tailEnd len="med" type="arrow" w="med"/>
          </a:ln>
        </p:spPr>
      </p:cxnSp>
      <p:sp>
        <p:nvSpPr>
          <p:cNvPr id="2057" name="TextBox 161"/>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2058" name="Straight Arrow Connector 80"/>
          <p:cNvCxnSpPr/>
          <p:nvPr/>
        </p:nvCxnSpPr>
        <p:spPr>
          <a:xfrm>
            <a:off x="6867360" y="4012920"/>
            <a:ext cx="839160" cy="2003040"/>
          </a:xfrm>
          <a:prstGeom prst="straightConnector1">
            <a:avLst/>
          </a:prstGeom>
          <a:ln w="25400">
            <a:solidFill>
              <a:srgbClr val="4f81bd"/>
            </a:solidFill>
            <a:round/>
            <a:tailEnd len="med" type="arrow" w="med"/>
          </a:ln>
        </p:spPr>
      </p:cxnSp>
      <p:sp>
        <p:nvSpPr>
          <p:cNvPr id="2059" name="TextBox 162"/>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2060" name="TextBox 163"/>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2061" name="TextBox 164"/>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2062" name="TextBox 165"/>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2063" name="Straight Arrow Connector 81"/>
          <p:cNvCxnSpPr>
            <a:endCxn id="2059" idx="0"/>
          </p:cNvCxnSpPr>
          <p:nvPr/>
        </p:nvCxnSpPr>
        <p:spPr>
          <a:xfrm flipH="1">
            <a:off x="4273920" y="3963960"/>
            <a:ext cx="68760" cy="745200"/>
          </a:xfrm>
          <a:prstGeom prst="straightConnector1">
            <a:avLst/>
          </a:prstGeom>
          <a:ln w="25400">
            <a:solidFill>
              <a:srgbClr val="4f81bd"/>
            </a:solidFill>
            <a:round/>
            <a:tailEnd len="med" type="arrow" w="med"/>
          </a:ln>
        </p:spPr>
      </p:cxnSp>
      <p:cxnSp>
        <p:nvCxnSpPr>
          <p:cNvPr id="2064" name="Straight Connector 39"/>
          <p:cNvCxnSpPr/>
          <p:nvPr/>
        </p:nvCxnSpPr>
        <p:spPr>
          <a:xfrm>
            <a:off x="3406680" y="3989160"/>
            <a:ext cx="1059840" cy="1080"/>
          </a:xfrm>
          <a:prstGeom prst="straightConnector1">
            <a:avLst/>
          </a:prstGeom>
          <a:ln w="25400">
            <a:solidFill>
              <a:srgbClr val="1f497d"/>
            </a:solidFill>
            <a:round/>
          </a:ln>
        </p:spPr>
      </p:cxnSp>
      <p:cxnSp>
        <p:nvCxnSpPr>
          <p:cNvPr id="2065" name="Straight Arrow Connector 82"/>
          <p:cNvCxnSpPr/>
          <p:nvPr/>
        </p:nvCxnSpPr>
        <p:spPr>
          <a:xfrm>
            <a:off x="3501720" y="3989160"/>
            <a:ext cx="482040" cy="2090160"/>
          </a:xfrm>
          <a:prstGeom prst="straightConnector1">
            <a:avLst/>
          </a:prstGeom>
          <a:ln w="25400">
            <a:solidFill>
              <a:srgbClr val="4f81bd"/>
            </a:solidFill>
            <a:round/>
            <a:tailEnd len="med" type="arrow" w="med"/>
          </a:ln>
        </p:spPr>
      </p:cxnSp>
      <p:cxnSp>
        <p:nvCxnSpPr>
          <p:cNvPr id="2066" name="Straight Connector 40"/>
          <p:cNvCxnSpPr/>
          <p:nvPr/>
        </p:nvCxnSpPr>
        <p:spPr>
          <a:xfrm>
            <a:off x="2323800" y="3989160"/>
            <a:ext cx="1083960" cy="1080"/>
          </a:xfrm>
          <a:prstGeom prst="straightConnector1">
            <a:avLst/>
          </a:prstGeom>
          <a:ln w="25400">
            <a:solidFill>
              <a:srgbClr val="c0504d"/>
            </a:solidFill>
            <a:round/>
          </a:ln>
        </p:spPr>
      </p:cxnSp>
      <p:cxnSp>
        <p:nvCxnSpPr>
          <p:cNvPr id="2067" name="Straight Arrow Connector 83"/>
          <p:cNvCxnSpPr/>
          <p:nvPr/>
        </p:nvCxnSpPr>
        <p:spPr>
          <a:xfrm flipH="1">
            <a:off x="2206440" y="3992400"/>
            <a:ext cx="118440" cy="361440"/>
          </a:xfrm>
          <a:prstGeom prst="straightConnector1">
            <a:avLst/>
          </a:prstGeom>
          <a:ln w="25400">
            <a:solidFill>
              <a:srgbClr val="c0504d"/>
            </a:solidFill>
            <a:round/>
            <a:tailEnd len="med" type="arrow" w="med"/>
          </a:ln>
        </p:spPr>
      </p:cxnSp>
      <p:sp>
        <p:nvSpPr>
          <p:cNvPr id="2068" name="TextBox 166"/>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2069" name="TextBox 167"/>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2070" name="TextBox 168"/>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2071" name="Straight Arrow Connector 84"/>
          <p:cNvCxnSpPr/>
          <p:nvPr/>
        </p:nvCxnSpPr>
        <p:spPr>
          <a:xfrm>
            <a:off x="5760720" y="3927240"/>
            <a:ext cx="1080" cy="499680"/>
          </a:xfrm>
          <a:prstGeom prst="straightConnector1">
            <a:avLst/>
          </a:prstGeom>
          <a:ln w="25400">
            <a:solidFill>
              <a:srgbClr val="4f81bd"/>
            </a:solidFill>
            <a:round/>
            <a:tailEnd len="med" type="arrow" w="med"/>
          </a:ln>
        </p:spPr>
      </p:cxnSp>
      <p:cxnSp>
        <p:nvCxnSpPr>
          <p:cNvPr id="2072" name="Straight Arrow Connector 85"/>
          <p:cNvCxnSpPr/>
          <p:nvPr/>
        </p:nvCxnSpPr>
        <p:spPr>
          <a:xfrm>
            <a:off x="6024240" y="3927240"/>
            <a:ext cx="228240" cy="1140840"/>
          </a:xfrm>
          <a:prstGeom prst="straightConnector1">
            <a:avLst/>
          </a:prstGeom>
          <a:ln w="25400">
            <a:solidFill>
              <a:srgbClr val="4f81bd"/>
            </a:solidFill>
            <a:round/>
            <a:tailEnd len="med" type="arrow" w="med"/>
          </a:ln>
        </p:spPr>
      </p:cxnSp>
      <p:cxnSp>
        <p:nvCxnSpPr>
          <p:cNvPr id="2073" name="Straight Arrow Connector 86"/>
          <p:cNvCxnSpPr/>
          <p:nvPr/>
        </p:nvCxnSpPr>
        <p:spPr>
          <a:xfrm>
            <a:off x="3233520" y="3976560"/>
            <a:ext cx="1080" cy="364680"/>
          </a:xfrm>
          <a:prstGeom prst="straightConnector1">
            <a:avLst/>
          </a:prstGeom>
          <a:ln w="25400">
            <a:solidFill>
              <a:srgbClr val="4f81bd"/>
            </a:solidFill>
            <a:round/>
            <a:tailEnd len="med" type="arrow" w="med"/>
          </a:ln>
        </p:spPr>
      </p:cxnSp>
      <p:cxnSp>
        <p:nvCxnSpPr>
          <p:cNvPr id="2074" name="Straight Arrow Connector 87"/>
          <p:cNvCxnSpPr/>
          <p:nvPr/>
        </p:nvCxnSpPr>
        <p:spPr>
          <a:xfrm>
            <a:off x="5203800" y="3993840"/>
            <a:ext cx="332640" cy="2085480"/>
          </a:xfrm>
          <a:prstGeom prst="straightConnector1">
            <a:avLst/>
          </a:prstGeom>
          <a:ln w="25400">
            <a:solidFill>
              <a:srgbClr val="4f81bd"/>
            </a:solidFill>
            <a:round/>
            <a:tailEnd len="med" type="arrow" w="med"/>
          </a:ln>
        </p:spPr>
      </p:cxnSp>
      <p:sp>
        <p:nvSpPr>
          <p:cNvPr id="2075" name="TextBox 169"/>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2076" name="Straight Arrow Connector 88"/>
          <p:cNvCxnSpPr>
            <a:endCxn id="2075" idx="0"/>
          </p:cNvCxnSpPr>
          <p:nvPr/>
        </p:nvCxnSpPr>
        <p:spPr>
          <a:xfrm flipH="1">
            <a:off x="8812440" y="3927240"/>
            <a:ext cx="332640" cy="953280"/>
          </a:xfrm>
          <a:prstGeom prst="straightConnector1">
            <a:avLst/>
          </a:prstGeom>
          <a:ln w="25400">
            <a:solidFill>
              <a:srgbClr val="4f81bd"/>
            </a:solidFill>
            <a:round/>
            <a:tailEnd len="med" type="arrow" w="med"/>
          </a:ln>
        </p:spPr>
      </p:cxnSp>
      <p:sp>
        <p:nvSpPr>
          <p:cNvPr id="2077" name="TextBox 170"/>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2078" name="Straight Connector 41"/>
          <p:cNvCxnSpPr/>
          <p:nvPr/>
        </p:nvCxnSpPr>
        <p:spPr>
          <a:xfrm flipV="1">
            <a:off x="4572000" y="3976560"/>
            <a:ext cx="2296440" cy="13680"/>
          </a:xfrm>
          <a:prstGeom prst="straightConnector1">
            <a:avLst/>
          </a:prstGeom>
          <a:ln w="25400">
            <a:solidFill>
              <a:srgbClr val="ffff00"/>
            </a:solidFill>
            <a:round/>
          </a:ln>
        </p:spPr>
      </p:cxnSp>
      <p:cxnSp>
        <p:nvCxnSpPr>
          <p:cNvPr id="2079" name="Straight Connector 42"/>
          <p:cNvCxnSpPr/>
          <p:nvPr/>
        </p:nvCxnSpPr>
        <p:spPr>
          <a:xfrm>
            <a:off x="6941880" y="4001760"/>
            <a:ext cx="2166480" cy="1080"/>
          </a:xfrm>
          <a:prstGeom prst="straightConnector1">
            <a:avLst/>
          </a:prstGeom>
          <a:ln w="25400">
            <a:solidFill>
              <a:srgbClr val="008000"/>
            </a:solidFill>
            <a:round/>
          </a:ln>
        </p:spPr>
      </p:cxnSp>
      <p:sp>
        <p:nvSpPr>
          <p:cNvPr id="2080" name="TextBox 171"/>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2081" name="Straight Arrow Connector 89"/>
          <p:cNvCxnSpPr/>
          <p:nvPr/>
        </p:nvCxnSpPr>
        <p:spPr>
          <a:xfrm>
            <a:off x="4829040" y="4030560"/>
            <a:ext cx="1080" cy="323280"/>
          </a:xfrm>
          <a:prstGeom prst="straightConnector1">
            <a:avLst/>
          </a:prstGeom>
          <a:ln w="25400">
            <a:solidFill>
              <a:srgbClr val="4f81bd"/>
            </a:solidFill>
            <a:round/>
            <a:tailEnd len="med" type="arrow" w="med"/>
          </a:ln>
        </p:spPr>
      </p:cxnSp>
      <p:cxnSp>
        <p:nvCxnSpPr>
          <p:cNvPr id="2082" name="Straight Arrow Connector 90"/>
          <p:cNvCxnSpPr/>
          <p:nvPr/>
        </p:nvCxnSpPr>
        <p:spPr>
          <a:xfrm>
            <a:off x="6399000" y="4012920"/>
            <a:ext cx="342360" cy="1645920"/>
          </a:xfrm>
          <a:prstGeom prst="straightConnector1">
            <a:avLst/>
          </a:prstGeom>
          <a:ln w="25400">
            <a:solidFill>
              <a:srgbClr val="4f81bd"/>
            </a:solidFill>
            <a:round/>
            <a:tailEnd len="med" type="arrow" w="med"/>
          </a:ln>
        </p:spPr>
      </p:cxnSp>
      <p:sp>
        <p:nvSpPr>
          <p:cNvPr id="2083" name="TextBox 172"/>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2084" name="TextBox 173"/>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2085" name="Picture 99"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4801" dur="indefinite" restart="never" nodeType="tmRoot">
          <p:childTnLst>
            <p:seq>
              <p:cTn id="4802" dur="indefinite" nodeType="mainSeq">
                <p:childTnLst>
                  <p:par>
                    <p:cTn id="4803" nodeType="clickEffect" fill="hold">
                      <p:stCondLst>
                        <p:cond delay="indefinite"/>
                      </p:stCondLst>
                      <p:childTnLst>
                        <p:par>
                          <p:cTn id="4804" nodeType="withEffect" fill="hold">
                            <p:stCondLst>
                              <p:cond delay="0"/>
                            </p:stCondLst>
                            <p:childTnLst>
                              <p:par>
                                <p:cTn id="4805" nodeType="clickEffect" fill="hold" presetClass="entr" presetID="1">
                                  <p:stCondLst>
                                    <p:cond delay="0"/>
                                  </p:stCondLst>
                                  <p:childTnLst>
                                    <p:set>
                                      <p:cBhvr>
                                        <p:cTn id="4806" dur="1" fill="hold">
                                          <p:stCondLst>
                                            <p:cond delay="0"/>
                                          </p:stCondLst>
                                        </p:cTn>
                                        <p:tgtEl>
                                          <p:spTgt spid="2049"/>
                                        </p:tgtEl>
                                        <p:attrNameLst>
                                          <p:attrName>style.visibility</p:attrName>
                                        </p:attrNameLst>
                                      </p:cBhvr>
                                      <p:to>
                                        <p:strVal val="visible"/>
                                      </p:to>
                                    </p:set>
                                  </p:childTnLst>
                                </p:cTn>
                              </p:par>
                              <p:par>
                                <p:cTn id="4807" nodeType="withEffect" fill="hold" presetClass="entr" presetID="1">
                                  <p:stCondLst>
                                    <p:cond delay="0"/>
                                  </p:stCondLst>
                                  <p:childTnLst>
                                    <p:set>
                                      <p:cBhvr>
                                        <p:cTn id="4808" dur="1" fill="hold">
                                          <p:stCondLst>
                                            <p:cond delay="0"/>
                                          </p:stCondLst>
                                        </p:cTn>
                                        <p:tgtEl>
                                          <p:spTgt spid="2050"/>
                                        </p:tgtEl>
                                        <p:attrNameLst>
                                          <p:attrName>style.visibility</p:attrName>
                                        </p:attrNameLst>
                                      </p:cBhvr>
                                      <p:to>
                                        <p:strVal val="visible"/>
                                      </p:to>
                                    </p:set>
                                  </p:childTnLst>
                                </p:cTn>
                              </p:par>
                            </p:childTnLst>
                          </p:cTn>
                        </p:par>
                      </p:childTnLst>
                    </p:cTn>
                  </p:par>
                  <p:par>
                    <p:cTn id="4809" nodeType="clickEffect" fill="hold">
                      <p:stCondLst>
                        <p:cond delay="indefinite"/>
                      </p:stCondLst>
                      <p:childTnLst>
                        <p:par>
                          <p:cTn id="4810" nodeType="withEffect" fill="hold">
                            <p:stCondLst>
                              <p:cond delay="0"/>
                            </p:stCondLst>
                            <p:childTnLst>
                              <p:par>
                                <p:cTn id="4811" nodeType="clickEffect" fill="hold" presetClass="entr" presetID="1">
                                  <p:stCondLst>
                                    <p:cond delay="0"/>
                                  </p:stCondLst>
                                  <p:childTnLst>
                                    <p:set>
                                      <p:cBhvr>
                                        <p:cTn id="4812" dur="1" fill="hold">
                                          <p:stCondLst>
                                            <p:cond delay="0"/>
                                          </p:stCondLst>
                                        </p:cTn>
                                        <p:tgtEl>
                                          <p:spTgt spid="2058"/>
                                        </p:tgtEl>
                                        <p:attrNameLst>
                                          <p:attrName>style.visibility</p:attrName>
                                        </p:attrNameLst>
                                      </p:cBhvr>
                                      <p:to>
                                        <p:strVal val="visible"/>
                                      </p:to>
                                    </p:set>
                                  </p:childTnLst>
                                </p:cTn>
                              </p:par>
                              <p:par>
                                <p:cTn id="4813" nodeType="withEffect" fill="hold" presetClass="entr" presetID="1">
                                  <p:stCondLst>
                                    <p:cond delay="0"/>
                                  </p:stCondLst>
                                  <p:childTnLst>
                                    <p:set>
                                      <p:cBhvr>
                                        <p:cTn id="4814" dur="1" fill="hold">
                                          <p:stCondLst>
                                            <p:cond delay="0"/>
                                          </p:stCondLst>
                                        </p:cTn>
                                        <p:tgtEl>
                                          <p:spTgt spid="2057"/>
                                        </p:tgtEl>
                                        <p:attrNameLst>
                                          <p:attrName>style.visibility</p:attrName>
                                        </p:attrNameLst>
                                      </p:cBhvr>
                                      <p:to>
                                        <p:strVal val="visible"/>
                                      </p:to>
                                    </p:set>
                                  </p:childTnLst>
                                </p:cTn>
                              </p:par>
                            </p:childTnLst>
                          </p:cTn>
                        </p:par>
                      </p:childTnLst>
                    </p:cTn>
                  </p:par>
                  <p:par>
                    <p:cTn id="4815" nodeType="clickEffect" fill="hold">
                      <p:stCondLst>
                        <p:cond delay="indefinite"/>
                      </p:stCondLst>
                      <p:childTnLst>
                        <p:par>
                          <p:cTn id="4816" nodeType="withEffect" fill="hold">
                            <p:stCondLst>
                              <p:cond delay="0"/>
                            </p:stCondLst>
                            <p:childTnLst>
                              <p:par>
                                <p:cTn id="4817" nodeType="clickEffect" fill="hold" presetClass="entr" presetID="1">
                                  <p:stCondLst>
                                    <p:cond delay="0"/>
                                  </p:stCondLst>
                                  <p:childTnLst>
                                    <p:set>
                                      <p:cBhvr>
                                        <p:cTn id="4818" dur="1" fill="hold">
                                          <p:stCondLst>
                                            <p:cond delay="0"/>
                                          </p:stCondLst>
                                        </p:cTn>
                                        <p:tgtEl>
                                          <p:spTgt spid="2051"/>
                                        </p:tgtEl>
                                        <p:attrNameLst>
                                          <p:attrName>style.visibility</p:attrName>
                                        </p:attrNameLst>
                                      </p:cBhvr>
                                      <p:to>
                                        <p:strVal val="visible"/>
                                      </p:to>
                                    </p:set>
                                  </p:childTnLst>
                                </p:cTn>
                              </p:par>
                              <p:par>
                                <p:cTn id="4819" nodeType="withEffect" fill="hold" presetClass="entr" presetID="1">
                                  <p:stCondLst>
                                    <p:cond delay="0"/>
                                  </p:stCondLst>
                                  <p:childTnLst>
                                    <p:set>
                                      <p:cBhvr>
                                        <p:cTn id="4820" dur="1" fill="hold">
                                          <p:stCondLst>
                                            <p:cond delay="0"/>
                                          </p:stCondLst>
                                        </p:cTn>
                                        <p:tgtEl>
                                          <p:spTgt spid="2052"/>
                                        </p:tgtEl>
                                        <p:attrNameLst>
                                          <p:attrName>style.visibility</p:attrName>
                                        </p:attrNameLst>
                                      </p:cBhvr>
                                      <p:to>
                                        <p:strVal val="visible"/>
                                      </p:to>
                                    </p:set>
                                  </p:childTnLst>
                                </p:cTn>
                              </p:par>
                            </p:childTnLst>
                          </p:cTn>
                        </p:par>
                      </p:childTnLst>
                    </p:cTn>
                  </p:par>
                  <p:par>
                    <p:cTn id="4821" nodeType="clickEffect" fill="hold">
                      <p:stCondLst>
                        <p:cond delay="indefinite"/>
                      </p:stCondLst>
                      <p:childTnLst>
                        <p:par>
                          <p:cTn id="4822" nodeType="withEffect" fill="hold">
                            <p:stCondLst>
                              <p:cond delay="0"/>
                            </p:stCondLst>
                            <p:childTnLst>
                              <p:par>
                                <p:cTn id="4823" nodeType="clickEffect" fill="hold" presetClass="entr" presetID="1">
                                  <p:stCondLst>
                                    <p:cond delay="0"/>
                                  </p:stCondLst>
                                  <p:childTnLst>
                                    <p:set>
                                      <p:cBhvr>
                                        <p:cTn id="4824" dur="1" fill="hold">
                                          <p:stCondLst>
                                            <p:cond delay="0"/>
                                          </p:stCondLst>
                                        </p:cTn>
                                        <p:tgtEl>
                                          <p:spTgt spid="2053"/>
                                        </p:tgtEl>
                                        <p:attrNameLst>
                                          <p:attrName>style.visibility</p:attrName>
                                        </p:attrNameLst>
                                      </p:cBhvr>
                                      <p:to>
                                        <p:strVal val="visible"/>
                                      </p:to>
                                    </p:set>
                                  </p:childTnLst>
                                </p:cTn>
                              </p:par>
                              <p:par>
                                <p:cTn id="4825" nodeType="withEffect" fill="hold" presetClass="entr" presetID="1">
                                  <p:stCondLst>
                                    <p:cond delay="0"/>
                                  </p:stCondLst>
                                  <p:childTnLst>
                                    <p:set>
                                      <p:cBhvr>
                                        <p:cTn id="4826" dur="1" fill="hold">
                                          <p:stCondLst>
                                            <p:cond delay="0"/>
                                          </p:stCondLst>
                                        </p:cTn>
                                        <p:tgtEl>
                                          <p:spTgt spid="2054"/>
                                        </p:tgtEl>
                                        <p:attrNameLst>
                                          <p:attrName>style.visibility</p:attrName>
                                        </p:attrNameLst>
                                      </p:cBhvr>
                                      <p:to>
                                        <p:strVal val="visible"/>
                                      </p:to>
                                    </p:set>
                                  </p:childTnLst>
                                </p:cTn>
                              </p:par>
                            </p:childTnLst>
                          </p:cTn>
                        </p:par>
                      </p:childTnLst>
                    </p:cTn>
                  </p:par>
                  <p:par>
                    <p:cTn id="4827" nodeType="clickEffect" fill="hold">
                      <p:stCondLst>
                        <p:cond delay="indefinite"/>
                      </p:stCondLst>
                      <p:childTnLst>
                        <p:par>
                          <p:cTn id="4828" nodeType="withEffect" fill="hold">
                            <p:stCondLst>
                              <p:cond delay="0"/>
                            </p:stCondLst>
                            <p:childTnLst>
                              <p:par>
                                <p:cTn id="4829" nodeType="clickEffect" fill="hold" presetClass="entr" presetID="1">
                                  <p:stCondLst>
                                    <p:cond delay="0"/>
                                  </p:stCondLst>
                                  <p:childTnLst>
                                    <p:set>
                                      <p:cBhvr>
                                        <p:cTn id="4830" dur="1" fill="hold">
                                          <p:stCondLst>
                                            <p:cond delay="0"/>
                                          </p:stCondLst>
                                        </p:cTn>
                                        <p:tgtEl>
                                          <p:spTgt spid="2056"/>
                                        </p:tgtEl>
                                        <p:attrNameLst>
                                          <p:attrName>style.visibility</p:attrName>
                                        </p:attrNameLst>
                                      </p:cBhvr>
                                      <p:to>
                                        <p:strVal val="visible"/>
                                      </p:to>
                                    </p:set>
                                  </p:childTnLst>
                                </p:cTn>
                              </p:par>
                              <p:par>
                                <p:cTn id="4831" nodeType="withEffect" fill="hold" presetClass="entr" presetID="1">
                                  <p:stCondLst>
                                    <p:cond delay="0"/>
                                  </p:stCondLst>
                                  <p:childTnLst>
                                    <p:set>
                                      <p:cBhvr>
                                        <p:cTn id="4832" dur="1" fill="hold">
                                          <p:stCondLst>
                                            <p:cond delay="0"/>
                                          </p:stCondLst>
                                        </p:cTn>
                                        <p:tgtEl>
                                          <p:spTgt spid="2055"/>
                                        </p:tgtEl>
                                        <p:attrNameLst>
                                          <p:attrName>style.visibility</p:attrName>
                                        </p:attrNameLst>
                                      </p:cBhvr>
                                      <p:to>
                                        <p:strVal val="visible"/>
                                      </p:to>
                                    </p:set>
                                  </p:childTnLst>
                                </p:cTn>
                              </p:par>
                            </p:childTnLst>
                          </p:cTn>
                        </p:par>
                      </p:childTnLst>
                    </p:cTn>
                  </p:par>
                  <p:par>
                    <p:cTn id="4833" nodeType="clickEffect" fill="hold">
                      <p:stCondLst>
                        <p:cond delay="indefinite"/>
                      </p:stCondLst>
                      <p:childTnLst>
                        <p:par>
                          <p:cTn id="4834" nodeType="withEffect" fill="hold">
                            <p:stCondLst>
                              <p:cond delay="0"/>
                            </p:stCondLst>
                            <p:childTnLst>
                              <p:par>
                                <p:cTn id="4835" nodeType="clickEffect" fill="hold" presetClass="entr" presetID="1">
                                  <p:stCondLst>
                                    <p:cond delay="0"/>
                                  </p:stCondLst>
                                  <p:childTnLst>
                                    <p:set>
                                      <p:cBhvr>
                                        <p:cTn id="4836" dur="1" fill="hold">
                                          <p:stCondLst>
                                            <p:cond delay="0"/>
                                          </p:stCondLst>
                                        </p:cTn>
                                        <p:tgtEl>
                                          <p:spTgt spid="2056"/>
                                        </p:tgtEl>
                                        <p:attrNameLst>
                                          <p:attrName>style.visibility</p:attrName>
                                        </p:attrNameLst>
                                      </p:cBhvr>
                                      <p:to>
                                        <p:strVal val="visible"/>
                                      </p:to>
                                    </p:set>
                                  </p:childTnLst>
                                </p:cTn>
                              </p:par>
                              <p:par>
                                <p:cTn id="4837" nodeType="withEffect" fill="hold" presetClass="entr" presetID="1">
                                  <p:stCondLst>
                                    <p:cond delay="0"/>
                                  </p:stCondLst>
                                  <p:childTnLst>
                                    <p:set>
                                      <p:cBhvr>
                                        <p:cTn id="4838" dur="1" fill="hold">
                                          <p:stCondLst>
                                            <p:cond delay="0"/>
                                          </p:stCondLst>
                                        </p:cTn>
                                        <p:tgtEl>
                                          <p:spTgt spid="2055"/>
                                        </p:tgtEl>
                                        <p:attrNameLst>
                                          <p:attrName>style.visibility</p:attrName>
                                        </p:attrNameLst>
                                      </p:cBhvr>
                                      <p:to>
                                        <p:strVal val="visible"/>
                                      </p:to>
                                    </p:set>
                                  </p:childTnLst>
                                </p:cTn>
                              </p:par>
                            </p:childTnLst>
                          </p:cTn>
                        </p:par>
                      </p:childTnLst>
                    </p:cTn>
                  </p:par>
                  <p:par>
                    <p:cTn id="4839" nodeType="clickEffect" fill="hold">
                      <p:stCondLst>
                        <p:cond delay="indefinite"/>
                      </p:stCondLst>
                      <p:childTnLst>
                        <p:par>
                          <p:cTn id="4840" nodeType="withEffect" fill="hold">
                            <p:stCondLst>
                              <p:cond delay="0"/>
                            </p:stCondLst>
                            <p:childTnLst>
                              <p:par>
                                <p:cTn id="4841" nodeType="clickEffect" fill="hold" presetClass="entr" presetID="1">
                                  <p:stCondLst>
                                    <p:cond delay="0"/>
                                  </p:stCondLst>
                                  <p:childTnLst>
                                    <p:set>
                                      <p:cBhvr>
                                        <p:cTn id="4842" dur="1" fill="hold">
                                          <p:stCondLst>
                                            <p:cond delay="0"/>
                                          </p:stCondLst>
                                        </p:cTn>
                                        <p:tgtEl>
                                          <p:spTgt spid="2067"/>
                                        </p:tgtEl>
                                        <p:attrNameLst>
                                          <p:attrName>style.visibility</p:attrName>
                                        </p:attrNameLst>
                                      </p:cBhvr>
                                      <p:to>
                                        <p:strVal val="visible"/>
                                      </p:to>
                                    </p:set>
                                  </p:childTnLst>
                                </p:cTn>
                              </p:par>
                              <p:par>
                                <p:cTn id="4843" nodeType="withEffect" fill="hold" presetClass="entr" presetID="1">
                                  <p:stCondLst>
                                    <p:cond delay="0"/>
                                  </p:stCondLst>
                                  <p:childTnLst>
                                    <p:set>
                                      <p:cBhvr>
                                        <p:cTn id="4844" dur="1" fill="hold">
                                          <p:stCondLst>
                                            <p:cond delay="0"/>
                                          </p:stCondLst>
                                        </p:cTn>
                                        <p:tgtEl>
                                          <p:spTgt spid="2062"/>
                                        </p:tgtEl>
                                        <p:attrNameLst>
                                          <p:attrName>style.visibility</p:attrName>
                                        </p:attrNameLst>
                                      </p:cBhvr>
                                      <p:to>
                                        <p:strVal val="visible"/>
                                      </p:to>
                                    </p:set>
                                  </p:childTnLst>
                                </p:cTn>
                              </p:par>
                            </p:childTnLst>
                          </p:cTn>
                        </p:par>
                      </p:childTnLst>
                    </p:cTn>
                  </p:par>
                  <p:par>
                    <p:cTn id="4845" nodeType="clickEffect" fill="hold">
                      <p:stCondLst>
                        <p:cond delay="indefinite"/>
                      </p:stCondLst>
                      <p:childTnLst>
                        <p:par>
                          <p:cTn id="4846" nodeType="withEffect" fill="hold">
                            <p:stCondLst>
                              <p:cond delay="0"/>
                            </p:stCondLst>
                            <p:childTnLst>
                              <p:par>
                                <p:cTn id="4847" nodeType="clickEffect" fill="hold" presetClass="entr" presetID="1">
                                  <p:stCondLst>
                                    <p:cond delay="0"/>
                                  </p:stCondLst>
                                  <p:childTnLst>
                                    <p:set>
                                      <p:cBhvr>
                                        <p:cTn id="4848" dur="1" fill="hold">
                                          <p:stCondLst>
                                            <p:cond delay="0"/>
                                          </p:stCondLst>
                                        </p:cTn>
                                        <p:tgtEl>
                                          <p:spTgt spid="2073"/>
                                        </p:tgtEl>
                                        <p:attrNameLst>
                                          <p:attrName>style.visibility</p:attrName>
                                        </p:attrNameLst>
                                      </p:cBhvr>
                                      <p:to>
                                        <p:strVal val="visible"/>
                                      </p:to>
                                    </p:set>
                                  </p:childTnLst>
                                </p:cTn>
                              </p:par>
                              <p:par>
                                <p:cTn id="4849" nodeType="withEffect" fill="hold" presetClass="entr" presetID="1">
                                  <p:stCondLst>
                                    <p:cond delay="0"/>
                                  </p:stCondLst>
                                  <p:childTnLst>
                                    <p:set>
                                      <p:cBhvr>
                                        <p:cTn id="4850" dur="1" fill="hold">
                                          <p:stCondLst>
                                            <p:cond delay="0"/>
                                          </p:stCondLst>
                                        </p:cTn>
                                        <p:tgtEl>
                                          <p:spTgt spid="2061"/>
                                        </p:tgtEl>
                                        <p:attrNameLst>
                                          <p:attrName>style.visibility</p:attrName>
                                        </p:attrNameLst>
                                      </p:cBhvr>
                                      <p:to>
                                        <p:strVal val="visible"/>
                                      </p:to>
                                    </p:set>
                                  </p:childTnLst>
                                </p:cTn>
                              </p:par>
                            </p:childTnLst>
                          </p:cTn>
                        </p:par>
                      </p:childTnLst>
                    </p:cTn>
                  </p:par>
                  <p:par>
                    <p:cTn id="4851" nodeType="clickEffect" fill="hold">
                      <p:stCondLst>
                        <p:cond delay="indefinite"/>
                      </p:stCondLst>
                      <p:childTnLst>
                        <p:par>
                          <p:cTn id="4852" nodeType="withEffect" fill="hold">
                            <p:stCondLst>
                              <p:cond delay="0"/>
                            </p:stCondLst>
                            <p:childTnLst>
                              <p:par>
                                <p:cTn id="4853" nodeType="clickEffect" fill="hold" presetClass="entr" presetID="1">
                                  <p:stCondLst>
                                    <p:cond delay="0"/>
                                  </p:stCondLst>
                                  <p:childTnLst>
                                    <p:set>
                                      <p:cBhvr>
                                        <p:cTn id="4854" dur="1" fill="hold">
                                          <p:stCondLst>
                                            <p:cond delay="0"/>
                                          </p:stCondLst>
                                        </p:cTn>
                                        <p:tgtEl>
                                          <p:spTgt spid="2065"/>
                                        </p:tgtEl>
                                        <p:attrNameLst>
                                          <p:attrName>style.visibility</p:attrName>
                                        </p:attrNameLst>
                                      </p:cBhvr>
                                      <p:to>
                                        <p:strVal val="visible"/>
                                      </p:to>
                                    </p:set>
                                  </p:childTnLst>
                                </p:cTn>
                              </p:par>
                              <p:par>
                                <p:cTn id="4855" nodeType="withEffect" fill="hold" presetClass="entr" presetID="1">
                                  <p:stCondLst>
                                    <p:cond delay="0"/>
                                  </p:stCondLst>
                                  <p:childTnLst>
                                    <p:set>
                                      <p:cBhvr>
                                        <p:cTn id="4856" dur="1" fill="hold">
                                          <p:stCondLst>
                                            <p:cond delay="0"/>
                                          </p:stCondLst>
                                        </p:cTn>
                                        <p:tgtEl>
                                          <p:spTgt spid="2060"/>
                                        </p:tgtEl>
                                        <p:attrNameLst>
                                          <p:attrName>style.visibility</p:attrName>
                                        </p:attrNameLst>
                                      </p:cBhvr>
                                      <p:to>
                                        <p:strVal val="visible"/>
                                      </p:to>
                                    </p:set>
                                  </p:childTnLst>
                                </p:cTn>
                              </p:par>
                            </p:childTnLst>
                          </p:cTn>
                        </p:par>
                      </p:childTnLst>
                    </p:cTn>
                  </p:par>
                  <p:par>
                    <p:cTn id="4857" nodeType="clickEffect" fill="hold">
                      <p:stCondLst>
                        <p:cond delay="indefinite"/>
                      </p:stCondLst>
                      <p:childTnLst>
                        <p:par>
                          <p:cTn id="4858" nodeType="withEffect" fill="hold">
                            <p:stCondLst>
                              <p:cond delay="0"/>
                            </p:stCondLst>
                            <p:childTnLst>
                              <p:par>
                                <p:cTn id="4859" nodeType="clickEffect" fill="hold" presetClass="entr" presetID="1">
                                  <p:stCondLst>
                                    <p:cond delay="0"/>
                                  </p:stCondLst>
                                  <p:childTnLst>
                                    <p:set>
                                      <p:cBhvr>
                                        <p:cTn id="4860" dur="1" fill="hold">
                                          <p:stCondLst>
                                            <p:cond delay="0"/>
                                          </p:stCondLst>
                                        </p:cTn>
                                        <p:tgtEl>
                                          <p:spTgt spid="2063"/>
                                        </p:tgtEl>
                                        <p:attrNameLst>
                                          <p:attrName>style.visibility</p:attrName>
                                        </p:attrNameLst>
                                      </p:cBhvr>
                                      <p:to>
                                        <p:strVal val="visible"/>
                                      </p:to>
                                    </p:set>
                                  </p:childTnLst>
                                </p:cTn>
                              </p:par>
                              <p:par>
                                <p:cTn id="4861" nodeType="withEffect" fill="hold" presetClass="entr" presetID="1">
                                  <p:stCondLst>
                                    <p:cond delay="0"/>
                                  </p:stCondLst>
                                  <p:childTnLst>
                                    <p:set>
                                      <p:cBhvr>
                                        <p:cTn id="4862" dur="1" fill="hold">
                                          <p:stCondLst>
                                            <p:cond delay="0"/>
                                          </p:stCondLst>
                                        </p:cTn>
                                        <p:tgtEl>
                                          <p:spTgt spid="2059"/>
                                        </p:tgtEl>
                                        <p:attrNameLst>
                                          <p:attrName>style.visibility</p:attrName>
                                        </p:attrNameLst>
                                      </p:cBhvr>
                                      <p:to>
                                        <p:strVal val="visible"/>
                                      </p:to>
                                    </p:set>
                                  </p:childTnLst>
                                </p:cTn>
                              </p:par>
                            </p:childTnLst>
                          </p:cTn>
                        </p:par>
                      </p:childTnLst>
                    </p:cTn>
                  </p:par>
                  <p:par>
                    <p:cTn id="4863" nodeType="clickEffect" fill="hold">
                      <p:stCondLst>
                        <p:cond delay="indefinite"/>
                      </p:stCondLst>
                      <p:childTnLst>
                        <p:par>
                          <p:cTn id="4864" nodeType="withEffect" fill="hold">
                            <p:stCondLst>
                              <p:cond delay="0"/>
                            </p:stCondLst>
                            <p:childTnLst>
                              <p:par>
                                <p:cTn id="4865" nodeType="clickEffect" fill="hold" presetClass="entr" presetID="1">
                                  <p:stCondLst>
                                    <p:cond delay="0"/>
                                  </p:stCondLst>
                                  <p:childTnLst>
                                    <p:set>
                                      <p:cBhvr>
                                        <p:cTn id="4866" dur="1" fill="hold">
                                          <p:stCondLst>
                                            <p:cond delay="0"/>
                                          </p:stCondLst>
                                        </p:cTn>
                                        <p:tgtEl>
                                          <p:spTgt spid="2081"/>
                                        </p:tgtEl>
                                        <p:attrNameLst>
                                          <p:attrName>style.visibility</p:attrName>
                                        </p:attrNameLst>
                                      </p:cBhvr>
                                      <p:to>
                                        <p:strVal val="visible"/>
                                      </p:to>
                                    </p:set>
                                  </p:childTnLst>
                                </p:cTn>
                              </p:par>
                              <p:par>
                                <p:cTn id="4867" nodeType="withEffect" fill="hold" presetClass="entr" presetID="1">
                                  <p:stCondLst>
                                    <p:cond delay="0"/>
                                  </p:stCondLst>
                                  <p:childTnLst>
                                    <p:set>
                                      <p:cBhvr>
                                        <p:cTn id="4868" dur="1" fill="hold">
                                          <p:stCondLst>
                                            <p:cond delay="0"/>
                                          </p:stCondLst>
                                        </p:cTn>
                                        <p:tgtEl>
                                          <p:spTgt spid="2080"/>
                                        </p:tgtEl>
                                        <p:attrNameLst>
                                          <p:attrName>style.visibility</p:attrName>
                                        </p:attrNameLst>
                                      </p:cBhvr>
                                      <p:to>
                                        <p:strVal val="visible"/>
                                      </p:to>
                                    </p:set>
                                  </p:childTnLst>
                                </p:cTn>
                              </p:par>
                            </p:childTnLst>
                          </p:cTn>
                        </p:par>
                      </p:childTnLst>
                    </p:cTn>
                  </p:par>
                  <p:par>
                    <p:cTn id="4869" nodeType="clickEffect" fill="hold">
                      <p:stCondLst>
                        <p:cond delay="indefinite"/>
                      </p:stCondLst>
                      <p:childTnLst>
                        <p:par>
                          <p:cTn id="4870" nodeType="withEffect" fill="hold">
                            <p:stCondLst>
                              <p:cond delay="0"/>
                            </p:stCondLst>
                            <p:childTnLst>
                              <p:par>
                                <p:cTn id="4871" nodeType="clickEffect" fill="hold" presetClass="entr" presetID="1">
                                  <p:stCondLst>
                                    <p:cond delay="0"/>
                                  </p:stCondLst>
                                  <p:childTnLst>
                                    <p:set>
                                      <p:cBhvr>
                                        <p:cTn id="4872" dur="1" fill="hold">
                                          <p:stCondLst>
                                            <p:cond delay="0"/>
                                          </p:stCondLst>
                                        </p:cTn>
                                        <p:tgtEl>
                                          <p:spTgt spid="2074"/>
                                        </p:tgtEl>
                                        <p:attrNameLst>
                                          <p:attrName>style.visibility</p:attrName>
                                        </p:attrNameLst>
                                      </p:cBhvr>
                                      <p:to>
                                        <p:strVal val="visible"/>
                                      </p:to>
                                    </p:set>
                                  </p:childTnLst>
                                </p:cTn>
                              </p:par>
                              <p:par>
                                <p:cTn id="4873" nodeType="withEffect" fill="hold" presetClass="entr" presetID="1">
                                  <p:stCondLst>
                                    <p:cond delay="0"/>
                                  </p:stCondLst>
                                  <p:childTnLst>
                                    <p:set>
                                      <p:cBhvr>
                                        <p:cTn id="4874" dur="1" fill="hold">
                                          <p:stCondLst>
                                            <p:cond delay="0"/>
                                          </p:stCondLst>
                                        </p:cTn>
                                        <p:tgtEl>
                                          <p:spTgt spid="2070"/>
                                        </p:tgtEl>
                                        <p:attrNameLst>
                                          <p:attrName>style.visibility</p:attrName>
                                        </p:attrNameLst>
                                      </p:cBhvr>
                                      <p:to>
                                        <p:strVal val="visible"/>
                                      </p:to>
                                    </p:set>
                                  </p:childTnLst>
                                </p:cTn>
                              </p:par>
                            </p:childTnLst>
                          </p:cTn>
                        </p:par>
                      </p:childTnLst>
                    </p:cTn>
                  </p:par>
                  <p:par>
                    <p:cTn id="4875" nodeType="clickEffect" fill="hold">
                      <p:stCondLst>
                        <p:cond delay="indefinite"/>
                      </p:stCondLst>
                      <p:childTnLst>
                        <p:par>
                          <p:cTn id="4876" nodeType="withEffect" fill="hold">
                            <p:stCondLst>
                              <p:cond delay="0"/>
                            </p:stCondLst>
                            <p:childTnLst>
                              <p:par>
                                <p:cTn id="4877" nodeType="clickEffect" fill="hold" presetClass="entr" presetID="1">
                                  <p:stCondLst>
                                    <p:cond delay="0"/>
                                  </p:stCondLst>
                                  <p:childTnLst>
                                    <p:set>
                                      <p:cBhvr>
                                        <p:cTn id="4878" dur="1" fill="hold">
                                          <p:stCondLst>
                                            <p:cond delay="0"/>
                                          </p:stCondLst>
                                        </p:cTn>
                                        <p:tgtEl>
                                          <p:spTgt spid="2071"/>
                                        </p:tgtEl>
                                        <p:attrNameLst>
                                          <p:attrName>style.visibility</p:attrName>
                                        </p:attrNameLst>
                                      </p:cBhvr>
                                      <p:to>
                                        <p:strVal val="visible"/>
                                      </p:to>
                                    </p:set>
                                  </p:childTnLst>
                                </p:cTn>
                              </p:par>
                              <p:par>
                                <p:cTn id="4879" nodeType="withEffect" fill="hold" presetClass="entr" presetID="1">
                                  <p:stCondLst>
                                    <p:cond delay="0"/>
                                  </p:stCondLst>
                                  <p:childTnLst>
                                    <p:set>
                                      <p:cBhvr>
                                        <p:cTn id="4880" dur="1" fill="hold">
                                          <p:stCondLst>
                                            <p:cond delay="0"/>
                                          </p:stCondLst>
                                        </p:cTn>
                                        <p:tgtEl>
                                          <p:spTgt spid="2068"/>
                                        </p:tgtEl>
                                        <p:attrNameLst>
                                          <p:attrName>style.visibility</p:attrName>
                                        </p:attrNameLst>
                                      </p:cBhvr>
                                      <p:to>
                                        <p:strVal val="visible"/>
                                      </p:to>
                                    </p:set>
                                  </p:childTnLst>
                                </p:cTn>
                              </p:par>
                            </p:childTnLst>
                          </p:cTn>
                        </p:par>
                      </p:childTnLst>
                    </p:cTn>
                  </p:par>
                  <p:par>
                    <p:cTn id="4881" nodeType="clickEffect" fill="hold">
                      <p:stCondLst>
                        <p:cond delay="indefinite"/>
                      </p:stCondLst>
                      <p:childTnLst>
                        <p:par>
                          <p:cTn id="4882" nodeType="withEffect" fill="hold">
                            <p:stCondLst>
                              <p:cond delay="0"/>
                            </p:stCondLst>
                            <p:childTnLst>
                              <p:par>
                                <p:cTn id="4883" nodeType="clickEffect" fill="hold" presetClass="entr" presetID="1">
                                  <p:stCondLst>
                                    <p:cond delay="0"/>
                                  </p:stCondLst>
                                  <p:childTnLst>
                                    <p:set>
                                      <p:cBhvr>
                                        <p:cTn id="4884" dur="1" fill="hold">
                                          <p:stCondLst>
                                            <p:cond delay="0"/>
                                          </p:stCondLst>
                                        </p:cTn>
                                        <p:tgtEl>
                                          <p:spTgt spid="2072"/>
                                        </p:tgtEl>
                                        <p:attrNameLst>
                                          <p:attrName>style.visibility</p:attrName>
                                        </p:attrNameLst>
                                      </p:cBhvr>
                                      <p:to>
                                        <p:strVal val="visible"/>
                                      </p:to>
                                    </p:set>
                                  </p:childTnLst>
                                </p:cTn>
                              </p:par>
                              <p:par>
                                <p:cTn id="4885" nodeType="withEffect" fill="hold" presetClass="entr" presetID="1">
                                  <p:stCondLst>
                                    <p:cond delay="0"/>
                                  </p:stCondLst>
                                  <p:childTnLst>
                                    <p:set>
                                      <p:cBhvr>
                                        <p:cTn id="4886" dur="1" fill="hold">
                                          <p:stCondLst>
                                            <p:cond delay="0"/>
                                          </p:stCondLst>
                                        </p:cTn>
                                        <p:tgtEl>
                                          <p:spTgt spid="2069"/>
                                        </p:tgtEl>
                                        <p:attrNameLst>
                                          <p:attrName>style.visibility</p:attrName>
                                        </p:attrNameLst>
                                      </p:cBhvr>
                                      <p:to>
                                        <p:strVal val="visible"/>
                                      </p:to>
                                    </p:set>
                                  </p:childTnLst>
                                </p:cTn>
                              </p:par>
                            </p:childTnLst>
                          </p:cTn>
                        </p:par>
                      </p:childTnLst>
                    </p:cTn>
                  </p:par>
                  <p:par>
                    <p:cTn id="4887" nodeType="clickEffect" fill="hold">
                      <p:stCondLst>
                        <p:cond delay="indefinite"/>
                      </p:stCondLst>
                      <p:childTnLst>
                        <p:par>
                          <p:cTn id="4888" nodeType="withEffect" fill="hold">
                            <p:stCondLst>
                              <p:cond delay="0"/>
                            </p:stCondLst>
                            <p:childTnLst>
                              <p:par>
                                <p:cTn id="4889" nodeType="clickEffect" fill="hold" presetClass="entr" presetID="1">
                                  <p:stCondLst>
                                    <p:cond delay="0"/>
                                  </p:stCondLst>
                                  <p:childTnLst>
                                    <p:set>
                                      <p:cBhvr>
                                        <p:cTn id="4890" dur="1" fill="hold">
                                          <p:stCondLst>
                                            <p:cond delay="0"/>
                                          </p:stCondLst>
                                        </p:cTn>
                                        <p:tgtEl>
                                          <p:spTgt spid="2082"/>
                                        </p:tgtEl>
                                        <p:attrNameLst>
                                          <p:attrName>style.visibility</p:attrName>
                                        </p:attrNameLst>
                                      </p:cBhvr>
                                      <p:to>
                                        <p:strVal val="visible"/>
                                      </p:to>
                                    </p:set>
                                  </p:childTnLst>
                                </p:cTn>
                              </p:par>
                              <p:par>
                                <p:cTn id="4891" nodeType="withEffect" fill="hold" presetClass="entr" presetID="1">
                                  <p:stCondLst>
                                    <p:cond delay="0"/>
                                  </p:stCondLst>
                                  <p:childTnLst>
                                    <p:set>
                                      <p:cBhvr>
                                        <p:cTn id="4892" dur="1" fill="hold">
                                          <p:stCondLst>
                                            <p:cond delay="0"/>
                                          </p:stCondLst>
                                        </p:cTn>
                                        <p:tgtEl>
                                          <p:spTgt spid="2077"/>
                                        </p:tgtEl>
                                        <p:attrNameLst>
                                          <p:attrName>style.visibility</p:attrName>
                                        </p:attrNameLst>
                                      </p:cBhvr>
                                      <p:to>
                                        <p:strVal val="visible"/>
                                      </p:to>
                                    </p:set>
                                  </p:childTnLst>
                                </p:cTn>
                              </p:par>
                            </p:childTnLst>
                          </p:cTn>
                        </p:par>
                      </p:childTnLst>
                    </p:cTn>
                  </p:par>
                  <p:par>
                    <p:cTn id="4893" nodeType="clickEffect" fill="hold">
                      <p:stCondLst>
                        <p:cond delay="indefinite"/>
                      </p:stCondLst>
                      <p:childTnLst>
                        <p:par>
                          <p:cTn id="4894" nodeType="withEffect" fill="hold">
                            <p:stCondLst>
                              <p:cond delay="0"/>
                            </p:stCondLst>
                            <p:childTnLst>
                              <p:par>
                                <p:cTn id="4895" nodeType="clickEffect" fill="hold" presetClass="entr" presetID="1">
                                  <p:stCondLst>
                                    <p:cond delay="0"/>
                                  </p:stCondLst>
                                  <p:childTnLst>
                                    <p:set>
                                      <p:cBhvr>
                                        <p:cTn id="4896" dur="1" fill="hold">
                                          <p:stCondLst>
                                            <p:cond delay="0"/>
                                          </p:stCondLst>
                                        </p:cTn>
                                        <p:tgtEl>
                                          <p:spTgt spid="2083"/>
                                        </p:tgtEl>
                                        <p:attrNameLst>
                                          <p:attrName>style.visibility</p:attrName>
                                        </p:attrNameLst>
                                      </p:cBhvr>
                                      <p:to>
                                        <p:strVal val="visible"/>
                                      </p:to>
                                    </p:set>
                                  </p:childTnLst>
                                </p:cTn>
                              </p:par>
                            </p:childTnLst>
                          </p:cTn>
                        </p:par>
                      </p:childTnLst>
                    </p:cTn>
                  </p:par>
                  <p:par>
                    <p:cTn id="4897" nodeType="clickEffect" fill="hold">
                      <p:stCondLst>
                        <p:cond delay="indefinite"/>
                      </p:stCondLst>
                      <p:childTnLst>
                        <p:par>
                          <p:cTn id="4898" nodeType="withEffect" fill="hold">
                            <p:stCondLst>
                              <p:cond delay="0"/>
                            </p:stCondLst>
                            <p:childTnLst>
                              <p:par>
                                <p:cTn id="4899" nodeType="clickEffect" fill="hold" presetClass="entr" presetID="1">
                                  <p:stCondLst>
                                    <p:cond delay="0"/>
                                  </p:stCondLst>
                                  <p:childTnLst>
                                    <p:set>
                                      <p:cBhvr>
                                        <p:cTn id="4900" dur="1" fill="hold">
                                          <p:stCondLst>
                                            <p:cond delay="0"/>
                                          </p:stCondLst>
                                        </p:cTn>
                                        <p:tgtEl>
                                          <p:spTgt spid="2079"/>
                                        </p:tgtEl>
                                        <p:attrNameLst>
                                          <p:attrName>style.visibility</p:attrName>
                                        </p:attrNameLst>
                                      </p:cBhvr>
                                      <p:to>
                                        <p:strVal val="visible"/>
                                      </p:to>
                                    </p:set>
                                  </p:childTnLst>
                                </p:cTn>
                              </p:par>
                              <p:par>
                                <p:cTn id="4901" nodeType="withEffect" fill="hold" presetClass="entr" presetID="1">
                                  <p:stCondLst>
                                    <p:cond delay="0"/>
                                  </p:stCondLst>
                                  <p:childTnLst>
                                    <p:set>
                                      <p:cBhvr>
                                        <p:cTn id="4902" dur="1" fill="hold">
                                          <p:stCondLst>
                                            <p:cond delay="0"/>
                                          </p:stCondLst>
                                        </p:cTn>
                                        <p:tgtEl>
                                          <p:spTgt spid="2084"/>
                                        </p:tgtEl>
                                        <p:attrNameLst>
                                          <p:attrName>style.visibility</p:attrName>
                                        </p:attrNameLst>
                                      </p:cBhvr>
                                      <p:to>
                                        <p:strVal val="visible"/>
                                      </p:to>
                                    </p:set>
                                  </p:childTnLst>
                                </p:cTn>
                              </p:par>
                            </p:childTnLst>
                          </p:cTn>
                        </p:par>
                      </p:childTnLst>
                    </p:cTn>
                  </p:par>
                  <p:par>
                    <p:cTn id="4903" nodeType="clickEffect" fill="hold">
                      <p:stCondLst>
                        <p:cond delay="indefinite"/>
                      </p:stCondLst>
                      <p:childTnLst>
                        <p:par>
                          <p:cTn id="4904" nodeType="withEffect" fill="hold">
                            <p:stCondLst>
                              <p:cond delay="0"/>
                            </p:stCondLst>
                            <p:childTnLst>
                              <p:par>
                                <p:cTn id="4905" nodeType="clickEffect" fill="hold" presetClass="entr" presetID="1">
                                  <p:stCondLst>
                                    <p:cond delay="0"/>
                                  </p:stCondLst>
                                  <p:childTnLst>
                                    <p:set>
                                      <p:cBhvr>
                                        <p:cTn id="4906" dur="1" fill="hold">
                                          <p:stCondLst>
                                            <p:cond delay="0"/>
                                          </p:stCondLst>
                                        </p:cTn>
                                        <p:tgtEl>
                                          <p:spTgt spid="2076"/>
                                        </p:tgtEl>
                                        <p:attrNameLst>
                                          <p:attrName>style.visibility</p:attrName>
                                        </p:attrNameLst>
                                      </p:cBhvr>
                                      <p:to>
                                        <p:strVal val="visible"/>
                                      </p:to>
                                    </p:set>
                                  </p:childTnLst>
                                </p:cTn>
                              </p:par>
                              <p:par>
                                <p:cTn id="4907" nodeType="withEffect" fill="hold" presetClass="entr" presetID="1">
                                  <p:stCondLst>
                                    <p:cond delay="0"/>
                                  </p:stCondLst>
                                  <p:childTnLst>
                                    <p:set>
                                      <p:cBhvr>
                                        <p:cTn id="4908" dur="1" fill="hold">
                                          <p:stCondLst>
                                            <p:cond delay="0"/>
                                          </p:stCondLst>
                                        </p:cTn>
                                        <p:tgtEl>
                                          <p:spTgt spid="20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208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909" dur="indefinite" restart="never" nodeType="tmRoot">
          <p:childTnLst>
            <p:seq>
              <p:cTn id="4910" dur="indefinite" nodeType="mainSeq">
                <p:childTnLst>
                  <p:par>
                    <p:cTn id="4911" nodeType="clickEffect" fill="hold">
                      <p:stCondLst>
                        <p:cond delay="indefinite"/>
                      </p:stCondLst>
                      <p:childTnLst>
                        <p:par>
                          <p:cTn id="4912" nodeType="withEffect" fill="hold">
                            <p:stCondLst>
                              <p:cond delay="0"/>
                            </p:stCondLst>
                            <p:childTnLst>
                              <p:par>
                                <p:cTn id="4913" nodeType="clickEffect" fill="hold" presetClass="entr" presetID="1">
                                  <p:stCondLst>
                                    <p:cond delay="0"/>
                                  </p:stCondLst>
                                  <p:childTnLst>
                                    <p:set>
                                      <p:cBhvr>
                                        <p:cTn id="4914" dur="1" fill="hold">
                                          <p:stCondLst>
                                            <p:cond delay="0"/>
                                          </p:stCondLst>
                                        </p:cTn>
                                        <p:tgtEl>
                                          <p:spTgt spid="2087">
                                            <p:txEl>
                                              <p:pRg st="0" end="0"/>
                                            </p:txEl>
                                          </p:spTgt>
                                        </p:tgtEl>
                                        <p:attrNameLst>
                                          <p:attrName>style.visibility</p:attrName>
                                        </p:attrNameLst>
                                      </p:cBhvr>
                                      <p:to>
                                        <p:strVal val="visible"/>
                                      </p:to>
                                    </p:set>
                                  </p:childTnLst>
                                </p:cTn>
                              </p:par>
                            </p:childTnLst>
                          </p:cTn>
                        </p:par>
                      </p:childTnLst>
                    </p:cTn>
                  </p:par>
                  <p:par>
                    <p:cTn id="4915" nodeType="clickEffect" fill="hold">
                      <p:stCondLst>
                        <p:cond delay="indefinite"/>
                      </p:stCondLst>
                      <p:childTnLst>
                        <p:par>
                          <p:cTn id="4916" nodeType="withEffect" fill="hold">
                            <p:stCondLst>
                              <p:cond delay="0"/>
                            </p:stCondLst>
                            <p:childTnLst>
                              <p:par>
                                <p:cTn id="4917" nodeType="clickEffect" fill="hold" presetClass="entr" presetID="1">
                                  <p:stCondLst>
                                    <p:cond delay="0"/>
                                  </p:stCondLst>
                                  <p:childTnLst>
                                    <p:set>
                                      <p:cBhvr>
                                        <p:cTn id="4918" dur="1" fill="hold">
                                          <p:stCondLst>
                                            <p:cond delay="0"/>
                                          </p:stCondLst>
                                        </p:cTn>
                                        <p:tgtEl>
                                          <p:spTgt spid="2087">
                                            <p:txEl>
                                              <p:pRg st="1" end="1"/>
                                            </p:txEl>
                                          </p:spTgt>
                                        </p:tgtEl>
                                        <p:attrNameLst>
                                          <p:attrName>style.visibility</p:attrName>
                                        </p:attrNameLst>
                                      </p:cBhvr>
                                      <p:to>
                                        <p:strVal val="visible"/>
                                      </p:to>
                                    </p:set>
                                  </p:childTnLst>
                                </p:cTn>
                              </p:par>
                            </p:childTnLst>
                          </p:cTn>
                        </p:par>
                      </p:childTnLst>
                    </p:cTn>
                  </p:par>
                  <p:par>
                    <p:cTn id="4919" nodeType="clickEffect" fill="hold">
                      <p:stCondLst>
                        <p:cond delay="indefinite"/>
                      </p:stCondLst>
                      <p:childTnLst>
                        <p:par>
                          <p:cTn id="4920" nodeType="withEffect" fill="hold">
                            <p:stCondLst>
                              <p:cond delay="0"/>
                            </p:stCondLst>
                            <p:childTnLst>
                              <p:par>
                                <p:cTn id="4921" nodeType="clickEffect" fill="hold" presetClass="entr" presetID="1">
                                  <p:stCondLst>
                                    <p:cond delay="0"/>
                                  </p:stCondLst>
                                  <p:childTnLst>
                                    <p:set>
                                      <p:cBhvr>
                                        <p:cTn id="4922" dur="1" fill="hold">
                                          <p:stCondLst>
                                            <p:cond delay="0"/>
                                          </p:stCondLst>
                                        </p:cTn>
                                        <p:tgtEl>
                                          <p:spTgt spid="2087">
                                            <p:txEl>
                                              <p:pRg st="2" end="2"/>
                                            </p:txEl>
                                          </p:spTgt>
                                        </p:tgtEl>
                                        <p:attrNameLst>
                                          <p:attrName>style.visibility</p:attrName>
                                        </p:attrNameLst>
                                      </p:cBhvr>
                                      <p:to>
                                        <p:strVal val="visible"/>
                                      </p:to>
                                    </p:set>
                                  </p:childTnLst>
                                </p:cTn>
                              </p:par>
                            </p:childTnLst>
                          </p:cTn>
                        </p:par>
                      </p:childTnLst>
                    </p:cTn>
                  </p:par>
                  <p:par>
                    <p:cTn id="4923" nodeType="clickEffect" fill="hold">
                      <p:stCondLst>
                        <p:cond delay="indefinite"/>
                      </p:stCondLst>
                      <p:childTnLst>
                        <p:par>
                          <p:cTn id="4924" nodeType="withEffect" fill="hold">
                            <p:stCondLst>
                              <p:cond delay="0"/>
                            </p:stCondLst>
                            <p:childTnLst>
                              <p:par>
                                <p:cTn id="4925" nodeType="clickEffect" fill="hold" presetClass="entr" presetID="1">
                                  <p:stCondLst>
                                    <p:cond delay="0"/>
                                  </p:stCondLst>
                                  <p:childTnLst>
                                    <p:set>
                                      <p:cBhvr>
                                        <p:cTn id="4926" dur="1" fill="hold">
                                          <p:stCondLst>
                                            <p:cond delay="0"/>
                                          </p:stCondLst>
                                        </p:cTn>
                                        <p:tgtEl>
                                          <p:spTgt spid="208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2089" name="Title 56"/>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927" dur="indefinite" restart="never" nodeType="tmRoot">
          <p:childTnLst>
            <p:seq>
              <p:cTn id="4928" dur="indefinite" nodeType="mainSeq">
                <p:childTnLst>
                  <p:par>
                    <p:cTn id="4929" nodeType="clickEffect" fill="hold">
                      <p:stCondLst>
                        <p:cond delay="indefinite"/>
                      </p:stCondLst>
                      <p:childTnLst>
                        <p:par>
                          <p:cTn id="4930" nodeType="withEffect" fill="hold">
                            <p:stCondLst>
                              <p:cond delay="0"/>
                            </p:stCondLst>
                            <p:childTnLst>
                              <p:par>
                                <p:cTn id="4931" nodeType="clickEffect" fill="hold" presetClass="entr" presetID="1">
                                  <p:stCondLst>
                                    <p:cond delay="0"/>
                                  </p:stCondLst>
                                  <p:childTnLst>
                                    <p:set>
                                      <p:cBhvr>
                                        <p:cTn id="4932" dur="1" fill="hold">
                                          <p:stCondLst>
                                            <p:cond delay="0"/>
                                          </p:stCondLst>
                                        </p:cTn>
                                        <p:tgtEl>
                                          <p:spTgt spid="2088">
                                            <p:txEl>
                                              <p:pRg st="1" end="1"/>
                                            </p:txEl>
                                          </p:spTgt>
                                        </p:tgtEl>
                                        <p:attrNameLst>
                                          <p:attrName>style.visibility</p:attrName>
                                        </p:attrNameLst>
                                      </p:cBhvr>
                                      <p:to>
                                        <p:strVal val="visible"/>
                                      </p:to>
                                    </p:set>
                                  </p:childTnLst>
                                </p:cTn>
                              </p:par>
                              <p:par>
                                <p:cTn id="4933" nodeType="withEffect" fill="hold" presetClass="entr" presetID="1">
                                  <p:stCondLst>
                                    <p:cond delay="0"/>
                                  </p:stCondLst>
                                  <p:childTnLst>
                                    <p:set>
                                      <p:cBhvr>
                                        <p:cTn id="4934" dur="1" fill="hold">
                                          <p:stCondLst>
                                            <p:cond delay="0"/>
                                          </p:stCondLst>
                                        </p:cTn>
                                        <p:tgtEl>
                                          <p:spTgt spid="2088">
                                            <p:txEl>
                                              <p:pRg st="2" end="2"/>
                                            </p:txEl>
                                          </p:spTgt>
                                        </p:tgtEl>
                                        <p:attrNameLst>
                                          <p:attrName>style.visibility</p:attrName>
                                        </p:attrNameLst>
                                      </p:cBhvr>
                                      <p:to>
                                        <p:strVal val="visible"/>
                                      </p:to>
                                    </p:set>
                                  </p:childTnLst>
                                </p:cTn>
                              </p:par>
                            </p:childTnLst>
                          </p:cTn>
                        </p:par>
                      </p:childTnLst>
                    </p:cTn>
                  </p:par>
                  <p:par>
                    <p:cTn id="4935" nodeType="clickEffect" fill="hold">
                      <p:stCondLst>
                        <p:cond delay="indefinite"/>
                      </p:stCondLst>
                      <p:childTnLst>
                        <p:par>
                          <p:cTn id="4936" nodeType="withEffect" fill="hold">
                            <p:stCondLst>
                              <p:cond delay="0"/>
                            </p:stCondLst>
                            <p:childTnLst>
                              <p:par>
                                <p:cTn id="4937" nodeType="clickEffect" fill="hold" presetClass="entr" presetID="1">
                                  <p:stCondLst>
                                    <p:cond delay="0"/>
                                  </p:stCondLst>
                                  <p:childTnLst>
                                    <p:set>
                                      <p:cBhvr>
                                        <p:cTn id="4938" dur="1" fill="hold">
                                          <p:stCondLst>
                                            <p:cond delay="0"/>
                                          </p:stCondLst>
                                        </p:cTn>
                                        <p:tgtEl>
                                          <p:spTgt spid="2088">
                                            <p:txEl>
                                              <p:pRg st="3" end="3"/>
                                            </p:txEl>
                                          </p:spTgt>
                                        </p:tgtEl>
                                        <p:attrNameLst>
                                          <p:attrName>style.visibility</p:attrName>
                                        </p:attrNameLst>
                                      </p:cBhvr>
                                      <p:to>
                                        <p:strVal val="visible"/>
                                      </p:to>
                                    </p:set>
                                  </p:childTnLst>
                                </p:cTn>
                              </p:par>
                            </p:childTnLst>
                          </p:cTn>
                        </p:par>
                      </p:childTnLst>
                    </p:cTn>
                  </p:par>
                  <p:par>
                    <p:cTn id="4939" nodeType="clickEffect" fill="hold">
                      <p:stCondLst>
                        <p:cond delay="indefinite"/>
                      </p:stCondLst>
                      <p:childTnLst>
                        <p:par>
                          <p:cTn id="4940" nodeType="withEffect" fill="hold">
                            <p:stCondLst>
                              <p:cond delay="0"/>
                            </p:stCondLst>
                            <p:childTnLst>
                              <p:par>
                                <p:cTn id="4941" nodeType="clickEffect" fill="hold" presetClass="entr" presetID="1">
                                  <p:stCondLst>
                                    <p:cond delay="0"/>
                                  </p:stCondLst>
                                  <p:childTnLst>
                                    <p:set>
                                      <p:cBhvr>
                                        <p:cTn id="4942" dur="1" fill="hold">
                                          <p:stCondLst>
                                            <p:cond delay="0"/>
                                          </p:stCondLst>
                                        </p:cTn>
                                        <p:tgtEl>
                                          <p:spTgt spid="2088">
                                            <p:txEl>
                                              <p:pRg st="4" end="4"/>
                                            </p:txEl>
                                          </p:spTgt>
                                        </p:tgtEl>
                                        <p:attrNameLst>
                                          <p:attrName>style.visibility</p:attrName>
                                        </p:attrNameLst>
                                      </p:cBhvr>
                                      <p:to>
                                        <p:strVal val="visible"/>
                                      </p:to>
                                    </p:set>
                                  </p:childTnLst>
                                </p:cTn>
                              </p:par>
                            </p:childTnLst>
                          </p:cTn>
                        </p:par>
                      </p:childTnLst>
                    </p:cTn>
                  </p:par>
                  <p:par>
                    <p:cTn id="4943" nodeType="clickEffect" fill="hold">
                      <p:stCondLst>
                        <p:cond delay="indefinite"/>
                      </p:stCondLst>
                      <p:childTnLst>
                        <p:par>
                          <p:cTn id="4944" nodeType="withEffect" fill="hold">
                            <p:stCondLst>
                              <p:cond delay="0"/>
                            </p:stCondLst>
                            <p:childTnLst>
                              <p:par>
                                <p:cTn id="4945" nodeType="clickEffect" fill="hold" presetClass="entr" presetID="1">
                                  <p:stCondLst>
                                    <p:cond delay="0"/>
                                  </p:stCondLst>
                                  <p:childTnLst>
                                    <p:set>
                                      <p:cBhvr>
                                        <p:cTn id="4946" dur="1" fill="hold">
                                          <p:stCondLst>
                                            <p:cond delay="0"/>
                                          </p:stCondLst>
                                        </p:cTn>
                                        <p:tgtEl>
                                          <p:spTgt spid="2088">
                                            <p:txEl>
                                              <p:pRg st="5" end="5"/>
                                            </p:txEl>
                                          </p:spTgt>
                                        </p:tgtEl>
                                        <p:attrNameLst>
                                          <p:attrName>style.visibility</p:attrName>
                                        </p:attrNameLst>
                                      </p:cBhvr>
                                      <p:to>
                                        <p:strVal val="visible"/>
                                      </p:to>
                                    </p:set>
                                  </p:childTnLst>
                                </p:cTn>
                              </p:par>
                            </p:childTnLst>
                          </p:cTn>
                        </p:par>
                      </p:childTnLst>
                    </p:cTn>
                  </p:par>
                  <p:par>
                    <p:cTn id="4947" nodeType="clickEffect" fill="hold">
                      <p:stCondLst>
                        <p:cond delay="indefinite"/>
                      </p:stCondLst>
                      <p:childTnLst>
                        <p:par>
                          <p:cTn id="4948" nodeType="withEffect" fill="hold">
                            <p:stCondLst>
                              <p:cond delay="0"/>
                            </p:stCondLst>
                            <p:childTnLst>
                              <p:par>
                                <p:cTn id="4949" nodeType="clickEffect" fill="hold" presetClass="entr" presetID="1">
                                  <p:stCondLst>
                                    <p:cond delay="0"/>
                                  </p:stCondLst>
                                  <p:childTnLst>
                                    <p:set>
                                      <p:cBhvr>
                                        <p:cTn id="4950" dur="1" fill="hold">
                                          <p:stCondLst>
                                            <p:cond delay="0"/>
                                          </p:stCondLst>
                                        </p:cTn>
                                        <p:tgtEl>
                                          <p:spTgt spid="2088">
                                            <p:txEl>
                                              <p:pRg st="6" end="6"/>
                                            </p:txEl>
                                          </p:spTgt>
                                        </p:tgtEl>
                                        <p:attrNameLst>
                                          <p:attrName>style.visibility</p:attrName>
                                        </p:attrNameLst>
                                      </p:cBhvr>
                                      <p:to>
                                        <p:strVal val="visible"/>
                                      </p:to>
                                    </p:set>
                                  </p:childTnLst>
                                </p:cTn>
                              </p:par>
                            </p:childTnLst>
                          </p:cTn>
                        </p:par>
                      </p:childTnLst>
                    </p:cTn>
                  </p:par>
                  <p:par>
                    <p:cTn id="4951" nodeType="clickEffect" fill="hold">
                      <p:stCondLst>
                        <p:cond delay="indefinite"/>
                      </p:stCondLst>
                      <p:childTnLst>
                        <p:par>
                          <p:cTn id="4952" nodeType="withEffect" fill="hold">
                            <p:stCondLst>
                              <p:cond delay="0"/>
                            </p:stCondLst>
                            <p:childTnLst>
                              <p:par>
                                <p:cTn id="4953" nodeType="clickEffect" fill="hold" presetClass="entr" presetID="1">
                                  <p:stCondLst>
                                    <p:cond delay="0"/>
                                  </p:stCondLst>
                                  <p:childTnLst>
                                    <p:set>
                                      <p:cBhvr>
                                        <p:cTn id="4954" dur="1" fill="hold">
                                          <p:stCondLst>
                                            <p:cond delay="0"/>
                                          </p:stCondLst>
                                        </p:cTn>
                                        <p:tgtEl>
                                          <p:spTgt spid="2088">
                                            <p:txEl>
                                              <p:pRg st="7" end="7"/>
                                            </p:txEl>
                                          </p:spTgt>
                                        </p:tgtEl>
                                        <p:attrNameLst>
                                          <p:attrName>style.visibility</p:attrName>
                                        </p:attrNameLst>
                                      </p:cBhvr>
                                      <p:to>
                                        <p:strVal val="visible"/>
                                      </p:to>
                                    </p:set>
                                  </p:childTnLst>
                                </p:cTn>
                              </p:par>
                            </p:childTnLst>
                          </p:cTn>
                        </p:par>
                      </p:childTnLst>
                    </p:cTn>
                  </p:par>
                  <p:par>
                    <p:cTn id="4955" nodeType="clickEffect" fill="hold">
                      <p:stCondLst>
                        <p:cond delay="indefinite"/>
                      </p:stCondLst>
                      <p:childTnLst>
                        <p:par>
                          <p:cTn id="4956" nodeType="withEffect" fill="hold">
                            <p:stCondLst>
                              <p:cond delay="0"/>
                            </p:stCondLst>
                            <p:childTnLst>
                              <p:par>
                                <p:cTn id="4957" nodeType="clickEffect" fill="hold" presetClass="entr" presetID="1">
                                  <p:stCondLst>
                                    <p:cond delay="0"/>
                                  </p:stCondLst>
                                  <p:childTnLst>
                                    <p:set>
                                      <p:cBhvr>
                                        <p:cTn id="4958" dur="1" fill="hold">
                                          <p:stCondLst>
                                            <p:cond delay="0"/>
                                          </p:stCondLst>
                                        </p:cTn>
                                        <p:tgtEl>
                                          <p:spTgt spid="208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0" name="TextBox 152"/>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2091" name="TextBox 153"/>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959" dur="indefinite" restart="never" nodeType="tmRoot">
          <p:childTnLst>
            <p:seq>
              <p:cTn id="4960" dur="indefinite" nodeType="mainSeq">
                <p:childTnLst>
                  <p:par>
                    <p:cTn id="4961" nodeType="clickEffect" fill="hold">
                      <p:stCondLst>
                        <p:cond delay="indefinite"/>
                      </p:stCondLst>
                      <p:childTnLst>
                        <p:par>
                          <p:cTn id="4962" nodeType="withEffect" fill="hold">
                            <p:stCondLst>
                              <p:cond delay="0"/>
                            </p:stCondLst>
                            <p:childTnLst>
                              <p:par>
                                <p:cTn id="4963" nodeType="clickEffect" fill="hold" presetClass="entr" presetID="1">
                                  <p:stCondLst>
                                    <p:cond delay="0"/>
                                  </p:stCondLst>
                                  <p:childTnLst>
                                    <p:set>
                                      <p:cBhvr>
                                        <p:cTn id="4964" dur="1" fill="hold">
                                          <p:stCondLst>
                                            <p:cond delay="0"/>
                                          </p:stCondLst>
                                        </p:cTn>
                                        <p:tgtEl>
                                          <p:spTgt spid="2091">
                                            <p:txEl>
                                              <p:pRg st="0" end="0"/>
                                            </p:txEl>
                                          </p:spTgt>
                                        </p:tgtEl>
                                        <p:attrNameLst>
                                          <p:attrName>style.visibility</p:attrName>
                                        </p:attrNameLst>
                                      </p:cBhvr>
                                      <p:to>
                                        <p:strVal val="visible"/>
                                      </p:to>
                                    </p:set>
                                  </p:childTnLst>
                                </p:cTn>
                              </p:par>
                            </p:childTnLst>
                          </p:cTn>
                        </p:par>
                      </p:childTnLst>
                    </p:cTn>
                  </p:par>
                  <p:par>
                    <p:cTn id="4965" nodeType="clickEffect" fill="hold">
                      <p:stCondLst>
                        <p:cond delay="indefinite"/>
                      </p:stCondLst>
                      <p:childTnLst>
                        <p:par>
                          <p:cTn id="4966" nodeType="withEffect" fill="hold">
                            <p:stCondLst>
                              <p:cond delay="0"/>
                            </p:stCondLst>
                            <p:childTnLst>
                              <p:par>
                                <p:cTn id="4967" nodeType="clickEffect" fill="hold" presetClass="entr" presetID="1">
                                  <p:stCondLst>
                                    <p:cond delay="0"/>
                                  </p:stCondLst>
                                  <p:childTnLst>
                                    <p:set>
                                      <p:cBhvr>
                                        <p:cTn id="4968" dur="1" fill="hold">
                                          <p:stCondLst>
                                            <p:cond delay="0"/>
                                          </p:stCondLst>
                                        </p:cTn>
                                        <p:tgtEl>
                                          <p:spTgt spid="2091">
                                            <p:txEl>
                                              <p:pRg st="1" end="1"/>
                                            </p:txEl>
                                          </p:spTgt>
                                        </p:tgtEl>
                                        <p:attrNameLst>
                                          <p:attrName>style.visibility</p:attrName>
                                        </p:attrNameLst>
                                      </p:cBhvr>
                                      <p:to>
                                        <p:strVal val="visible"/>
                                      </p:to>
                                    </p:set>
                                  </p:childTnLst>
                                </p:cTn>
                              </p:par>
                            </p:childTnLst>
                          </p:cTn>
                        </p:par>
                      </p:childTnLst>
                    </p:cTn>
                  </p:par>
                  <p:par>
                    <p:cTn id="4969" nodeType="clickEffect" fill="hold">
                      <p:stCondLst>
                        <p:cond delay="indefinite"/>
                      </p:stCondLst>
                      <p:childTnLst>
                        <p:par>
                          <p:cTn id="4970" nodeType="withEffect" fill="hold">
                            <p:stCondLst>
                              <p:cond delay="0"/>
                            </p:stCondLst>
                            <p:childTnLst>
                              <p:par>
                                <p:cTn id="4971" nodeType="clickEffect" fill="hold" presetClass="entr" presetID="1">
                                  <p:stCondLst>
                                    <p:cond delay="0"/>
                                  </p:stCondLst>
                                  <p:childTnLst>
                                    <p:set>
                                      <p:cBhvr>
                                        <p:cTn id="4972" dur="1" fill="hold">
                                          <p:stCondLst>
                                            <p:cond delay="0"/>
                                          </p:stCondLst>
                                        </p:cTn>
                                        <p:tgtEl>
                                          <p:spTgt spid="2091">
                                            <p:txEl>
                                              <p:pRg st="2" end="2"/>
                                            </p:txEl>
                                          </p:spTgt>
                                        </p:tgtEl>
                                        <p:attrNameLst>
                                          <p:attrName>style.visibility</p:attrName>
                                        </p:attrNameLst>
                                      </p:cBhvr>
                                      <p:to>
                                        <p:strVal val="visible"/>
                                      </p:to>
                                    </p:set>
                                  </p:childTnLst>
                                </p:cTn>
                              </p:par>
                            </p:childTnLst>
                          </p:cTn>
                        </p:par>
                      </p:childTnLst>
                    </p:cTn>
                  </p:par>
                  <p:par>
                    <p:cTn id="4973" nodeType="clickEffect" fill="hold">
                      <p:stCondLst>
                        <p:cond delay="indefinite"/>
                      </p:stCondLst>
                      <p:childTnLst>
                        <p:par>
                          <p:cTn id="4974" nodeType="withEffect" fill="hold">
                            <p:stCondLst>
                              <p:cond delay="0"/>
                            </p:stCondLst>
                            <p:childTnLst>
                              <p:par>
                                <p:cTn id="4975" nodeType="clickEffect" fill="hold" presetClass="entr" presetID="1">
                                  <p:stCondLst>
                                    <p:cond delay="0"/>
                                  </p:stCondLst>
                                  <p:childTnLst>
                                    <p:set>
                                      <p:cBhvr>
                                        <p:cTn id="4976" dur="1" fill="hold">
                                          <p:stCondLst>
                                            <p:cond delay="0"/>
                                          </p:stCondLst>
                                        </p:cTn>
                                        <p:tgtEl>
                                          <p:spTgt spid="2091">
                                            <p:txEl>
                                              <p:pRg st="3" end="3"/>
                                            </p:txEl>
                                          </p:spTgt>
                                        </p:tgtEl>
                                        <p:attrNameLst>
                                          <p:attrName>style.visibility</p:attrName>
                                        </p:attrNameLst>
                                      </p:cBhvr>
                                      <p:to>
                                        <p:strVal val="visible"/>
                                      </p:to>
                                    </p:set>
                                  </p:childTnLst>
                                </p:cTn>
                              </p:par>
                            </p:childTnLst>
                          </p:cTn>
                        </p:par>
                      </p:childTnLst>
                    </p:cTn>
                  </p:par>
                  <p:par>
                    <p:cTn id="4977" nodeType="clickEffect" fill="hold">
                      <p:stCondLst>
                        <p:cond delay="indefinite"/>
                      </p:stCondLst>
                      <p:childTnLst>
                        <p:par>
                          <p:cTn id="4978" nodeType="withEffect" fill="hold">
                            <p:stCondLst>
                              <p:cond delay="0"/>
                            </p:stCondLst>
                            <p:childTnLst>
                              <p:par>
                                <p:cTn id="4979" nodeType="clickEffect" fill="hold" presetClass="entr" presetID="1">
                                  <p:stCondLst>
                                    <p:cond delay="0"/>
                                  </p:stCondLst>
                                  <p:childTnLst>
                                    <p:set>
                                      <p:cBhvr>
                                        <p:cTn id="4980" dur="1" fill="hold">
                                          <p:stCondLst>
                                            <p:cond delay="0"/>
                                          </p:stCondLst>
                                        </p:cTn>
                                        <p:tgtEl>
                                          <p:spTgt spid="2091">
                                            <p:txEl>
                                              <p:pRg st="4" end="4"/>
                                            </p:txEl>
                                          </p:spTgt>
                                        </p:tgtEl>
                                        <p:attrNameLst>
                                          <p:attrName>style.visibility</p:attrName>
                                        </p:attrNameLst>
                                      </p:cBhvr>
                                      <p:to>
                                        <p:strVal val="visible"/>
                                      </p:to>
                                    </p:set>
                                  </p:childTnLst>
                                </p:cTn>
                              </p:par>
                            </p:childTnLst>
                          </p:cTn>
                        </p:par>
                      </p:childTnLst>
                    </p:cTn>
                  </p:par>
                  <p:par>
                    <p:cTn id="4981" nodeType="clickEffect" fill="hold">
                      <p:stCondLst>
                        <p:cond delay="indefinite"/>
                      </p:stCondLst>
                      <p:childTnLst>
                        <p:par>
                          <p:cTn id="4982" nodeType="withEffect" fill="hold">
                            <p:stCondLst>
                              <p:cond delay="0"/>
                            </p:stCondLst>
                            <p:childTnLst>
                              <p:par>
                                <p:cTn id="4983" nodeType="clickEffect" fill="hold" presetClass="entr" presetID="1">
                                  <p:stCondLst>
                                    <p:cond delay="0"/>
                                  </p:stCondLst>
                                  <p:childTnLst>
                                    <p:set>
                                      <p:cBhvr>
                                        <p:cTn id="4984" dur="1" fill="hold">
                                          <p:stCondLst>
                                            <p:cond delay="0"/>
                                          </p:stCondLst>
                                        </p:cTn>
                                        <p:tgtEl>
                                          <p:spTgt spid="2091">
                                            <p:txEl>
                                              <p:pRg st="5" end="5"/>
                                            </p:txEl>
                                          </p:spTgt>
                                        </p:tgtEl>
                                        <p:attrNameLst>
                                          <p:attrName>style.visibility</p:attrName>
                                        </p:attrNameLst>
                                      </p:cBhvr>
                                      <p:to>
                                        <p:strVal val="visible"/>
                                      </p:to>
                                    </p:set>
                                  </p:childTnLst>
                                </p:cTn>
                              </p:par>
                            </p:childTnLst>
                          </p:cTn>
                        </p:par>
                      </p:childTnLst>
                    </p:cTn>
                  </p:par>
                  <p:par>
                    <p:cTn id="4985" nodeType="clickEffect" fill="hold">
                      <p:stCondLst>
                        <p:cond delay="indefinite"/>
                      </p:stCondLst>
                      <p:childTnLst>
                        <p:par>
                          <p:cTn id="4986" nodeType="withEffect" fill="hold">
                            <p:stCondLst>
                              <p:cond delay="0"/>
                            </p:stCondLst>
                            <p:childTnLst>
                              <p:par>
                                <p:cTn id="4987" nodeType="clickEffect" fill="hold" presetClass="entr" presetID="1">
                                  <p:stCondLst>
                                    <p:cond delay="0"/>
                                  </p:stCondLst>
                                  <p:childTnLst>
                                    <p:set>
                                      <p:cBhvr>
                                        <p:cTn id="4988" dur="1" fill="hold">
                                          <p:stCondLst>
                                            <p:cond delay="0"/>
                                          </p:stCondLst>
                                        </p:cTn>
                                        <p:tgtEl>
                                          <p:spTgt spid="2091">
                                            <p:txEl>
                                              <p:pRg st="6" end="6"/>
                                            </p:txEl>
                                          </p:spTgt>
                                        </p:tgtEl>
                                        <p:attrNameLst>
                                          <p:attrName>style.visibility</p:attrName>
                                        </p:attrNameLst>
                                      </p:cBhvr>
                                      <p:to>
                                        <p:strVal val="visible"/>
                                      </p:to>
                                    </p:set>
                                  </p:childTnLst>
                                </p:cTn>
                              </p:par>
                            </p:childTnLst>
                          </p:cTn>
                        </p:par>
                      </p:childTnLst>
                    </p:cTn>
                  </p:par>
                  <p:par>
                    <p:cTn id="4989" nodeType="clickEffect" fill="hold">
                      <p:stCondLst>
                        <p:cond delay="indefinite"/>
                      </p:stCondLst>
                      <p:childTnLst>
                        <p:par>
                          <p:cTn id="4990" nodeType="withEffect" fill="hold">
                            <p:stCondLst>
                              <p:cond delay="0"/>
                            </p:stCondLst>
                            <p:childTnLst>
                              <p:par>
                                <p:cTn id="4991" nodeType="clickEffect" fill="hold" presetClass="entr" presetID="1">
                                  <p:stCondLst>
                                    <p:cond delay="0"/>
                                  </p:stCondLst>
                                  <p:childTnLst>
                                    <p:set>
                                      <p:cBhvr>
                                        <p:cTn id="4992" dur="1" fill="hold">
                                          <p:stCondLst>
                                            <p:cond delay="0"/>
                                          </p:stCondLst>
                                        </p:cTn>
                                        <p:tgtEl>
                                          <p:spTgt spid="2091">
                                            <p:txEl>
                                              <p:pRg st="7" end="7"/>
                                            </p:txEl>
                                          </p:spTgt>
                                        </p:tgtEl>
                                        <p:attrNameLst>
                                          <p:attrName>style.visibility</p:attrName>
                                        </p:attrNameLst>
                                      </p:cBhvr>
                                      <p:to>
                                        <p:strVal val="visible"/>
                                      </p:to>
                                    </p:set>
                                  </p:childTnLst>
                                </p:cTn>
                              </p:par>
                              <p:par>
                                <p:cTn id="4993" nodeType="withEffect" fill="hold" presetClass="entr" presetID="1">
                                  <p:stCondLst>
                                    <p:cond delay="0"/>
                                  </p:stCondLst>
                                  <p:childTnLst>
                                    <p:set>
                                      <p:cBhvr>
                                        <p:cTn id="4994" dur="1" fill="hold">
                                          <p:stCondLst>
                                            <p:cond delay="0"/>
                                          </p:stCondLst>
                                        </p:cTn>
                                        <p:tgtEl>
                                          <p:spTgt spid="209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Rectangle 45"/>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542" name="Text Box 1"/>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543" name="Group 1"/>
          <p:cNvGrpSpPr/>
          <p:nvPr/>
        </p:nvGrpSpPr>
        <p:grpSpPr>
          <a:xfrm>
            <a:off x="216000" y="1289160"/>
            <a:ext cx="3713400" cy="3443040"/>
            <a:chOff x="216000" y="1289160"/>
            <a:chExt cx="3713400" cy="3443040"/>
          </a:xfrm>
        </p:grpSpPr>
        <p:sp>
          <p:nvSpPr>
            <p:cNvPr id="544" name="Rectangle 46"/>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545" name="Rectangle 47"/>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546" name="Rectangle 48"/>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547" name="Rectangle 49"/>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548" name="Rectangle 50"/>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549" name="Rectangle 52"/>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550" name="Rectangle 53"/>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551" name="Rectangle 54"/>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552" name="Rectangle 55"/>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553" name="Rectangle 56"/>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554" name="Rectangle 57"/>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55" name="Rectangle 58"/>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56" name="Rectangle 59"/>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57" name="Rectangle 60"/>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58" name="Rectangle 61"/>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59" name="Rectangle 62"/>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0" name="Rectangle 63"/>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1" name="Rectangle 64"/>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2" name="Rectangle 65"/>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3" name="Rectangle 66"/>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4" name="Rectangle 67"/>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5" name="Rectangle 68"/>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6" name="Rectangle 69"/>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7" name="Rectangle 70"/>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8" name="Rectangle 71"/>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69" name="Rectangle 72"/>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0" name="Rectangle 73"/>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1" name="Rectangle 74"/>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2" name="Rectangle 75"/>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3" name="Rectangle 76"/>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4" name="Rectangle 77"/>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5" name="Rectangle 78"/>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6" name="Rectangle 79"/>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7" name="Rectangle 80"/>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8" name="Rectangle 81"/>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79" name="Rectangle 82"/>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580" name="Rectangle 83"/>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581" name="Rectangle 84"/>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582" name="Rectangle 85"/>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583" name="Rectangle 86"/>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584" name="Text Box 2"/>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585" name="Text Box 4"/>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586" name="AutoShape 1"/>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87" name="AutoShape 2"/>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88" name="AutoShape 3"/>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589" name="Text Box 5"/>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590" name="Rectangle 87"/>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591" name="Group 2"/>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592" name="Text Box 6"/>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593" name="Text Box 7"/>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594" name="Text Box 8"/>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595" name="Text Box 9"/>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596" name="Text Box 10"/>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597" name="Text Box 11"/>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598" name="Text Box 12"/>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599" name="Text Box 13"/>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600" name="Text Box 14"/>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601" name="Text Box 15"/>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602" name="Text Box 16"/>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603" name="Straight Connector 5"/>
          <p:cNvCxnSpPr/>
          <p:nvPr/>
        </p:nvCxnSpPr>
        <p:spPr>
          <a:xfrm>
            <a:off x="4248000" y="4752720"/>
            <a:ext cx="4735080" cy="2880"/>
          </a:xfrm>
          <a:prstGeom prst="straightConnector1">
            <a:avLst/>
          </a:prstGeom>
          <a:ln w="0">
            <a:solidFill>
              <a:srgbClr val="000000"/>
            </a:solidFill>
          </a:ln>
        </p:spPr>
      </p:cxnSp>
      <p:cxnSp>
        <p:nvCxnSpPr>
          <p:cNvPr id="604" name="Straight Connector 6"/>
          <p:cNvCxnSpPr/>
          <p:nvPr/>
        </p:nvCxnSpPr>
        <p:spPr>
          <a:xfrm>
            <a:off x="4257360" y="5209920"/>
            <a:ext cx="4735080" cy="2880"/>
          </a:xfrm>
          <a:prstGeom prst="straightConnector1">
            <a:avLst/>
          </a:prstGeom>
          <a:ln w="0">
            <a:solidFill>
              <a:srgbClr val="000000"/>
            </a:solidFill>
          </a:ln>
        </p:spPr>
      </p:cxnSp>
      <p:sp>
        <p:nvSpPr>
          <p:cNvPr id="605" name="Text Box 17"/>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2" name="TextBox 154"/>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2093" name="TextBox 155"/>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995" dur="indefinite" restart="never" nodeType="tmRoot">
          <p:childTnLst>
            <p:seq>
              <p:cTn id="4996" dur="indefinite" nodeType="mainSeq">
                <p:childTnLst>
                  <p:par>
                    <p:cTn id="4997" nodeType="clickEffect" fill="hold">
                      <p:stCondLst>
                        <p:cond delay="indefinite"/>
                      </p:stCondLst>
                      <p:childTnLst>
                        <p:par>
                          <p:cTn id="4998" nodeType="withEffect" fill="hold">
                            <p:stCondLst>
                              <p:cond delay="0"/>
                            </p:stCondLst>
                            <p:childTnLst>
                              <p:par>
                                <p:cTn id="4999" nodeType="clickEffect" fill="hold" presetClass="entr" presetID="1">
                                  <p:stCondLst>
                                    <p:cond delay="0"/>
                                  </p:stCondLst>
                                  <p:childTnLst>
                                    <p:set>
                                      <p:cBhvr>
                                        <p:cTn id="5000" dur="1" fill="hold">
                                          <p:stCondLst>
                                            <p:cond delay="0"/>
                                          </p:stCondLst>
                                        </p:cTn>
                                        <p:tgtEl>
                                          <p:spTgt spid="2093">
                                            <p:txEl>
                                              <p:pRg st="0" end="0"/>
                                            </p:txEl>
                                          </p:spTgt>
                                        </p:tgtEl>
                                        <p:attrNameLst>
                                          <p:attrName>style.visibility</p:attrName>
                                        </p:attrNameLst>
                                      </p:cBhvr>
                                      <p:to>
                                        <p:strVal val="visible"/>
                                      </p:to>
                                    </p:set>
                                  </p:childTnLst>
                                </p:cTn>
                              </p:par>
                            </p:childTnLst>
                          </p:cTn>
                        </p:par>
                      </p:childTnLst>
                    </p:cTn>
                  </p:par>
                  <p:par>
                    <p:cTn id="5001" nodeType="clickEffect" fill="hold">
                      <p:stCondLst>
                        <p:cond delay="indefinite"/>
                      </p:stCondLst>
                      <p:childTnLst>
                        <p:par>
                          <p:cTn id="5002" nodeType="withEffect" fill="hold">
                            <p:stCondLst>
                              <p:cond delay="0"/>
                            </p:stCondLst>
                            <p:childTnLst>
                              <p:par>
                                <p:cTn id="5003" nodeType="clickEffect" fill="hold" presetClass="entr" presetID="1">
                                  <p:stCondLst>
                                    <p:cond delay="0"/>
                                  </p:stCondLst>
                                  <p:childTnLst>
                                    <p:set>
                                      <p:cBhvr>
                                        <p:cTn id="5004" dur="1" fill="hold">
                                          <p:stCondLst>
                                            <p:cond delay="0"/>
                                          </p:stCondLst>
                                        </p:cTn>
                                        <p:tgtEl>
                                          <p:spTgt spid="2093">
                                            <p:txEl>
                                              <p:pRg st="1" end="1"/>
                                            </p:txEl>
                                          </p:spTgt>
                                        </p:tgtEl>
                                        <p:attrNameLst>
                                          <p:attrName>style.visibility</p:attrName>
                                        </p:attrNameLst>
                                      </p:cBhvr>
                                      <p:to>
                                        <p:strVal val="visible"/>
                                      </p:to>
                                    </p:set>
                                  </p:childTnLst>
                                </p:cTn>
                              </p:par>
                            </p:childTnLst>
                          </p:cTn>
                        </p:par>
                      </p:childTnLst>
                    </p:cTn>
                  </p:par>
                  <p:par>
                    <p:cTn id="5005" nodeType="clickEffect" fill="hold">
                      <p:stCondLst>
                        <p:cond delay="indefinite"/>
                      </p:stCondLst>
                      <p:childTnLst>
                        <p:par>
                          <p:cTn id="5006" nodeType="withEffect" fill="hold">
                            <p:stCondLst>
                              <p:cond delay="0"/>
                            </p:stCondLst>
                            <p:childTnLst>
                              <p:par>
                                <p:cTn id="5007" nodeType="clickEffect" fill="hold" presetClass="entr" presetID="1">
                                  <p:stCondLst>
                                    <p:cond delay="0"/>
                                  </p:stCondLst>
                                  <p:childTnLst>
                                    <p:set>
                                      <p:cBhvr>
                                        <p:cTn id="5008" dur="1" fill="hold">
                                          <p:stCondLst>
                                            <p:cond delay="0"/>
                                          </p:stCondLst>
                                        </p:cTn>
                                        <p:tgtEl>
                                          <p:spTgt spid="2093">
                                            <p:txEl>
                                              <p:pRg st="2" end="2"/>
                                            </p:txEl>
                                          </p:spTgt>
                                        </p:tgtEl>
                                        <p:attrNameLst>
                                          <p:attrName>style.visibility</p:attrName>
                                        </p:attrNameLst>
                                      </p:cBhvr>
                                      <p:to>
                                        <p:strVal val="visible"/>
                                      </p:to>
                                    </p:set>
                                  </p:childTnLst>
                                </p:cTn>
                              </p:par>
                            </p:childTnLst>
                          </p:cTn>
                        </p:par>
                      </p:childTnLst>
                    </p:cTn>
                  </p:par>
                  <p:par>
                    <p:cTn id="5009" nodeType="clickEffect" fill="hold">
                      <p:stCondLst>
                        <p:cond delay="indefinite"/>
                      </p:stCondLst>
                      <p:childTnLst>
                        <p:par>
                          <p:cTn id="5010" nodeType="withEffect" fill="hold">
                            <p:stCondLst>
                              <p:cond delay="0"/>
                            </p:stCondLst>
                            <p:childTnLst>
                              <p:par>
                                <p:cTn id="5011" nodeType="clickEffect" fill="hold" presetClass="entr" presetID="1">
                                  <p:stCondLst>
                                    <p:cond delay="0"/>
                                  </p:stCondLst>
                                  <p:childTnLst>
                                    <p:set>
                                      <p:cBhvr>
                                        <p:cTn id="5012" dur="1" fill="hold">
                                          <p:stCondLst>
                                            <p:cond delay="0"/>
                                          </p:stCondLst>
                                        </p:cTn>
                                        <p:tgtEl>
                                          <p:spTgt spid="2093">
                                            <p:txEl>
                                              <p:pRg st="3" end="3"/>
                                            </p:txEl>
                                          </p:spTgt>
                                        </p:tgtEl>
                                        <p:attrNameLst>
                                          <p:attrName>style.visibility</p:attrName>
                                        </p:attrNameLst>
                                      </p:cBhvr>
                                      <p:to>
                                        <p:strVal val="visible"/>
                                      </p:to>
                                    </p:set>
                                  </p:childTnLst>
                                </p:cTn>
                              </p:par>
                            </p:childTnLst>
                          </p:cTn>
                        </p:par>
                      </p:childTnLst>
                    </p:cTn>
                  </p:par>
                  <p:par>
                    <p:cTn id="5013" nodeType="clickEffect" fill="hold">
                      <p:stCondLst>
                        <p:cond delay="indefinite"/>
                      </p:stCondLst>
                      <p:childTnLst>
                        <p:par>
                          <p:cTn id="5014" nodeType="withEffect" fill="hold">
                            <p:stCondLst>
                              <p:cond delay="0"/>
                            </p:stCondLst>
                            <p:childTnLst>
                              <p:par>
                                <p:cTn id="5015" nodeType="clickEffect" fill="hold" presetClass="entr" presetID="1">
                                  <p:stCondLst>
                                    <p:cond delay="0"/>
                                  </p:stCondLst>
                                  <p:childTnLst>
                                    <p:set>
                                      <p:cBhvr>
                                        <p:cTn id="5016" dur="1" fill="hold">
                                          <p:stCondLst>
                                            <p:cond delay="0"/>
                                          </p:stCondLst>
                                        </p:cTn>
                                        <p:tgtEl>
                                          <p:spTgt spid="2093">
                                            <p:txEl>
                                              <p:pRg st="4" end="4"/>
                                            </p:txEl>
                                          </p:spTgt>
                                        </p:tgtEl>
                                        <p:attrNameLst>
                                          <p:attrName>style.visibility</p:attrName>
                                        </p:attrNameLst>
                                      </p:cBhvr>
                                      <p:to>
                                        <p:strVal val="visible"/>
                                      </p:to>
                                    </p:set>
                                  </p:childTnLst>
                                </p:cTn>
                              </p:par>
                            </p:childTnLst>
                          </p:cTn>
                        </p:par>
                      </p:childTnLst>
                    </p:cTn>
                  </p:par>
                  <p:par>
                    <p:cTn id="5017" nodeType="clickEffect" fill="hold">
                      <p:stCondLst>
                        <p:cond delay="indefinite"/>
                      </p:stCondLst>
                      <p:childTnLst>
                        <p:par>
                          <p:cTn id="5018" nodeType="withEffect" fill="hold">
                            <p:stCondLst>
                              <p:cond delay="0"/>
                            </p:stCondLst>
                            <p:childTnLst>
                              <p:par>
                                <p:cTn id="5019" nodeType="clickEffect" fill="hold" presetClass="entr" presetID="1">
                                  <p:stCondLst>
                                    <p:cond delay="0"/>
                                  </p:stCondLst>
                                  <p:childTnLst>
                                    <p:set>
                                      <p:cBhvr>
                                        <p:cTn id="5020" dur="1" fill="hold">
                                          <p:stCondLst>
                                            <p:cond delay="0"/>
                                          </p:stCondLst>
                                        </p:cTn>
                                        <p:tgtEl>
                                          <p:spTgt spid="2093">
                                            <p:txEl>
                                              <p:pRg st="5" end="5"/>
                                            </p:txEl>
                                          </p:spTgt>
                                        </p:tgtEl>
                                        <p:attrNameLst>
                                          <p:attrName>style.visibility</p:attrName>
                                        </p:attrNameLst>
                                      </p:cBhvr>
                                      <p:to>
                                        <p:strVal val="visible"/>
                                      </p:to>
                                    </p:set>
                                  </p:childTnLst>
                                </p:cTn>
                              </p:par>
                            </p:childTnLst>
                          </p:cTn>
                        </p:par>
                      </p:childTnLst>
                    </p:cTn>
                  </p:par>
                  <p:par>
                    <p:cTn id="5021" nodeType="clickEffect" fill="hold">
                      <p:stCondLst>
                        <p:cond delay="indefinite"/>
                      </p:stCondLst>
                      <p:childTnLst>
                        <p:par>
                          <p:cTn id="5022" nodeType="withEffect" fill="hold">
                            <p:stCondLst>
                              <p:cond delay="0"/>
                            </p:stCondLst>
                            <p:childTnLst>
                              <p:par>
                                <p:cTn id="5023" nodeType="clickEffect" fill="hold" presetClass="entr" presetID="1">
                                  <p:stCondLst>
                                    <p:cond delay="0"/>
                                  </p:stCondLst>
                                  <p:childTnLst>
                                    <p:set>
                                      <p:cBhvr>
                                        <p:cTn id="5024" dur="1" fill="hold">
                                          <p:stCondLst>
                                            <p:cond delay="0"/>
                                          </p:stCondLst>
                                        </p:cTn>
                                        <p:tgtEl>
                                          <p:spTgt spid="2093">
                                            <p:txEl>
                                              <p:pRg st="6" end="6"/>
                                            </p:txEl>
                                          </p:spTgt>
                                        </p:tgtEl>
                                        <p:attrNameLst>
                                          <p:attrName>style.visibility</p:attrName>
                                        </p:attrNameLst>
                                      </p:cBhvr>
                                      <p:to>
                                        <p:strVal val="visible"/>
                                      </p:to>
                                    </p:set>
                                  </p:childTnLst>
                                </p:cTn>
                              </p:par>
                            </p:childTnLst>
                          </p:cTn>
                        </p:par>
                      </p:childTnLst>
                    </p:cTn>
                  </p:par>
                  <p:par>
                    <p:cTn id="5025" nodeType="clickEffect" fill="hold">
                      <p:stCondLst>
                        <p:cond delay="indefinite"/>
                      </p:stCondLst>
                      <p:childTnLst>
                        <p:par>
                          <p:cTn id="5026" nodeType="withEffect" fill="hold">
                            <p:stCondLst>
                              <p:cond delay="0"/>
                            </p:stCondLst>
                            <p:childTnLst>
                              <p:par>
                                <p:cTn id="5027" nodeType="clickEffect" fill="hold" presetClass="entr" presetID="1">
                                  <p:stCondLst>
                                    <p:cond delay="0"/>
                                  </p:stCondLst>
                                  <p:childTnLst>
                                    <p:set>
                                      <p:cBhvr>
                                        <p:cTn id="5028" dur="1" fill="hold">
                                          <p:stCondLst>
                                            <p:cond delay="0"/>
                                          </p:stCondLst>
                                        </p:cTn>
                                        <p:tgtEl>
                                          <p:spTgt spid="2093">
                                            <p:txEl>
                                              <p:pRg st="7" end="7"/>
                                            </p:txEl>
                                          </p:spTgt>
                                        </p:tgtEl>
                                        <p:attrNameLst>
                                          <p:attrName>style.visibility</p:attrName>
                                        </p:attrNameLst>
                                      </p:cBhvr>
                                      <p:to>
                                        <p:strVal val="visible"/>
                                      </p:to>
                                    </p:set>
                                  </p:childTnLst>
                                </p:cTn>
                              </p:par>
                            </p:childTnLst>
                          </p:cTn>
                        </p:par>
                      </p:childTnLst>
                    </p:cTn>
                  </p:par>
                  <p:par>
                    <p:cTn id="5029" nodeType="clickEffect" fill="hold">
                      <p:stCondLst>
                        <p:cond delay="indefinite"/>
                      </p:stCondLst>
                      <p:childTnLst>
                        <p:par>
                          <p:cTn id="5030" nodeType="withEffect" fill="hold">
                            <p:stCondLst>
                              <p:cond delay="0"/>
                            </p:stCondLst>
                            <p:childTnLst>
                              <p:par>
                                <p:cTn id="5031" nodeType="clickEffect" fill="hold" presetClass="entr" presetID="1">
                                  <p:stCondLst>
                                    <p:cond delay="0"/>
                                  </p:stCondLst>
                                  <p:childTnLst>
                                    <p:set>
                                      <p:cBhvr>
                                        <p:cTn id="5032" dur="1" fill="hold">
                                          <p:stCondLst>
                                            <p:cond delay="0"/>
                                          </p:stCondLst>
                                        </p:cTn>
                                        <p:tgtEl>
                                          <p:spTgt spid="2093">
                                            <p:txEl>
                                              <p:pRg st="8" end="8"/>
                                            </p:txEl>
                                          </p:spTgt>
                                        </p:tgtEl>
                                        <p:attrNameLst>
                                          <p:attrName>style.visibility</p:attrName>
                                        </p:attrNameLst>
                                      </p:cBhvr>
                                      <p:to>
                                        <p:strVal val="visible"/>
                                      </p:to>
                                    </p:set>
                                  </p:childTnLst>
                                </p:cTn>
                              </p:par>
                            </p:childTnLst>
                          </p:cTn>
                        </p:par>
                      </p:childTnLst>
                    </p:cTn>
                  </p:par>
                  <p:par>
                    <p:cTn id="5033" nodeType="clickEffect" fill="hold">
                      <p:stCondLst>
                        <p:cond delay="indefinite"/>
                      </p:stCondLst>
                      <p:childTnLst>
                        <p:par>
                          <p:cTn id="5034" nodeType="withEffect" fill="hold">
                            <p:stCondLst>
                              <p:cond delay="0"/>
                            </p:stCondLst>
                            <p:childTnLst>
                              <p:par>
                                <p:cTn id="5035" nodeType="clickEffect" fill="hold" presetClass="entr" presetID="1">
                                  <p:stCondLst>
                                    <p:cond delay="0"/>
                                  </p:stCondLst>
                                  <p:childTnLst>
                                    <p:set>
                                      <p:cBhvr>
                                        <p:cTn id="5036" dur="1" fill="hold">
                                          <p:stCondLst>
                                            <p:cond delay="0"/>
                                          </p:stCondLst>
                                        </p:cTn>
                                        <p:tgtEl>
                                          <p:spTgt spid="2093">
                                            <p:txEl>
                                              <p:pRg st="9" end="9"/>
                                            </p:txEl>
                                          </p:spTgt>
                                        </p:tgtEl>
                                        <p:attrNameLst>
                                          <p:attrName>style.visibility</p:attrName>
                                        </p:attrNameLst>
                                      </p:cBhvr>
                                      <p:to>
                                        <p:strVal val="visible"/>
                                      </p:to>
                                    </p:set>
                                  </p:childTnLst>
                                </p:cTn>
                              </p:par>
                            </p:childTnLst>
                          </p:cTn>
                        </p:par>
                      </p:childTnLst>
                    </p:cTn>
                  </p:par>
                  <p:par>
                    <p:cTn id="5037" nodeType="clickEffect" fill="hold">
                      <p:stCondLst>
                        <p:cond delay="indefinite"/>
                      </p:stCondLst>
                      <p:childTnLst>
                        <p:par>
                          <p:cTn id="5038" nodeType="withEffect" fill="hold">
                            <p:stCondLst>
                              <p:cond delay="0"/>
                            </p:stCondLst>
                            <p:childTnLst>
                              <p:par>
                                <p:cTn id="5039" nodeType="clickEffect" fill="hold" presetClass="entr" presetID="1">
                                  <p:stCondLst>
                                    <p:cond delay="0"/>
                                  </p:stCondLst>
                                  <p:childTnLst>
                                    <p:set>
                                      <p:cBhvr>
                                        <p:cTn id="5040" dur="1" fill="hold">
                                          <p:stCondLst>
                                            <p:cond delay="0"/>
                                          </p:stCondLst>
                                        </p:cTn>
                                        <p:tgtEl>
                                          <p:spTgt spid="209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2095" name="Picture 100" descr="Question Mark&#10;"/>
          <p:cNvPicPr/>
          <p:nvPr/>
        </p:nvPicPr>
        <p:blipFill>
          <a:blip r:embed="rId1"/>
          <a:stretch/>
        </p:blipFill>
        <p:spPr>
          <a:xfrm>
            <a:off x="1792440" y="4232160"/>
            <a:ext cx="2518200" cy="2516760"/>
          </a:xfrm>
          <a:prstGeom prst="rect">
            <a:avLst/>
          </a:prstGeom>
          <a:ln w="9525">
            <a:noFill/>
          </a:ln>
        </p:spPr>
      </p:pic>
      <p:pic>
        <p:nvPicPr>
          <p:cNvPr id="2096" name="Picture 101" descr="Question Mark&#10;"/>
          <p:cNvPicPr/>
          <p:nvPr/>
        </p:nvPicPr>
        <p:blipFill>
          <a:blip r:embed="rId2"/>
          <a:stretch/>
        </p:blipFill>
        <p:spPr>
          <a:xfrm>
            <a:off x="3278160" y="1708200"/>
            <a:ext cx="2518200" cy="2516760"/>
          </a:xfrm>
          <a:prstGeom prst="rect">
            <a:avLst/>
          </a:prstGeom>
          <a:ln w="9525">
            <a:noFill/>
          </a:ln>
        </p:spPr>
      </p:pic>
      <p:pic>
        <p:nvPicPr>
          <p:cNvPr id="2097" name="Picture 102" descr="Question Mark&#10;"/>
          <p:cNvPicPr/>
          <p:nvPr/>
        </p:nvPicPr>
        <p:blipFill>
          <a:blip r:embed="rId3"/>
          <a:stretch/>
        </p:blipFill>
        <p:spPr>
          <a:xfrm>
            <a:off x="4896000" y="4170240"/>
            <a:ext cx="2518200" cy="2516760"/>
          </a:xfrm>
          <a:prstGeom prst="rect">
            <a:avLst/>
          </a:prstGeom>
          <a:ln w="9525">
            <a:noFill/>
          </a:ln>
        </p:spPr>
      </p:pic>
      <p:pic>
        <p:nvPicPr>
          <p:cNvPr id="2098" name="Picture 103" descr="Question Mark&#10;"/>
          <p:cNvPicPr/>
          <p:nvPr/>
        </p:nvPicPr>
        <p:blipFill>
          <a:blip r:embed="rId4"/>
          <a:stretch/>
        </p:blipFill>
        <p:spPr>
          <a:xfrm>
            <a:off x="0" y="1789200"/>
            <a:ext cx="2518200" cy="2516760"/>
          </a:xfrm>
          <a:prstGeom prst="rect">
            <a:avLst/>
          </a:prstGeom>
          <a:ln w="9525">
            <a:noFill/>
          </a:ln>
        </p:spPr>
      </p:pic>
      <p:pic>
        <p:nvPicPr>
          <p:cNvPr id="2099" name="Picture 104"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2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0" name="TextBox 156"/>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1" name="Rectangle 632"/>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2102" name="Text Box 183"/>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2103" name="Group 11"/>
          <p:cNvGrpSpPr/>
          <p:nvPr/>
        </p:nvGrpSpPr>
        <p:grpSpPr>
          <a:xfrm>
            <a:off x="216000" y="1289160"/>
            <a:ext cx="3713400" cy="3443040"/>
            <a:chOff x="216000" y="1289160"/>
            <a:chExt cx="3713400" cy="3443040"/>
          </a:xfrm>
        </p:grpSpPr>
        <p:sp>
          <p:nvSpPr>
            <p:cNvPr id="2104" name="Rectangle 633"/>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2105" name="Rectangle 634"/>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2106" name="Rectangle 635"/>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2107" name="Rectangle 636"/>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2108" name="Rectangle 637"/>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2109" name="Rectangle 638"/>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2110" name="Rectangle 639"/>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2111" name="Rectangle 640"/>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2112" name="Rectangle 641"/>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2113" name="Rectangle 642"/>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2114" name="Rectangle 643"/>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15" name="Rectangle 644"/>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16" name="Rectangle 645"/>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17" name="Rectangle 646"/>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18" name="Rectangle 647"/>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19" name="Rectangle 648"/>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0" name="Rectangle 649"/>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1" name="Rectangle 650"/>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2" name="Rectangle 651"/>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3" name="Rectangle 652"/>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4" name="Rectangle 653"/>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5" name="Rectangle 654"/>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6" name="Rectangle 655"/>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7" name="Rectangle 656"/>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8" name="Rectangle 657"/>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29" name="Rectangle 658"/>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0" name="Rectangle 659"/>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1" name="Rectangle 660"/>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2" name="Rectangle 661"/>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3" name="Rectangle 662"/>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4" name="Rectangle 663"/>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5" name="Rectangle 664"/>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6" name="Rectangle 665"/>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7" name="Rectangle 666"/>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8" name="Rectangle 667"/>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39" name="Rectangle 668"/>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2140" name="Rectangle 669"/>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2141" name="Rectangle 670"/>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2142" name="Rectangle 671"/>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2143" name="Rectangle 672"/>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2144" name="Text Box 184"/>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2145" name="Text Box 185"/>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2146" name="AutoShape 19"/>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47" name="AutoShape 20"/>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48" name="AutoShape 21"/>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149" name="Text Box 186"/>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150" name="Rectangle 673"/>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2151" name="Group 14"/>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2152" name="Text Box 187"/>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2153" name="Text Box 188"/>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2154" name="Text Box 189"/>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2155" name="Text Box 190"/>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2156" name="Text Box 191"/>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2157" name="Text Box 192"/>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158" name="Text Box 193"/>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159" name="Text Box 194"/>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160" name="Text Box 195"/>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161" name="Text Box 196"/>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162" name="Text Box 197"/>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2163" name="Straight Connector 37"/>
          <p:cNvCxnSpPr/>
          <p:nvPr/>
        </p:nvCxnSpPr>
        <p:spPr>
          <a:xfrm>
            <a:off x="4248000" y="4752720"/>
            <a:ext cx="4735080" cy="2880"/>
          </a:xfrm>
          <a:prstGeom prst="straightConnector1">
            <a:avLst/>
          </a:prstGeom>
          <a:ln w="0">
            <a:solidFill>
              <a:srgbClr val="000000"/>
            </a:solidFill>
          </a:ln>
        </p:spPr>
      </p:cxnSp>
      <p:cxnSp>
        <p:nvCxnSpPr>
          <p:cNvPr id="2164" name="Straight Connector 38"/>
          <p:cNvCxnSpPr/>
          <p:nvPr/>
        </p:nvCxnSpPr>
        <p:spPr>
          <a:xfrm>
            <a:off x="4257360" y="5209920"/>
            <a:ext cx="4735080" cy="2880"/>
          </a:xfrm>
          <a:prstGeom prst="straightConnector1">
            <a:avLst/>
          </a:prstGeom>
          <a:ln w="0">
            <a:solidFill>
              <a:srgbClr val="000000"/>
            </a:solidFill>
          </a:ln>
        </p:spPr>
      </p:cxnSp>
      <p:sp>
        <p:nvSpPr>
          <p:cNvPr id="2165" name="Text Box 198"/>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6" name="Text Box 181"/>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2167" name="Rectangle 674"/>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2168" name="Rectangle 675"/>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2169" name="Rectangle 676"/>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2170" name="Rectangle 677"/>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2171" name="Rectangle 678"/>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2172" name="Text Box 182"/>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17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174" name="Rectangle 679"/>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5" name="Slide Number Placeholder 37"/>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B61BC10B-665F-4B7C-87FE-A588EE6C1FCD}"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176" name="Text Box 19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2177" name="Rectangle 680"/>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178" name="Rectangle 681"/>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2179" name="Rectangle 682"/>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2180" name="Rectangle 683"/>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181" name="Rectangle 684"/>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2182" name="Text Box 20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183" name="Rectangle 685"/>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18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5" name="Slide Number Placeholder 38"/>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13649A2E-1D2D-4623-94B8-1C8386EC950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186" name="Text Box 20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187" name="Rectangle 686"/>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188" name="Rectangle 687"/>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189" name="Rectangle 688"/>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190" name="Rectangle 689"/>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2191" name="Rectangle 690"/>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2192" name="Rectangle 691"/>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2193" name="Rectangle 692"/>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194" name="Rectangle 693"/>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2195" name="Text Box 20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196" name="Rectangle 694"/>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197" name="Rectangle 695"/>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8" name="Slide Number Placeholder 39"/>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81C38D6B-AB56-4C30-A456-D0FAC0B7BA8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199" name="Text Box 20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200" name="Rectangle 696"/>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01" name="Rectangle 697"/>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2202" name="Rectangle 698"/>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2203" name="Rectangle 699"/>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04" name="Rectangle 700"/>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2205" name="Text Box 20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206" name="Rectangle 701"/>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220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8" name="Slide Number Placeholder 40"/>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12123888-756F-409D-BD3E-3CAE3BB232E9}"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209" name="Text Box 20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210" name="Rectangle 702"/>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11" name="Rectangle 70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2212" name="Rectangle 70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2213" name="Rectangle 70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14" name="Rectangle 70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2215" name="Text Box 20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21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217" name="Rectangle 707"/>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8" name="Slide Number Placeholder 41"/>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BDE0EBEE-708A-4188-9E1C-F420C2A5965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219" name="Text Box 20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220" name="Rectangle 708"/>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221" name="Rectangle 709"/>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222" name="Rectangle 710"/>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223" name="Rectangle 711"/>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24" name="Rectangle 712"/>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2225" name="Rectangle 713"/>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2226" name="Rectangle 714"/>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27" name="Rectangle 715"/>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2228" name="Text Box 20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22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230" name="Rectangle 716"/>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Text Box 3"/>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607" name="Rectangle 8"/>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608" name="Rectangle 9"/>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609" name="Rectangle 15"/>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610" name="Rectangle 16"/>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611" name="Rectangle 17"/>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612" name="Text Box 1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1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614" name="Rectangle 18"/>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1" name="Slide Number Placeholder 42"/>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061D9BD9-DA41-4665-903C-20EF90FBDE5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23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233" name="Text Box 20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234" name="Rectangle 717"/>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235" name="Rectangle 718"/>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236" name="Rectangle 719"/>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237" name="Rectangle 720"/>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38" name="Rectangle 721"/>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2239" name="Rectangle 722"/>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2240" name="Rectangle 723"/>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241" name="Rectangle 724"/>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2242" name="Text Box 21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243" name="Rectangle 725"/>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4" name="Rectangle 726"/>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2245" name="TextBox 174"/>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2247" name="Rectangle 727"/>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2249" name="TextBox 175"/>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2251" name="Picture 105"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2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2" name="PlaceHolder 1"/>
          <p:cNvSpPr>
            <a:spLocks noGrp="1"/>
          </p:cNvSpPr>
          <p:nvPr>
            <p:ph type="sldNum" idx="10"/>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D6E95853-374B-4E07-896F-C229D205BB57}"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225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2254" name="Rectangle 728"/>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225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225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2260" name="TextBox 176"/>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041" dur="indefinite" restart="never" nodeType="tmRoot">
          <p:childTnLst>
            <p:seq>
              <p:cTn id="5042" dur="indefinite" nodeType="mainSeq">
                <p:childTnLst>
                  <p:par>
                    <p:cTn id="5043" nodeType="clickEffect" fill="hold">
                      <p:stCondLst>
                        <p:cond delay="indefinite"/>
                      </p:stCondLst>
                      <p:childTnLst>
                        <p:par>
                          <p:cTn id="5044" nodeType="withEffect" fill="hold">
                            <p:stCondLst>
                              <p:cond delay="0"/>
                            </p:stCondLst>
                            <p:childTnLst>
                              <p:par>
                                <p:cTn id="5045" nodeType="clickEffect" fill="hold" presetClass="entr" presetID="1">
                                  <p:stCondLst>
                                    <p:cond delay="0"/>
                                  </p:stCondLst>
                                  <p:childTnLst>
                                    <p:set>
                                      <p:cBhvr>
                                        <p:cTn id="5046" dur="1" fill="hold">
                                          <p:stCondLst>
                                            <p:cond delay="0"/>
                                          </p:stCondLst>
                                        </p:cTn>
                                        <p:tgtEl>
                                          <p:spTgt spid="2259">
                                            <p:txEl>
                                              <p:pRg st="0" end="0"/>
                                            </p:txEl>
                                          </p:spTgt>
                                        </p:tgtEl>
                                        <p:attrNameLst>
                                          <p:attrName>style.visibility</p:attrName>
                                        </p:attrNameLst>
                                      </p:cBhvr>
                                      <p:to>
                                        <p:strVal val="visible"/>
                                      </p:to>
                                    </p:set>
                                  </p:childTnLst>
                                </p:cTn>
                              </p:par>
                            </p:childTnLst>
                          </p:cTn>
                        </p:par>
                      </p:childTnLst>
                    </p:cTn>
                  </p:par>
                  <p:par>
                    <p:cTn id="5047" nodeType="clickEffect" fill="hold">
                      <p:stCondLst>
                        <p:cond delay="indefinite"/>
                      </p:stCondLst>
                      <p:childTnLst>
                        <p:par>
                          <p:cTn id="5048" nodeType="withEffect" fill="hold">
                            <p:stCondLst>
                              <p:cond delay="0"/>
                            </p:stCondLst>
                            <p:childTnLst>
                              <p:par>
                                <p:cTn id="5049" nodeType="clickEffect" fill="hold" presetClass="entr" presetID="1">
                                  <p:stCondLst>
                                    <p:cond delay="0"/>
                                  </p:stCondLst>
                                  <p:childTnLst>
                                    <p:set>
                                      <p:cBhvr>
                                        <p:cTn id="5050" dur="1" fill="hold">
                                          <p:stCondLst>
                                            <p:cond delay="0"/>
                                          </p:stCondLst>
                                        </p:cTn>
                                        <p:tgtEl>
                                          <p:spTgt spid="2259">
                                            <p:txEl>
                                              <p:pRg st="1" end="1"/>
                                            </p:txEl>
                                          </p:spTgt>
                                        </p:tgtEl>
                                        <p:attrNameLst>
                                          <p:attrName>style.visibility</p:attrName>
                                        </p:attrNameLst>
                                      </p:cBhvr>
                                      <p:to>
                                        <p:strVal val="visible"/>
                                      </p:to>
                                    </p:set>
                                  </p:childTnLst>
                                </p:cTn>
                              </p:par>
                            </p:childTnLst>
                          </p:cTn>
                        </p:par>
                      </p:childTnLst>
                    </p:cTn>
                  </p:par>
                  <p:par>
                    <p:cTn id="5051" nodeType="clickEffect" fill="hold">
                      <p:stCondLst>
                        <p:cond delay="indefinite"/>
                      </p:stCondLst>
                      <p:childTnLst>
                        <p:par>
                          <p:cTn id="5052" nodeType="withEffect" fill="hold">
                            <p:stCondLst>
                              <p:cond delay="0"/>
                            </p:stCondLst>
                            <p:childTnLst>
                              <p:par>
                                <p:cTn id="5053" nodeType="clickEffect" fill="hold" presetClass="entr" presetID="1">
                                  <p:stCondLst>
                                    <p:cond delay="0"/>
                                  </p:stCondLst>
                                  <p:childTnLst>
                                    <p:set>
                                      <p:cBhvr>
                                        <p:cTn id="5054" dur="1" fill="hold">
                                          <p:stCondLst>
                                            <p:cond delay="0"/>
                                          </p:stCondLst>
                                        </p:cTn>
                                        <p:tgtEl>
                                          <p:spTgt spid="2259">
                                            <p:txEl>
                                              <p:pRg st="2" end="2"/>
                                            </p:txEl>
                                          </p:spTgt>
                                        </p:tgtEl>
                                        <p:attrNameLst>
                                          <p:attrName>style.visibility</p:attrName>
                                        </p:attrNameLst>
                                      </p:cBhvr>
                                      <p:to>
                                        <p:strVal val="visible"/>
                                      </p:to>
                                    </p:set>
                                  </p:childTnLst>
                                </p:cTn>
                              </p:par>
                            </p:childTnLst>
                          </p:cTn>
                        </p:par>
                      </p:childTnLst>
                    </p:cTn>
                  </p:par>
                  <p:par>
                    <p:cTn id="5055" nodeType="clickEffect" fill="hold">
                      <p:stCondLst>
                        <p:cond delay="indefinite"/>
                      </p:stCondLst>
                      <p:childTnLst>
                        <p:par>
                          <p:cTn id="5056" nodeType="withEffect" fill="hold">
                            <p:stCondLst>
                              <p:cond delay="0"/>
                            </p:stCondLst>
                            <p:childTnLst>
                              <p:par>
                                <p:cTn id="5057" nodeType="clickEffect" fill="hold" presetClass="entr" presetID="1">
                                  <p:stCondLst>
                                    <p:cond delay="0"/>
                                  </p:stCondLst>
                                  <p:childTnLst>
                                    <p:set>
                                      <p:cBhvr>
                                        <p:cTn id="5058" dur="1" fill="hold">
                                          <p:stCondLst>
                                            <p:cond delay="0"/>
                                          </p:stCondLst>
                                        </p:cTn>
                                        <p:tgtEl>
                                          <p:spTgt spid="2259">
                                            <p:txEl>
                                              <p:pRg st="3" end="3"/>
                                            </p:txEl>
                                          </p:spTgt>
                                        </p:tgtEl>
                                        <p:attrNameLst>
                                          <p:attrName>style.visibility</p:attrName>
                                        </p:attrNameLst>
                                      </p:cBhvr>
                                      <p:to>
                                        <p:strVal val="visible"/>
                                      </p:to>
                                    </p:set>
                                  </p:childTnLst>
                                </p:cTn>
                              </p:par>
                            </p:childTnLst>
                          </p:cTn>
                        </p:par>
                      </p:childTnLst>
                    </p:cTn>
                  </p:par>
                  <p:par>
                    <p:cTn id="5059" nodeType="clickEffect" fill="hold">
                      <p:stCondLst>
                        <p:cond delay="indefinite"/>
                      </p:stCondLst>
                      <p:childTnLst>
                        <p:par>
                          <p:cTn id="5060" nodeType="withEffect" fill="hold">
                            <p:stCondLst>
                              <p:cond delay="0"/>
                            </p:stCondLst>
                            <p:childTnLst>
                              <p:par>
                                <p:cTn id="5061" nodeType="clickEffect" fill="hold" presetClass="entr" presetID="1">
                                  <p:stCondLst>
                                    <p:cond delay="0"/>
                                  </p:stCondLst>
                                  <p:childTnLst>
                                    <p:set>
                                      <p:cBhvr>
                                        <p:cTn id="5062" dur="1" fill="hold">
                                          <p:stCondLst>
                                            <p:cond delay="0"/>
                                          </p:stCondLst>
                                        </p:cTn>
                                        <p:tgtEl>
                                          <p:spTgt spid="2259">
                                            <p:txEl>
                                              <p:pRg st="4" end="4"/>
                                            </p:txEl>
                                          </p:spTgt>
                                        </p:tgtEl>
                                        <p:attrNameLst>
                                          <p:attrName>style.visibility</p:attrName>
                                        </p:attrNameLst>
                                      </p:cBhvr>
                                      <p:to>
                                        <p:strVal val="visible"/>
                                      </p:to>
                                    </p:set>
                                  </p:childTnLst>
                                </p:cTn>
                              </p:par>
                            </p:childTnLst>
                          </p:cTn>
                        </p:par>
                      </p:childTnLst>
                    </p:cTn>
                  </p:par>
                  <p:par>
                    <p:cTn id="5063" nodeType="clickEffect" fill="hold">
                      <p:stCondLst>
                        <p:cond delay="indefinite"/>
                      </p:stCondLst>
                      <p:childTnLst>
                        <p:par>
                          <p:cTn id="5064" nodeType="withEffect" fill="hold">
                            <p:stCondLst>
                              <p:cond delay="0"/>
                            </p:stCondLst>
                            <p:childTnLst>
                              <p:par>
                                <p:cTn id="5065" nodeType="clickEffect" fill="hold" presetClass="entr" presetID="1">
                                  <p:stCondLst>
                                    <p:cond delay="0"/>
                                  </p:stCondLst>
                                  <p:childTnLst>
                                    <p:set>
                                      <p:cBhvr>
                                        <p:cTn id="5066" dur="1" fill="hold">
                                          <p:stCondLst>
                                            <p:cond delay="0"/>
                                          </p:stCondLst>
                                        </p:cTn>
                                        <p:tgtEl>
                                          <p:spTgt spid="2259">
                                            <p:txEl>
                                              <p:pRg st="5" end="5"/>
                                            </p:txEl>
                                          </p:spTgt>
                                        </p:tgtEl>
                                        <p:attrNameLst>
                                          <p:attrName>style.visibility</p:attrName>
                                        </p:attrNameLst>
                                      </p:cBhvr>
                                      <p:to>
                                        <p:strVal val="visible"/>
                                      </p:to>
                                    </p:set>
                                  </p:childTnLst>
                                </p:cTn>
                              </p:par>
                              <p:par>
                                <p:cTn id="5067" nodeType="withEffect" fill="hold" presetClass="entr" presetID="1">
                                  <p:stCondLst>
                                    <p:cond delay="0"/>
                                  </p:stCondLst>
                                  <p:childTnLst>
                                    <p:set>
                                      <p:cBhvr>
                                        <p:cTn id="5068" dur="1" fill="hold">
                                          <p:stCondLst>
                                            <p:cond delay="0"/>
                                          </p:stCondLst>
                                        </p:cTn>
                                        <p:tgtEl>
                                          <p:spTgt spid="2259">
                                            <p:txEl>
                                              <p:pRg st="6" end="6"/>
                                            </p:txEl>
                                          </p:spTgt>
                                        </p:tgtEl>
                                        <p:attrNameLst>
                                          <p:attrName>style.visibility</p:attrName>
                                        </p:attrNameLst>
                                      </p:cBhvr>
                                      <p:to>
                                        <p:strVal val="visible"/>
                                      </p:to>
                                    </p:set>
                                  </p:childTnLst>
                                </p:cTn>
                              </p:par>
                              <p:par>
                                <p:cTn id="5069" nodeType="withEffect" fill="hold" presetClass="entr" presetID="1">
                                  <p:stCondLst>
                                    <p:cond delay="0"/>
                                  </p:stCondLst>
                                  <p:childTnLst>
                                    <p:set>
                                      <p:cBhvr>
                                        <p:cTn id="5070" dur="1" fill="hold">
                                          <p:stCondLst>
                                            <p:cond delay="0"/>
                                          </p:stCondLst>
                                        </p:cTn>
                                        <p:tgtEl>
                                          <p:spTgt spid="2259">
                                            <p:txEl>
                                              <p:pRg st="7" end="7"/>
                                            </p:txEl>
                                          </p:spTgt>
                                        </p:tgtEl>
                                        <p:attrNameLst>
                                          <p:attrName>style.visibility</p:attrName>
                                        </p:attrNameLst>
                                      </p:cBhvr>
                                      <p:to>
                                        <p:strVal val="visible"/>
                                      </p:to>
                                    </p:set>
                                  </p:childTnLst>
                                </p:cTn>
                              </p:par>
                              <p:par>
                                <p:cTn id="5071" nodeType="withEffect" fill="hold" presetClass="entr" presetID="1">
                                  <p:stCondLst>
                                    <p:cond delay="0"/>
                                  </p:stCondLst>
                                  <p:childTnLst>
                                    <p:set>
                                      <p:cBhvr>
                                        <p:cTn id="5072" dur="1" fill="hold">
                                          <p:stCondLst>
                                            <p:cond delay="0"/>
                                          </p:stCondLst>
                                        </p:cTn>
                                        <p:tgtEl>
                                          <p:spTgt spid="2259">
                                            <p:txEl>
                                              <p:pRg st="8" end="8"/>
                                            </p:txEl>
                                          </p:spTgt>
                                        </p:tgtEl>
                                        <p:attrNameLst>
                                          <p:attrName>style.visibility</p:attrName>
                                        </p:attrNameLst>
                                      </p:cBhvr>
                                      <p:to>
                                        <p:strVal val="visible"/>
                                      </p:to>
                                    </p:set>
                                  </p:childTnLst>
                                </p:cTn>
                              </p:par>
                            </p:childTnLst>
                          </p:cTn>
                        </p:par>
                      </p:childTnLst>
                    </p:cTn>
                  </p:par>
                  <p:par>
                    <p:cTn id="5073" nodeType="clickEffect" fill="hold">
                      <p:stCondLst>
                        <p:cond delay="indefinite"/>
                      </p:stCondLst>
                      <p:childTnLst>
                        <p:par>
                          <p:cTn id="5074" nodeType="withEffect" fill="hold">
                            <p:stCondLst>
                              <p:cond delay="0"/>
                            </p:stCondLst>
                            <p:childTnLst>
                              <p:par>
                                <p:cTn id="5075" nodeType="clickEffect" fill="hold" presetClass="entr" presetID="1">
                                  <p:stCondLst>
                                    <p:cond delay="0"/>
                                  </p:stCondLst>
                                  <p:childTnLst>
                                    <p:set>
                                      <p:cBhvr>
                                        <p:cTn id="5076" dur="1" fill="hold">
                                          <p:stCondLst>
                                            <p:cond delay="0"/>
                                          </p:stCondLst>
                                        </p:cTn>
                                        <p:tgtEl>
                                          <p:spTgt spid="2259">
                                            <p:txEl>
                                              <p:pRg st="9" end="9"/>
                                            </p:txEl>
                                          </p:spTgt>
                                        </p:tgtEl>
                                        <p:attrNameLst>
                                          <p:attrName>style.visibility</p:attrName>
                                        </p:attrNameLst>
                                      </p:cBhvr>
                                      <p:to>
                                        <p:strVal val="visible"/>
                                      </p:to>
                                    </p:set>
                                  </p:childTnLst>
                                </p:cTn>
                              </p:par>
                              <p:par>
                                <p:cTn id="5077" nodeType="withEffect" fill="hold" presetClass="entr" presetID="1">
                                  <p:stCondLst>
                                    <p:cond delay="0"/>
                                  </p:stCondLst>
                                  <p:childTnLst>
                                    <p:set>
                                      <p:cBhvr>
                                        <p:cTn id="5078" dur="1" fill="hold">
                                          <p:stCondLst>
                                            <p:cond delay="0"/>
                                          </p:stCondLst>
                                        </p:cTn>
                                        <p:tgtEl>
                                          <p:spTgt spid="225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226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2263" name="Rectangle 729"/>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079" dur="indefinite" restart="never" nodeType="tmRoot">
          <p:childTnLst>
            <p:seq>
              <p:cTn id="5080" dur="indefinite" nodeType="mainSeq">
                <p:childTnLst>
                  <p:par>
                    <p:cTn id="5081" nodeType="clickEffect" fill="hold">
                      <p:stCondLst>
                        <p:cond delay="indefinite"/>
                      </p:stCondLst>
                      <p:childTnLst>
                        <p:par>
                          <p:cTn id="5082" nodeType="withEffect" fill="hold">
                            <p:stCondLst>
                              <p:cond delay="0"/>
                            </p:stCondLst>
                            <p:childTnLst>
                              <p:par>
                                <p:cTn id="5083" nodeType="clickEffect" fill="hold" presetClass="entr" presetID="1">
                                  <p:stCondLst>
                                    <p:cond delay="0"/>
                                  </p:stCondLst>
                                  <p:childTnLst>
                                    <p:set>
                                      <p:cBhvr>
                                        <p:cTn id="5084" dur="1" fill="hold">
                                          <p:stCondLst>
                                            <p:cond delay="0"/>
                                          </p:stCondLst>
                                        </p:cTn>
                                        <p:tgtEl>
                                          <p:spTgt spid="2262">
                                            <p:txEl>
                                              <p:pRg st="1" end="1"/>
                                            </p:txEl>
                                          </p:spTgt>
                                        </p:tgtEl>
                                        <p:attrNameLst>
                                          <p:attrName>style.visibility</p:attrName>
                                        </p:attrNameLst>
                                      </p:cBhvr>
                                      <p:to>
                                        <p:strVal val="visible"/>
                                      </p:to>
                                    </p:set>
                                  </p:childTnLst>
                                </p:cTn>
                              </p:par>
                            </p:childTnLst>
                          </p:cTn>
                        </p:par>
                      </p:childTnLst>
                    </p:cTn>
                  </p:par>
                  <p:par>
                    <p:cTn id="5085" nodeType="clickEffect" fill="hold">
                      <p:stCondLst>
                        <p:cond delay="indefinite"/>
                      </p:stCondLst>
                      <p:childTnLst>
                        <p:par>
                          <p:cTn id="5086" nodeType="withEffect" fill="hold">
                            <p:stCondLst>
                              <p:cond delay="0"/>
                            </p:stCondLst>
                            <p:childTnLst>
                              <p:par>
                                <p:cTn id="5087" nodeType="clickEffect" fill="hold" presetClass="entr" presetID="1">
                                  <p:stCondLst>
                                    <p:cond delay="0"/>
                                  </p:stCondLst>
                                  <p:childTnLst>
                                    <p:set>
                                      <p:cBhvr>
                                        <p:cTn id="5088" dur="1" fill="hold">
                                          <p:stCondLst>
                                            <p:cond delay="0"/>
                                          </p:stCondLst>
                                        </p:cTn>
                                        <p:tgtEl>
                                          <p:spTgt spid="2262">
                                            <p:txEl>
                                              <p:pRg st="2" end="2"/>
                                            </p:txEl>
                                          </p:spTgt>
                                        </p:tgtEl>
                                        <p:attrNameLst>
                                          <p:attrName>style.visibility</p:attrName>
                                        </p:attrNameLst>
                                      </p:cBhvr>
                                      <p:to>
                                        <p:strVal val="visible"/>
                                      </p:to>
                                    </p:set>
                                  </p:childTnLst>
                                </p:cTn>
                              </p:par>
                            </p:childTnLst>
                          </p:cTn>
                        </p:par>
                      </p:childTnLst>
                    </p:cTn>
                  </p:par>
                  <p:par>
                    <p:cTn id="5089" nodeType="clickEffect" fill="hold">
                      <p:stCondLst>
                        <p:cond delay="indefinite"/>
                      </p:stCondLst>
                      <p:childTnLst>
                        <p:par>
                          <p:cTn id="5090" nodeType="withEffect" fill="hold">
                            <p:stCondLst>
                              <p:cond delay="0"/>
                            </p:stCondLst>
                            <p:childTnLst>
                              <p:par>
                                <p:cTn id="5091" nodeType="clickEffect" fill="hold" presetClass="entr" presetID="1">
                                  <p:stCondLst>
                                    <p:cond delay="0"/>
                                  </p:stCondLst>
                                  <p:childTnLst>
                                    <p:set>
                                      <p:cBhvr>
                                        <p:cTn id="5092" dur="1" fill="hold">
                                          <p:stCondLst>
                                            <p:cond delay="0"/>
                                          </p:stCondLst>
                                        </p:cTn>
                                        <p:tgtEl>
                                          <p:spTgt spid="2262">
                                            <p:txEl>
                                              <p:pRg st="3" end="3"/>
                                            </p:txEl>
                                          </p:spTgt>
                                        </p:tgtEl>
                                        <p:attrNameLst>
                                          <p:attrName>style.visibility</p:attrName>
                                        </p:attrNameLst>
                                      </p:cBhvr>
                                      <p:to>
                                        <p:strVal val="visible"/>
                                      </p:to>
                                    </p:set>
                                  </p:childTnLst>
                                </p:cTn>
                              </p:par>
                            </p:childTnLst>
                          </p:cTn>
                        </p:par>
                      </p:childTnLst>
                    </p:cTn>
                  </p:par>
                  <p:par>
                    <p:cTn id="5093" nodeType="clickEffect" fill="hold">
                      <p:stCondLst>
                        <p:cond delay="indefinite"/>
                      </p:stCondLst>
                      <p:childTnLst>
                        <p:par>
                          <p:cTn id="5094" nodeType="withEffect" fill="hold">
                            <p:stCondLst>
                              <p:cond delay="0"/>
                            </p:stCondLst>
                            <p:childTnLst>
                              <p:par>
                                <p:cTn id="5095" nodeType="clickEffect" fill="hold" presetClass="entr" presetID="1">
                                  <p:stCondLst>
                                    <p:cond delay="0"/>
                                  </p:stCondLst>
                                  <p:childTnLst>
                                    <p:set>
                                      <p:cBhvr>
                                        <p:cTn id="5096" dur="1" fill="hold">
                                          <p:stCondLst>
                                            <p:cond delay="0"/>
                                          </p:stCondLst>
                                        </p:cTn>
                                        <p:tgtEl>
                                          <p:spTgt spid="2262">
                                            <p:txEl>
                                              <p:pRg st="4" end="4"/>
                                            </p:txEl>
                                          </p:spTgt>
                                        </p:tgtEl>
                                        <p:attrNameLst>
                                          <p:attrName>style.visibility</p:attrName>
                                        </p:attrNameLst>
                                      </p:cBhvr>
                                      <p:to>
                                        <p:strVal val="visible"/>
                                      </p:to>
                                    </p:set>
                                  </p:childTnLst>
                                </p:cTn>
                              </p:par>
                            </p:childTnLst>
                          </p:cTn>
                        </p:par>
                      </p:childTnLst>
                    </p:cTn>
                  </p:par>
                  <p:par>
                    <p:cTn id="5097" nodeType="clickEffect" fill="hold">
                      <p:stCondLst>
                        <p:cond delay="indefinite"/>
                      </p:stCondLst>
                      <p:childTnLst>
                        <p:par>
                          <p:cTn id="5098" nodeType="withEffect" fill="hold">
                            <p:stCondLst>
                              <p:cond delay="0"/>
                            </p:stCondLst>
                            <p:childTnLst>
                              <p:par>
                                <p:cTn id="5099" nodeType="clickEffect" fill="hold" presetClass="entr" presetID="1">
                                  <p:stCondLst>
                                    <p:cond delay="0"/>
                                  </p:stCondLst>
                                  <p:childTnLst>
                                    <p:set>
                                      <p:cBhvr>
                                        <p:cTn id="5100" dur="1" fill="hold">
                                          <p:stCondLst>
                                            <p:cond delay="0"/>
                                          </p:stCondLst>
                                        </p:cTn>
                                        <p:tgtEl>
                                          <p:spTgt spid="2262">
                                            <p:txEl>
                                              <p:pRg st="5" end="5"/>
                                            </p:txEl>
                                          </p:spTgt>
                                        </p:tgtEl>
                                        <p:attrNameLst>
                                          <p:attrName>style.visibility</p:attrName>
                                        </p:attrNameLst>
                                      </p:cBhvr>
                                      <p:to>
                                        <p:strVal val="visible"/>
                                      </p:to>
                                    </p:set>
                                  </p:childTnLst>
                                </p:cTn>
                              </p:par>
                            </p:childTnLst>
                          </p:cTn>
                        </p:par>
                      </p:childTnLst>
                    </p:cTn>
                  </p:par>
                  <p:par>
                    <p:cTn id="5101" nodeType="clickEffect" fill="hold">
                      <p:stCondLst>
                        <p:cond delay="indefinite"/>
                      </p:stCondLst>
                      <p:childTnLst>
                        <p:par>
                          <p:cTn id="5102" nodeType="withEffect" fill="hold">
                            <p:stCondLst>
                              <p:cond delay="0"/>
                            </p:stCondLst>
                            <p:childTnLst>
                              <p:par>
                                <p:cTn id="5103" nodeType="clickEffect" fill="hold" presetClass="entr" presetID="1">
                                  <p:stCondLst>
                                    <p:cond delay="0"/>
                                  </p:stCondLst>
                                  <p:childTnLst>
                                    <p:set>
                                      <p:cBhvr>
                                        <p:cTn id="5104" dur="1" fill="hold">
                                          <p:stCondLst>
                                            <p:cond delay="0"/>
                                          </p:stCondLst>
                                        </p:cTn>
                                        <p:tgtEl>
                                          <p:spTgt spid="2262">
                                            <p:txEl>
                                              <p:pRg st="6" end="6"/>
                                            </p:txEl>
                                          </p:spTgt>
                                        </p:tgtEl>
                                        <p:attrNameLst>
                                          <p:attrName>style.visibility</p:attrName>
                                        </p:attrNameLst>
                                      </p:cBhvr>
                                      <p:to>
                                        <p:strVal val="visible"/>
                                      </p:to>
                                    </p:set>
                                  </p:childTnLst>
                                </p:cTn>
                              </p:par>
                            </p:childTnLst>
                          </p:cTn>
                        </p:par>
                      </p:childTnLst>
                    </p:cTn>
                  </p:par>
                  <p:par>
                    <p:cTn id="5105" nodeType="clickEffect" fill="hold">
                      <p:stCondLst>
                        <p:cond delay="indefinite"/>
                      </p:stCondLst>
                      <p:childTnLst>
                        <p:par>
                          <p:cTn id="5106" nodeType="withEffect" fill="hold">
                            <p:stCondLst>
                              <p:cond delay="0"/>
                            </p:stCondLst>
                            <p:childTnLst>
                              <p:par>
                                <p:cTn id="5107" nodeType="clickEffect" fill="hold" presetClass="entr" presetID="1">
                                  <p:stCondLst>
                                    <p:cond delay="0"/>
                                  </p:stCondLst>
                                  <p:childTnLst>
                                    <p:set>
                                      <p:cBhvr>
                                        <p:cTn id="5108" dur="1" fill="hold">
                                          <p:stCondLst>
                                            <p:cond delay="0"/>
                                          </p:stCondLst>
                                        </p:cTn>
                                        <p:tgtEl>
                                          <p:spTgt spid="2262">
                                            <p:txEl>
                                              <p:pRg st="7" end="7"/>
                                            </p:txEl>
                                          </p:spTgt>
                                        </p:tgtEl>
                                        <p:attrNameLst>
                                          <p:attrName>style.visibility</p:attrName>
                                        </p:attrNameLst>
                                      </p:cBhvr>
                                      <p:to>
                                        <p:strVal val="visible"/>
                                      </p:to>
                                    </p:set>
                                  </p:childTnLst>
                                </p:cTn>
                              </p:par>
                            </p:childTnLst>
                          </p:cTn>
                        </p:par>
                      </p:childTnLst>
                    </p:cTn>
                  </p:par>
                  <p:par>
                    <p:cTn id="5109" nodeType="clickEffect" fill="hold">
                      <p:stCondLst>
                        <p:cond delay="indefinite"/>
                      </p:stCondLst>
                      <p:childTnLst>
                        <p:par>
                          <p:cTn id="5110" nodeType="withEffect" fill="hold">
                            <p:stCondLst>
                              <p:cond delay="0"/>
                            </p:stCondLst>
                            <p:childTnLst>
                              <p:par>
                                <p:cTn id="5111" nodeType="clickEffect" fill="hold" presetClass="entr" presetID="1">
                                  <p:stCondLst>
                                    <p:cond delay="0"/>
                                  </p:stCondLst>
                                  <p:childTnLst>
                                    <p:set>
                                      <p:cBhvr>
                                        <p:cTn id="5112" dur="1" fill="hold">
                                          <p:stCondLst>
                                            <p:cond delay="0"/>
                                          </p:stCondLst>
                                        </p:cTn>
                                        <p:tgtEl>
                                          <p:spTgt spid="2262">
                                            <p:txEl>
                                              <p:pRg st="8" end="8"/>
                                            </p:txEl>
                                          </p:spTgt>
                                        </p:tgtEl>
                                        <p:attrNameLst>
                                          <p:attrName>style.visibility</p:attrName>
                                        </p:attrNameLst>
                                      </p:cBhvr>
                                      <p:to>
                                        <p:strVal val="visible"/>
                                      </p:to>
                                    </p:set>
                                  </p:childTnLst>
                                </p:cTn>
                              </p:par>
                            </p:childTnLst>
                          </p:cTn>
                        </p:par>
                      </p:childTnLst>
                    </p:cTn>
                  </p:par>
                  <p:par>
                    <p:cTn id="5113" nodeType="clickEffect" fill="hold">
                      <p:stCondLst>
                        <p:cond delay="indefinite"/>
                      </p:stCondLst>
                      <p:childTnLst>
                        <p:par>
                          <p:cTn id="5114" nodeType="withEffect" fill="hold">
                            <p:stCondLst>
                              <p:cond delay="0"/>
                            </p:stCondLst>
                            <p:childTnLst>
                              <p:par>
                                <p:cTn id="5115" nodeType="clickEffect" fill="hold" presetClass="entr" presetID="1">
                                  <p:stCondLst>
                                    <p:cond delay="0"/>
                                  </p:stCondLst>
                                  <p:childTnLst>
                                    <p:set>
                                      <p:cBhvr>
                                        <p:cTn id="5116" dur="1" fill="hold">
                                          <p:stCondLst>
                                            <p:cond delay="0"/>
                                          </p:stCondLst>
                                        </p:cTn>
                                        <p:tgtEl>
                                          <p:spTgt spid="2262">
                                            <p:txEl>
                                              <p:pRg st="9" end="9"/>
                                            </p:txEl>
                                          </p:spTgt>
                                        </p:tgtEl>
                                        <p:attrNameLst>
                                          <p:attrName>style.visibility</p:attrName>
                                        </p:attrNameLst>
                                      </p:cBhvr>
                                      <p:to>
                                        <p:strVal val="visible"/>
                                      </p:to>
                                    </p:set>
                                  </p:childTnLst>
                                </p:cTn>
                              </p:par>
                            </p:childTnLst>
                          </p:cTn>
                        </p:par>
                      </p:childTnLst>
                    </p:cTn>
                  </p:par>
                  <p:par>
                    <p:cTn id="5117" nodeType="clickEffect" fill="hold">
                      <p:stCondLst>
                        <p:cond delay="indefinite"/>
                      </p:stCondLst>
                      <p:childTnLst>
                        <p:par>
                          <p:cTn id="5118" nodeType="withEffect" fill="hold">
                            <p:stCondLst>
                              <p:cond delay="0"/>
                            </p:stCondLst>
                            <p:childTnLst>
                              <p:par>
                                <p:cTn id="5119" nodeType="clickEffect" fill="hold" presetClass="entr" presetID="1">
                                  <p:stCondLst>
                                    <p:cond delay="0"/>
                                  </p:stCondLst>
                                  <p:childTnLst>
                                    <p:set>
                                      <p:cBhvr>
                                        <p:cTn id="5120" dur="1" fill="hold">
                                          <p:stCondLst>
                                            <p:cond delay="0"/>
                                          </p:stCondLst>
                                        </p:cTn>
                                        <p:tgtEl>
                                          <p:spTgt spid="226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Slide Number Placeholder 5"/>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340BB866-2698-46FA-B205-7CA5C9C2B457}"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616" name="Text Box 1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617" name="Rectangle 19"/>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18" name="Rectangle 20"/>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619" name="Rectangle 21"/>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620" name="Rectangle 22"/>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21" name="Rectangle 23"/>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622" name="Text Box 2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23" name="Rectangle 24"/>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62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226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121" dur="indefinite" restart="never" nodeType="tmRoot">
          <p:childTnLst>
            <p:seq>
              <p:cTn id="5122" dur="indefinite" nodeType="mainSeq">
                <p:childTnLst>
                  <p:par>
                    <p:cTn id="5123" nodeType="clickEffect" fill="hold">
                      <p:stCondLst>
                        <p:cond delay="indefinite"/>
                      </p:stCondLst>
                      <p:childTnLst>
                        <p:par>
                          <p:cTn id="5124" nodeType="withEffect" fill="hold">
                            <p:stCondLst>
                              <p:cond delay="0"/>
                            </p:stCondLst>
                            <p:childTnLst>
                              <p:par>
                                <p:cTn id="5125" nodeType="clickEffect" fill="hold" presetClass="entr" presetID="1">
                                  <p:stCondLst>
                                    <p:cond delay="0"/>
                                  </p:stCondLst>
                                  <p:childTnLst>
                                    <p:set>
                                      <p:cBhvr>
                                        <p:cTn id="5126" dur="1" fill="hold">
                                          <p:stCondLst>
                                            <p:cond delay="0"/>
                                          </p:stCondLst>
                                        </p:cTn>
                                        <p:tgtEl>
                                          <p:spTgt spid="2265">
                                            <p:txEl>
                                              <p:pRg st="0" end="0"/>
                                            </p:txEl>
                                          </p:spTgt>
                                        </p:tgtEl>
                                        <p:attrNameLst>
                                          <p:attrName>style.visibility</p:attrName>
                                        </p:attrNameLst>
                                      </p:cBhvr>
                                      <p:to>
                                        <p:strVal val="visible"/>
                                      </p:to>
                                    </p:set>
                                  </p:childTnLst>
                                </p:cTn>
                              </p:par>
                            </p:childTnLst>
                          </p:cTn>
                        </p:par>
                      </p:childTnLst>
                    </p:cTn>
                  </p:par>
                  <p:par>
                    <p:cTn id="5127" nodeType="clickEffect" fill="hold">
                      <p:stCondLst>
                        <p:cond delay="indefinite"/>
                      </p:stCondLst>
                      <p:childTnLst>
                        <p:par>
                          <p:cTn id="5128" nodeType="withEffect" fill="hold">
                            <p:stCondLst>
                              <p:cond delay="0"/>
                            </p:stCondLst>
                            <p:childTnLst>
                              <p:par>
                                <p:cTn id="5129" nodeType="clickEffect" fill="hold" presetClass="entr" presetID="1">
                                  <p:stCondLst>
                                    <p:cond delay="0"/>
                                  </p:stCondLst>
                                  <p:childTnLst>
                                    <p:set>
                                      <p:cBhvr>
                                        <p:cTn id="5130" dur="1" fill="hold">
                                          <p:stCondLst>
                                            <p:cond delay="0"/>
                                          </p:stCondLst>
                                        </p:cTn>
                                        <p:tgtEl>
                                          <p:spTgt spid="2265">
                                            <p:txEl>
                                              <p:pRg st="1" end="1"/>
                                            </p:txEl>
                                          </p:spTgt>
                                        </p:tgtEl>
                                        <p:attrNameLst>
                                          <p:attrName>style.visibility</p:attrName>
                                        </p:attrNameLst>
                                      </p:cBhvr>
                                      <p:to>
                                        <p:strVal val="visible"/>
                                      </p:to>
                                    </p:set>
                                  </p:childTnLst>
                                </p:cTn>
                              </p:par>
                            </p:childTnLst>
                          </p:cTn>
                        </p:par>
                      </p:childTnLst>
                    </p:cTn>
                  </p:par>
                  <p:par>
                    <p:cTn id="5131" nodeType="clickEffect" fill="hold">
                      <p:stCondLst>
                        <p:cond delay="indefinite"/>
                      </p:stCondLst>
                      <p:childTnLst>
                        <p:par>
                          <p:cTn id="5132" nodeType="withEffect" fill="hold">
                            <p:stCondLst>
                              <p:cond delay="0"/>
                            </p:stCondLst>
                            <p:childTnLst>
                              <p:par>
                                <p:cTn id="5133" nodeType="clickEffect" fill="hold" presetClass="entr" presetID="1">
                                  <p:stCondLst>
                                    <p:cond delay="0"/>
                                  </p:stCondLst>
                                  <p:childTnLst>
                                    <p:set>
                                      <p:cBhvr>
                                        <p:cTn id="5134" dur="1" fill="hold">
                                          <p:stCondLst>
                                            <p:cond delay="0"/>
                                          </p:stCondLst>
                                        </p:cTn>
                                        <p:tgtEl>
                                          <p:spTgt spid="2265">
                                            <p:txEl>
                                              <p:pRg st="2" end="2"/>
                                            </p:txEl>
                                          </p:spTgt>
                                        </p:tgtEl>
                                        <p:attrNameLst>
                                          <p:attrName>style.visibility</p:attrName>
                                        </p:attrNameLst>
                                      </p:cBhvr>
                                      <p:to>
                                        <p:strVal val="visible"/>
                                      </p:to>
                                    </p:set>
                                  </p:childTnLst>
                                </p:cTn>
                              </p:par>
                            </p:childTnLst>
                          </p:cTn>
                        </p:par>
                      </p:childTnLst>
                    </p:cTn>
                  </p:par>
                  <p:par>
                    <p:cTn id="5135" nodeType="clickEffect" fill="hold">
                      <p:stCondLst>
                        <p:cond delay="indefinite"/>
                      </p:stCondLst>
                      <p:childTnLst>
                        <p:par>
                          <p:cTn id="5136" nodeType="withEffect" fill="hold">
                            <p:stCondLst>
                              <p:cond delay="0"/>
                            </p:stCondLst>
                            <p:childTnLst>
                              <p:par>
                                <p:cTn id="5137" nodeType="clickEffect" fill="hold" presetClass="entr" presetID="1">
                                  <p:stCondLst>
                                    <p:cond delay="0"/>
                                  </p:stCondLst>
                                  <p:childTnLst>
                                    <p:set>
                                      <p:cBhvr>
                                        <p:cTn id="5138" dur="1" fill="hold">
                                          <p:stCondLst>
                                            <p:cond delay="0"/>
                                          </p:stCondLst>
                                        </p:cTn>
                                        <p:tgtEl>
                                          <p:spTgt spid="2265">
                                            <p:txEl>
                                              <p:pRg st="3" end="3"/>
                                            </p:txEl>
                                          </p:spTgt>
                                        </p:tgtEl>
                                        <p:attrNameLst>
                                          <p:attrName>style.visibility</p:attrName>
                                        </p:attrNameLst>
                                      </p:cBhvr>
                                      <p:to>
                                        <p:strVal val="visible"/>
                                      </p:to>
                                    </p:set>
                                  </p:childTnLst>
                                </p:cTn>
                              </p:par>
                            </p:childTnLst>
                          </p:cTn>
                        </p:par>
                      </p:childTnLst>
                    </p:cTn>
                  </p:par>
                  <p:par>
                    <p:cTn id="5139" nodeType="clickEffect" fill="hold">
                      <p:stCondLst>
                        <p:cond delay="indefinite"/>
                      </p:stCondLst>
                      <p:childTnLst>
                        <p:par>
                          <p:cTn id="5140" nodeType="withEffect" fill="hold">
                            <p:stCondLst>
                              <p:cond delay="0"/>
                            </p:stCondLst>
                            <p:childTnLst>
                              <p:par>
                                <p:cTn id="5141" nodeType="clickEffect" fill="hold" presetClass="entr" presetID="1">
                                  <p:stCondLst>
                                    <p:cond delay="0"/>
                                  </p:stCondLst>
                                  <p:childTnLst>
                                    <p:set>
                                      <p:cBhvr>
                                        <p:cTn id="5142" dur="1" fill="hold">
                                          <p:stCondLst>
                                            <p:cond delay="0"/>
                                          </p:stCondLst>
                                        </p:cTn>
                                        <p:tgtEl>
                                          <p:spTgt spid="2265">
                                            <p:txEl>
                                              <p:pRg st="4" end="4"/>
                                            </p:txEl>
                                          </p:spTgt>
                                        </p:tgtEl>
                                        <p:attrNameLst>
                                          <p:attrName>style.visibility</p:attrName>
                                        </p:attrNameLst>
                                      </p:cBhvr>
                                      <p:to>
                                        <p:strVal val="visible"/>
                                      </p:to>
                                    </p:set>
                                  </p:childTnLst>
                                </p:cTn>
                              </p:par>
                            </p:childTnLst>
                          </p:cTn>
                        </p:par>
                      </p:childTnLst>
                    </p:cTn>
                  </p:par>
                  <p:par>
                    <p:cTn id="5143" nodeType="clickEffect" fill="hold">
                      <p:stCondLst>
                        <p:cond delay="indefinite"/>
                      </p:stCondLst>
                      <p:childTnLst>
                        <p:par>
                          <p:cTn id="5144" nodeType="withEffect" fill="hold">
                            <p:stCondLst>
                              <p:cond delay="0"/>
                            </p:stCondLst>
                            <p:childTnLst>
                              <p:par>
                                <p:cTn id="5145" nodeType="clickEffect" fill="hold" presetClass="entr" presetID="1">
                                  <p:stCondLst>
                                    <p:cond delay="0"/>
                                  </p:stCondLst>
                                  <p:childTnLst>
                                    <p:set>
                                      <p:cBhvr>
                                        <p:cTn id="5146" dur="1" fill="hold">
                                          <p:stCondLst>
                                            <p:cond delay="0"/>
                                          </p:stCondLst>
                                        </p:cTn>
                                        <p:tgtEl>
                                          <p:spTgt spid="2265">
                                            <p:txEl>
                                              <p:pRg st="5" end="5"/>
                                            </p:txEl>
                                          </p:spTgt>
                                        </p:tgtEl>
                                        <p:attrNameLst>
                                          <p:attrName>style.visibility</p:attrName>
                                        </p:attrNameLst>
                                      </p:cBhvr>
                                      <p:to>
                                        <p:strVal val="visible"/>
                                      </p:to>
                                    </p:set>
                                  </p:childTnLst>
                                </p:cTn>
                              </p:par>
                            </p:childTnLst>
                          </p:cTn>
                        </p:par>
                      </p:childTnLst>
                    </p:cTn>
                  </p:par>
                  <p:par>
                    <p:cTn id="5147" nodeType="clickEffect" fill="hold">
                      <p:stCondLst>
                        <p:cond delay="indefinite"/>
                      </p:stCondLst>
                      <p:childTnLst>
                        <p:par>
                          <p:cTn id="5148" nodeType="withEffect" fill="hold">
                            <p:stCondLst>
                              <p:cond delay="0"/>
                            </p:stCondLst>
                            <p:childTnLst>
                              <p:par>
                                <p:cTn id="5149" nodeType="clickEffect" fill="hold" presetClass="entr" presetID="1">
                                  <p:stCondLst>
                                    <p:cond delay="0"/>
                                  </p:stCondLst>
                                  <p:childTnLst>
                                    <p:set>
                                      <p:cBhvr>
                                        <p:cTn id="5150" dur="1" fill="hold">
                                          <p:stCondLst>
                                            <p:cond delay="0"/>
                                          </p:stCondLst>
                                        </p:cTn>
                                        <p:tgtEl>
                                          <p:spTgt spid="2265">
                                            <p:txEl>
                                              <p:pRg st="6" end="6"/>
                                            </p:txEl>
                                          </p:spTgt>
                                        </p:tgtEl>
                                        <p:attrNameLst>
                                          <p:attrName>style.visibility</p:attrName>
                                        </p:attrNameLst>
                                      </p:cBhvr>
                                      <p:to>
                                        <p:strVal val="visible"/>
                                      </p:to>
                                    </p:set>
                                  </p:childTnLst>
                                </p:cTn>
                              </p:par>
                            </p:childTnLst>
                          </p:cTn>
                        </p:par>
                      </p:childTnLst>
                    </p:cTn>
                  </p:par>
                  <p:par>
                    <p:cTn id="5151" nodeType="clickEffect" fill="hold">
                      <p:stCondLst>
                        <p:cond delay="indefinite"/>
                      </p:stCondLst>
                      <p:childTnLst>
                        <p:par>
                          <p:cTn id="5152" nodeType="withEffect" fill="hold">
                            <p:stCondLst>
                              <p:cond delay="0"/>
                            </p:stCondLst>
                            <p:childTnLst>
                              <p:par>
                                <p:cTn id="5153" nodeType="clickEffect" fill="hold" presetClass="entr" presetID="1">
                                  <p:stCondLst>
                                    <p:cond delay="0"/>
                                  </p:stCondLst>
                                  <p:childTnLst>
                                    <p:set>
                                      <p:cBhvr>
                                        <p:cTn id="5154" dur="1" fill="hold">
                                          <p:stCondLst>
                                            <p:cond delay="0"/>
                                          </p:stCondLst>
                                        </p:cTn>
                                        <p:tgtEl>
                                          <p:spTgt spid="226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226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155" dur="indefinite" restart="never" nodeType="tmRoot">
          <p:childTnLst>
            <p:seq>
              <p:cTn id="5156" dur="indefinite" nodeType="mainSeq">
                <p:childTnLst>
                  <p:par>
                    <p:cTn id="5157" nodeType="clickEffect" fill="hold">
                      <p:stCondLst>
                        <p:cond delay="indefinite"/>
                      </p:stCondLst>
                      <p:childTnLst>
                        <p:par>
                          <p:cTn id="5158" nodeType="withEffect" fill="hold">
                            <p:stCondLst>
                              <p:cond delay="0"/>
                            </p:stCondLst>
                            <p:childTnLst>
                              <p:par>
                                <p:cTn id="5159" nodeType="clickEffect" fill="hold" presetClass="entr" presetID="1">
                                  <p:stCondLst>
                                    <p:cond delay="0"/>
                                  </p:stCondLst>
                                  <p:childTnLst>
                                    <p:set>
                                      <p:cBhvr>
                                        <p:cTn id="5160" dur="1" fill="hold">
                                          <p:stCondLst>
                                            <p:cond delay="0"/>
                                          </p:stCondLst>
                                        </p:cTn>
                                        <p:tgtEl>
                                          <p:spTgt spid="2267">
                                            <p:txEl>
                                              <p:pRg st="0" end="0"/>
                                            </p:txEl>
                                          </p:spTgt>
                                        </p:tgtEl>
                                        <p:attrNameLst>
                                          <p:attrName>style.visibility</p:attrName>
                                        </p:attrNameLst>
                                      </p:cBhvr>
                                      <p:to>
                                        <p:strVal val="visible"/>
                                      </p:to>
                                    </p:set>
                                  </p:childTnLst>
                                </p:cTn>
                              </p:par>
                            </p:childTnLst>
                          </p:cTn>
                        </p:par>
                      </p:childTnLst>
                    </p:cTn>
                  </p:par>
                  <p:par>
                    <p:cTn id="5161" nodeType="clickEffect" fill="hold">
                      <p:stCondLst>
                        <p:cond delay="indefinite"/>
                      </p:stCondLst>
                      <p:childTnLst>
                        <p:par>
                          <p:cTn id="5162" nodeType="withEffect" fill="hold">
                            <p:stCondLst>
                              <p:cond delay="0"/>
                            </p:stCondLst>
                            <p:childTnLst>
                              <p:par>
                                <p:cTn id="5163" nodeType="clickEffect" fill="hold" presetClass="entr" presetID="1">
                                  <p:stCondLst>
                                    <p:cond delay="0"/>
                                  </p:stCondLst>
                                  <p:childTnLst>
                                    <p:set>
                                      <p:cBhvr>
                                        <p:cTn id="5164" dur="1" fill="hold">
                                          <p:stCondLst>
                                            <p:cond delay="0"/>
                                          </p:stCondLst>
                                        </p:cTn>
                                        <p:tgtEl>
                                          <p:spTgt spid="2267">
                                            <p:txEl>
                                              <p:pRg st="1" end="1"/>
                                            </p:txEl>
                                          </p:spTgt>
                                        </p:tgtEl>
                                        <p:attrNameLst>
                                          <p:attrName>style.visibility</p:attrName>
                                        </p:attrNameLst>
                                      </p:cBhvr>
                                      <p:to>
                                        <p:strVal val="visible"/>
                                      </p:to>
                                    </p:set>
                                  </p:childTnLst>
                                </p:cTn>
                              </p:par>
                            </p:childTnLst>
                          </p:cTn>
                        </p:par>
                      </p:childTnLst>
                    </p:cTn>
                  </p:par>
                  <p:par>
                    <p:cTn id="5165" nodeType="clickEffect" fill="hold">
                      <p:stCondLst>
                        <p:cond delay="indefinite"/>
                      </p:stCondLst>
                      <p:childTnLst>
                        <p:par>
                          <p:cTn id="5166" nodeType="withEffect" fill="hold">
                            <p:stCondLst>
                              <p:cond delay="0"/>
                            </p:stCondLst>
                            <p:childTnLst>
                              <p:par>
                                <p:cTn id="5167" nodeType="clickEffect" fill="hold" presetClass="entr" presetID="1">
                                  <p:stCondLst>
                                    <p:cond delay="0"/>
                                  </p:stCondLst>
                                  <p:childTnLst>
                                    <p:set>
                                      <p:cBhvr>
                                        <p:cTn id="5168" dur="1" fill="hold">
                                          <p:stCondLst>
                                            <p:cond delay="0"/>
                                          </p:stCondLst>
                                        </p:cTn>
                                        <p:tgtEl>
                                          <p:spTgt spid="2267">
                                            <p:txEl>
                                              <p:pRg st="2" end="2"/>
                                            </p:txEl>
                                          </p:spTgt>
                                        </p:tgtEl>
                                        <p:attrNameLst>
                                          <p:attrName>style.visibility</p:attrName>
                                        </p:attrNameLst>
                                      </p:cBhvr>
                                      <p:to>
                                        <p:strVal val="visible"/>
                                      </p:to>
                                    </p:set>
                                  </p:childTnLst>
                                </p:cTn>
                              </p:par>
                            </p:childTnLst>
                          </p:cTn>
                        </p:par>
                      </p:childTnLst>
                    </p:cTn>
                  </p:par>
                  <p:par>
                    <p:cTn id="5169" nodeType="clickEffect" fill="hold">
                      <p:stCondLst>
                        <p:cond delay="indefinite"/>
                      </p:stCondLst>
                      <p:childTnLst>
                        <p:par>
                          <p:cTn id="5170" nodeType="withEffect" fill="hold">
                            <p:stCondLst>
                              <p:cond delay="0"/>
                            </p:stCondLst>
                            <p:childTnLst>
                              <p:par>
                                <p:cTn id="5171" nodeType="clickEffect" fill="hold" presetClass="entr" presetID="1">
                                  <p:stCondLst>
                                    <p:cond delay="0"/>
                                  </p:stCondLst>
                                  <p:childTnLst>
                                    <p:set>
                                      <p:cBhvr>
                                        <p:cTn id="5172" dur="1" fill="hold">
                                          <p:stCondLst>
                                            <p:cond delay="0"/>
                                          </p:stCondLst>
                                        </p:cTn>
                                        <p:tgtEl>
                                          <p:spTgt spid="2267">
                                            <p:txEl>
                                              <p:pRg st="3" end="3"/>
                                            </p:txEl>
                                          </p:spTgt>
                                        </p:tgtEl>
                                        <p:attrNameLst>
                                          <p:attrName>style.visibility</p:attrName>
                                        </p:attrNameLst>
                                      </p:cBhvr>
                                      <p:to>
                                        <p:strVal val="visible"/>
                                      </p:to>
                                    </p:set>
                                  </p:childTnLst>
                                </p:cTn>
                              </p:par>
                            </p:childTnLst>
                          </p:cTn>
                        </p:par>
                      </p:childTnLst>
                    </p:cTn>
                  </p:par>
                  <p:par>
                    <p:cTn id="5173" nodeType="clickEffect" fill="hold">
                      <p:stCondLst>
                        <p:cond delay="indefinite"/>
                      </p:stCondLst>
                      <p:childTnLst>
                        <p:par>
                          <p:cTn id="5174" nodeType="withEffect" fill="hold">
                            <p:stCondLst>
                              <p:cond delay="0"/>
                            </p:stCondLst>
                            <p:childTnLst>
                              <p:par>
                                <p:cTn id="5175" nodeType="clickEffect" fill="hold" presetClass="entr" presetID="1">
                                  <p:stCondLst>
                                    <p:cond delay="0"/>
                                  </p:stCondLst>
                                  <p:childTnLst>
                                    <p:set>
                                      <p:cBhvr>
                                        <p:cTn id="5176" dur="1" fill="hold">
                                          <p:stCondLst>
                                            <p:cond delay="0"/>
                                          </p:stCondLst>
                                        </p:cTn>
                                        <p:tgtEl>
                                          <p:spTgt spid="2267">
                                            <p:txEl>
                                              <p:pRg st="4" end="4"/>
                                            </p:txEl>
                                          </p:spTgt>
                                        </p:tgtEl>
                                        <p:attrNameLst>
                                          <p:attrName>style.visibility</p:attrName>
                                        </p:attrNameLst>
                                      </p:cBhvr>
                                      <p:to>
                                        <p:strVal val="visible"/>
                                      </p:to>
                                    </p:set>
                                  </p:childTnLst>
                                </p:cTn>
                              </p:par>
                            </p:childTnLst>
                          </p:cTn>
                        </p:par>
                      </p:childTnLst>
                    </p:cTn>
                  </p:par>
                  <p:par>
                    <p:cTn id="5177" nodeType="clickEffect" fill="hold">
                      <p:stCondLst>
                        <p:cond delay="indefinite"/>
                      </p:stCondLst>
                      <p:childTnLst>
                        <p:par>
                          <p:cTn id="5178" nodeType="withEffect" fill="hold">
                            <p:stCondLst>
                              <p:cond delay="0"/>
                            </p:stCondLst>
                            <p:childTnLst>
                              <p:par>
                                <p:cTn id="5179" nodeType="clickEffect" fill="hold" presetClass="entr" presetID="1">
                                  <p:stCondLst>
                                    <p:cond delay="0"/>
                                  </p:stCondLst>
                                  <p:childTnLst>
                                    <p:set>
                                      <p:cBhvr>
                                        <p:cTn id="5180" dur="1" fill="hold">
                                          <p:stCondLst>
                                            <p:cond delay="0"/>
                                          </p:stCondLst>
                                        </p:cTn>
                                        <p:tgtEl>
                                          <p:spTgt spid="2267">
                                            <p:txEl>
                                              <p:pRg st="5" end="5"/>
                                            </p:txEl>
                                          </p:spTgt>
                                        </p:tgtEl>
                                        <p:attrNameLst>
                                          <p:attrName>style.visibility</p:attrName>
                                        </p:attrNameLst>
                                      </p:cBhvr>
                                      <p:to>
                                        <p:strVal val="visible"/>
                                      </p:to>
                                    </p:set>
                                  </p:childTnLst>
                                </p:cTn>
                              </p:par>
                            </p:childTnLst>
                          </p:cTn>
                        </p:par>
                      </p:childTnLst>
                    </p:cTn>
                  </p:par>
                  <p:par>
                    <p:cTn id="5181" nodeType="clickEffect" fill="hold">
                      <p:stCondLst>
                        <p:cond delay="indefinite"/>
                      </p:stCondLst>
                      <p:childTnLst>
                        <p:par>
                          <p:cTn id="5182" nodeType="withEffect" fill="hold">
                            <p:stCondLst>
                              <p:cond delay="0"/>
                            </p:stCondLst>
                            <p:childTnLst>
                              <p:par>
                                <p:cTn id="5183" nodeType="clickEffect" fill="hold" presetClass="entr" presetID="1">
                                  <p:stCondLst>
                                    <p:cond delay="0"/>
                                  </p:stCondLst>
                                  <p:childTnLst>
                                    <p:set>
                                      <p:cBhvr>
                                        <p:cTn id="5184" dur="1" fill="hold">
                                          <p:stCondLst>
                                            <p:cond delay="0"/>
                                          </p:stCondLst>
                                        </p:cTn>
                                        <p:tgtEl>
                                          <p:spTgt spid="2267">
                                            <p:txEl>
                                              <p:pRg st="6" end="6"/>
                                            </p:txEl>
                                          </p:spTgt>
                                        </p:tgtEl>
                                        <p:attrNameLst>
                                          <p:attrName>style.visibility</p:attrName>
                                        </p:attrNameLst>
                                      </p:cBhvr>
                                      <p:to>
                                        <p:strVal val="visible"/>
                                      </p:to>
                                    </p:set>
                                  </p:childTnLst>
                                </p:cTn>
                              </p:par>
                            </p:childTnLst>
                          </p:cTn>
                        </p:par>
                      </p:childTnLst>
                    </p:cTn>
                  </p:par>
                  <p:par>
                    <p:cTn id="5185" nodeType="clickEffect" fill="hold">
                      <p:stCondLst>
                        <p:cond delay="indefinite"/>
                      </p:stCondLst>
                      <p:childTnLst>
                        <p:par>
                          <p:cTn id="5186" nodeType="withEffect" fill="hold">
                            <p:stCondLst>
                              <p:cond delay="0"/>
                            </p:stCondLst>
                            <p:childTnLst>
                              <p:par>
                                <p:cTn id="5187" nodeType="clickEffect" fill="hold" presetClass="entr" presetID="1">
                                  <p:stCondLst>
                                    <p:cond delay="0"/>
                                  </p:stCondLst>
                                  <p:childTnLst>
                                    <p:set>
                                      <p:cBhvr>
                                        <p:cTn id="5188" dur="1" fill="hold">
                                          <p:stCondLst>
                                            <p:cond delay="0"/>
                                          </p:stCondLst>
                                        </p:cTn>
                                        <p:tgtEl>
                                          <p:spTgt spid="226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8" name="Content Placeholder 6"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2269" name="Picture 106" descr="An artist rendering of Building 34"/>
          <p:cNvPicPr/>
          <p:nvPr/>
        </p:nvPicPr>
        <p:blipFill>
          <a:blip r:embed="rId2"/>
          <a:stretch/>
        </p:blipFill>
        <p:spPr>
          <a:xfrm>
            <a:off x="4557600" y="3581280"/>
            <a:ext cx="4582080" cy="3275640"/>
          </a:xfrm>
          <a:prstGeom prst="rect">
            <a:avLst/>
          </a:prstGeom>
          <a:ln w="0">
            <a:noFill/>
          </a:ln>
        </p:spPr>
      </p:pic>
      <p:sp>
        <p:nvSpPr>
          <p:cNvPr id="227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2271" name="Title 57"/>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72" name="Picture 107"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2273" name="Rectangle 730"/>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227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189" dur="indefinite" restart="never" nodeType="tmRoot">
          <p:childTnLst>
            <p:seq>
              <p:cTn id="5190" dur="indefinite" nodeType="mainSeq">
                <p:childTnLst>
                  <p:par>
                    <p:cTn id="5191" nodeType="clickEffect" fill="hold">
                      <p:stCondLst>
                        <p:cond delay="indefinite"/>
                      </p:stCondLst>
                      <p:childTnLst>
                        <p:par>
                          <p:cTn id="5192" nodeType="withEffect" fill="hold">
                            <p:stCondLst>
                              <p:cond delay="0"/>
                            </p:stCondLst>
                            <p:childTnLst>
                              <p:par>
                                <p:cTn id="5193" nodeType="clickEffect" fill="hold" presetClass="entr" presetID="1">
                                  <p:stCondLst>
                                    <p:cond delay="0"/>
                                  </p:stCondLst>
                                  <p:childTnLst>
                                    <p:set>
                                      <p:cBhvr>
                                        <p:cTn id="5194" dur="1" fill="hold">
                                          <p:stCondLst>
                                            <p:cond delay="0"/>
                                          </p:stCondLst>
                                        </p:cTn>
                                        <p:tgtEl>
                                          <p:spTgt spid="2272"/>
                                        </p:tgtEl>
                                        <p:attrNameLst>
                                          <p:attrName>style.visibility</p:attrName>
                                        </p:attrNameLst>
                                      </p:cBhvr>
                                      <p:to>
                                        <p:strVal val="visible"/>
                                      </p:to>
                                    </p:set>
                                  </p:childTnLst>
                                </p:cTn>
                              </p:par>
                              <p:par>
                                <p:cTn id="5195" nodeType="withEffect" fill="hold" presetClass="entr" presetID="1">
                                  <p:stCondLst>
                                    <p:cond delay="0"/>
                                  </p:stCondLst>
                                  <p:childTnLst>
                                    <p:set>
                                      <p:cBhvr>
                                        <p:cTn id="5196" dur="1" fill="hold">
                                          <p:stCondLst>
                                            <p:cond delay="0"/>
                                          </p:stCondLst>
                                        </p:cTn>
                                        <p:tgtEl>
                                          <p:spTgt spid="2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227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a:p>
            <a:pPr indent="0">
              <a:lnSpc>
                <a:spcPct val="90000"/>
              </a:lnSpc>
              <a:spcBef>
                <a:spcPts val="479"/>
              </a:spcBef>
              <a:buNone/>
              <a:tabLst>
                <a:tab algn="l" pos="0"/>
              </a:tabLst>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197" dur="indefinite" restart="never" nodeType="tmRoot">
          <p:childTnLst>
            <p:seq>
              <p:cTn id="5198" dur="indefinite" nodeType="mainSeq">
                <p:childTnLst>
                  <p:par>
                    <p:cTn id="5199" nodeType="clickEffect" fill="hold">
                      <p:stCondLst>
                        <p:cond delay="indefinite"/>
                      </p:stCondLst>
                      <p:childTnLst>
                        <p:par>
                          <p:cTn id="5200" nodeType="withEffect" fill="hold">
                            <p:stCondLst>
                              <p:cond delay="0"/>
                            </p:stCondLst>
                            <p:childTnLst>
                              <p:par>
                                <p:cTn id="5201" nodeType="clickEffect" fill="hold" presetClass="entr" presetID="1">
                                  <p:stCondLst>
                                    <p:cond delay="0"/>
                                  </p:stCondLst>
                                  <p:childTnLst>
                                    <p:set>
                                      <p:cBhvr>
                                        <p:cTn id="5202" dur="1" fill="hold">
                                          <p:stCondLst>
                                            <p:cond delay="0"/>
                                          </p:stCondLst>
                                        </p:cTn>
                                        <p:tgtEl>
                                          <p:spTgt spid="2276">
                                            <p:txEl>
                                              <p:pRg st="0" end="0"/>
                                            </p:txEl>
                                          </p:spTgt>
                                        </p:tgtEl>
                                        <p:attrNameLst>
                                          <p:attrName>style.visibility</p:attrName>
                                        </p:attrNameLst>
                                      </p:cBhvr>
                                      <p:to>
                                        <p:strVal val="visible"/>
                                      </p:to>
                                    </p:set>
                                  </p:childTnLst>
                                </p:cTn>
                              </p:par>
                              <p:par>
                                <p:cTn id="5203" nodeType="withEffect" fill="hold" presetClass="entr" presetID="1">
                                  <p:stCondLst>
                                    <p:cond delay="0"/>
                                  </p:stCondLst>
                                  <p:childTnLst>
                                    <p:set>
                                      <p:cBhvr>
                                        <p:cTn id="5204" dur="1" fill="hold">
                                          <p:stCondLst>
                                            <p:cond delay="0"/>
                                          </p:stCondLst>
                                        </p:cTn>
                                        <p:tgtEl>
                                          <p:spTgt spid="2276">
                                            <p:txEl>
                                              <p:pRg st="1" end="1"/>
                                            </p:txEl>
                                          </p:spTgt>
                                        </p:tgtEl>
                                        <p:attrNameLst>
                                          <p:attrName>style.visibility</p:attrName>
                                        </p:attrNameLst>
                                      </p:cBhvr>
                                      <p:to>
                                        <p:strVal val="visible"/>
                                      </p:to>
                                    </p:set>
                                  </p:childTnLst>
                                </p:cTn>
                              </p:par>
                              <p:par>
                                <p:cTn id="5205" nodeType="withEffect" fill="hold" presetClass="entr" presetID="1">
                                  <p:stCondLst>
                                    <p:cond delay="0"/>
                                  </p:stCondLst>
                                  <p:childTnLst>
                                    <p:set>
                                      <p:cBhvr>
                                        <p:cTn id="5206" dur="1" fill="hold">
                                          <p:stCondLst>
                                            <p:cond delay="0"/>
                                          </p:stCondLst>
                                        </p:cTn>
                                        <p:tgtEl>
                                          <p:spTgt spid="2276">
                                            <p:txEl>
                                              <p:pRg st="2" end="2"/>
                                            </p:txEl>
                                          </p:spTgt>
                                        </p:tgtEl>
                                        <p:attrNameLst>
                                          <p:attrName>style.visibility</p:attrName>
                                        </p:attrNameLst>
                                      </p:cBhvr>
                                      <p:to>
                                        <p:strVal val="visible"/>
                                      </p:to>
                                    </p:set>
                                  </p:childTnLst>
                                </p:cTn>
                              </p:par>
                              <p:par>
                                <p:cTn id="5207" nodeType="withEffect" fill="hold" presetClass="entr" presetID="1">
                                  <p:stCondLst>
                                    <p:cond delay="0"/>
                                  </p:stCondLst>
                                  <p:childTnLst>
                                    <p:set>
                                      <p:cBhvr>
                                        <p:cTn id="5208" dur="1" fill="hold">
                                          <p:stCondLst>
                                            <p:cond delay="0"/>
                                          </p:stCondLst>
                                        </p:cTn>
                                        <p:tgtEl>
                                          <p:spTgt spid="2276">
                                            <p:txEl>
                                              <p:pRg st="3" end="3"/>
                                            </p:txEl>
                                          </p:spTgt>
                                        </p:tgtEl>
                                        <p:attrNameLst>
                                          <p:attrName>style.visibility</p:attrName>
                                        </p:attrNameLst>
                                      </p:cBhvr>
                                      <p:to>
                                        <p:strVal val="visible"/>
                                      </p:to>
                                    </p:set>
                                  </p:childTnLst>
                                </p:cTn>
                              </p:par>
                              <p:par>
                                <p:cTn id="5209" nodeType="withEffect" fill="hold" presetClass="entr" presetID="1">
                                  <p:stCondLst>
                                    <p:cond delay="0"/>
                                  </p:stCondLst>
                                  <p:childTnLst>
                                    <p:set>
                                      <p:cBhvr>
                                        <p:cTn id="5210" dur="1" fill="hold">
                                          <p:stCondLst>
                                            <p:cond delay="0"/>
                                          </p:stCondLst>
                                        </p:cTn>
                                        <p:tgtEl>
                                          <p:spTgt spid="2276">
                                            <p:txEl>
                                              <p:pRg st="4" end="4"/>
                                            </p:txEl>
                                          </p:spTgt>
                                        </p:tgtEl>
                                        <p:attrNameLst>
                                          <p:attrName>style.visibility</p:attrName>
                                        </p:attrNameLst>
                                      </p:cBhvr>
                                      <p:to>
                                        <p:strVal val="visible"/>
                                      </p:to>
                                    </p:set>
                                  </p:childTnLst>
                                </p:cTn>
                              </p:par>
                              <p:par>
                                <p:cTn id="5211" nodeType="withEffect" fill="hold" presetClass="entr" presetID="1">
                                  <p:stCondLst>
                                    <p:cond delay="0"/>
                                  </p:stCondLst>
                                  <p:childTnLst>
                                    <p:set>
                                      <p:cBhvr>
                                        <p:cTn id="5212" dur="1" fill="hold">
                                          <p:stCondLst>
                                            <p:cond delay="0"/>
                                          </p:stCondLst>
                                        </p:cTn>
                                        <p:tgtEl>
                                          <p:spTgt spid="2276">
                                            <p:txEl>
                                              <p:pRg st="5" end="5"/>
                                            </p:txEl>
                                          </p:spTgt>
                                        </p:tgtEl>
                                        <p:attrNameLst>
                                          <p:attrName>style.visibility</p:attrName>
                                        </p:attrNameLst>
                                      </p:cBhvr>
                                      <p:to>
                                        <p:strVal val="visible"/>
                                      </p:to>
                                    </p:set>
                                  </p:childTnLst>
                                </p:cTn>
                              </p:par>
                              <p:par>
                                <p:cTn id="5213" nodeType="withEffect" fill="hold" presetClass="entr" presetID="1">
                                  <p:stCondLst>
                                    <p:cond delay="0"/>
                                  </p:stCondLst>
                                  <p:childTnLst>
                                    <p:set>
                                      <p:cBhvr>
                                        <p:cTn id="5214" dur="1" fill="hold">
                                          <p:stCondLst>
                                            <p:cond delay="0"/>
                                          </p:stCondLst>
                                        </p:cTn>
                                        <p:tgtEl>
                                          <p:spTgt spid="2276">
                                            <p:txEl>
                                              <p:pRg st="6" end="6"/>
                                            </p:txEl>
                                          </p:spTgt>
                                        </p:tgtEl>
                                        <p:attrNameLst>
                                          <p:attrName>style.visibility</p:attrName>
                                        </p:attrNameLst>
                                      </p:cBhvr>
                                      <p:to>
                                        <p:strVal val="visible"/>
                                      </p:to>
                                    </p:set>
                                  </p:childTnLst>
                                </p:cTn>
                              </p:par>
                              <p:par>
                                <p:cTn id="5215" nodeType="withEffect" fill="hold" presetClass="entr" presetID="1">
                                  <p:stCondLst>
                                    <p:cond delay="0"/>
                                  </p:stCondLst>
                                  <p:childTnLst>
                                    <p:set>
                                      <p:cBhvr>
                                        <p:cTn id="5216" dur="1" fill="hold">
                                          <p:stCondLst>
                                            <p:cond delay="0"/>
                                          </p:stCondLst>
                                        </p:cTn>
                                        <p:tgtEl>
                                          <p:spTgt spid="2276">
                                            <p:txEl>
                                              <p:pRg st="7" end="7"/>
                                            </p:txEl>
                                          </p:spTgt>
                                        </p:tgtEl>
                                        <p:attrNameLst>
                                          <p:attrName>style.visibility</p:attrName>
                                        </p:attrNameLst>
                                      </p:cBhvr>
                                      <p:to>
                                        <p:strVal val="visible"/>
                                      </p:to>
                                    </p:set>
                                  </p:childTnLst>
                                </p:cTn>
                              </p:par>
                              <p:par>
                                <p:cTn id="5217" nodeType="withEffect" fill="hold" presetClass="entr" presetID="1">
                                  <p:stCondLst>
                                    <p:cond delay="0"/>
                                  </p:stCondLst>
                                  <p:childTnLst>
                                    <p:set>
                                      <p:cBhvr>
                                        <p:cTn id="5218" dur="1" fill="hold">
                                          <p:stCondLst>
                                            <p:cond delay="0"/>
                                          </p:stCondLst>
                                        </p:cTn>
                                        <p:tgtEl>
                                          <p:spTgt spid="2276">
                                            <p:txEl>
                                              <p:pRg st="8" end="8"/>
                                            </p:txEl>
                                          </p:spTgt>
                                        </p:tgtEl>
                                        <p:attrNameLst>
                                          <p:attrName>style.visibility</p:attrName>
                                        </p:attrNameLst>
                                      </p:cBhvr>
                                      <p:to>
                                        <p:strVal val="visible"/>
                                      </p:to>
                                    </p:set>
                                  </p:childTnLst>
                                </p:cTn>
                              </p:par>
                              <p:par>
                                <p:cTn id="5219" nodeType="withEffect" fill="hold" presetClass="entr" presetID="1">
                                  <p:stCondLst>
                                    <p:cond delay="0"/>
                                  </p:stCondLst>
                                  <p:childTnLst>
                                    <p:set>
                                      <p:cBhvr>
                                        <p:cTn id="5220" dur="1" fill="hold">
                                          <p:stCondLst>
                                            <p:cond delay="0"/>
                                          </p:stCondLst>
                                        </p:cTn>
                                        <p:tgtEl>
                                          <p:spTgt spid="2276">
                                            <p:txEl>
                                              <p:pRg st="9" end="9"/>
                                            </p:txEl>
                                          </p:spTgt>
                                        </p:tgtEl>
                                        <p:attrNameLst>
                                          <p:attrName>style.visibility</p:attrName>
                                        </p:attrNameLst>
                                      </p:cBhvr>
                                      <p:to>
                                        <p:strVal val="visible"/>
                                      </p:to>
                                    </p:set>
                                  </p:childTnLst>
                                </p:cTn>
                              </p:par>
                            </p:childTnLst>
                          </p:cTn>
                        </p:par>
                      </p:childTnLst>
                    </p:cTn>
                  </p:par>
                  <p:par>
                    <p:cTn id="5221" nodeType="clickEffect" fill="hold">
                      <p:stCondLst>
                        <p:cond delay="indefinite"/>
                      </p:stCondLst>
                      <p:childTnLst>
                        <p:par>
                          <p:cTn id="5222" nodeType="withEffect" fill="hold">
                            <p:stCondLst>
                              <p:cond delay="0"/>
                            </p:stCondLst>
                            <p:childTnLst>
                              <p:par>
                                <p:cTn id="5223" nodeType="clickEffect" fill="hold" presetClass="entr" presetID="1">
                                  <p:stCondLst>
                                    <p:cond delay="0"/>
                                  </p:stCondLst>
                                  <p:childTnLst>
                                    <p:set>
                                      <p:cBhvr>
                                        <p:cTn id="5224" dur="1" fill="hold">
                                          <p:stCondLst>
                                            <p:cond delay="0"/>
                                          </p:stCondLst>
                                        </p:cTn>
                                        <p:tgtEl>
                                          <p:spTgt spid="2276">
                                            <p:txEl>
                                              <p:pRg st="10" end="10"/>
                                            </p:txEl>
                                          </p:spTgt>
                                        </p:tgtEl>
                                        <p:attrNameLst>
                                          <p:attrName>style.visibility</p:attrName>
                                        </p:attrNameLst>
                                      </p:cBhvr>
                                      <p:to>
                                        <p:strVal val="visible"/>
                                      </p:to>
                                    </p:set>
                                  </p:childTnLst>
                                </p:cTn>
                              </p:par>
                              <p:par>
                                <p:cTn id="5225" nodeType="withEffect" fill="hold" presetClass="entr" presetID="1">
                                  <p:stCondLst>
                                    <p:cond delay="0"/>
                                  </p:stCondLst>
                                  <p:childTnLst>
                                    <p:set>
                                      <p:cBhvr>
                                        <p:cTn id="5226" dur="1" fill="hold">
                                          <p:stCondLst>
                                            <p:cond delay="0"/>
                                          </p:stCondLst>
                                        </p:cTn>
                                        <p:tgtEl>
                                          <p:spTgt spid="2276">
                                            <p:txEl>
                                              <p:pRg st="11" end="11"/>
                                            </p:txEl>
                                          </p:spTgt>
                                        </p:tgtEl>
                                        <p:attrNameLst>
                                          <p:attrName>style.visibility</p:attrName>
                                        </p:attrNameLst>
                                      </p:cBhvr>
                                      <p:to>
                                        <p:strVal val="visible"/>
                                      </p:to>
                                    </p:set>
                                  </p:childTnLst>
                                </p:cTn>
                              </p:par>
                            </p:childTnLst>
                          </p:cTn>
                        </p:par>
                      </p:childTnLst>
                    </p:cTn>
                  </p:par>
                  <p:par>
                    <p:cTn id="5227" nodeType="clickEffect" fill="hold">
                      <p:stCondLst>
                        <p:cond delay="indefinite"/>
                      </p:stCondLst>
                      <p:childTnLst>
                        <p:par>
                          <p:cTn id="5228" nodeType="withEffect" fill="hold">
                            <p:stCondLst>
                              <p:cond delay="0"/>
                            </p:stCondLst>
                            <p:childTnLst>
                              <p:par>
                                <p:cTn id="5229" nodeType="clickEffect" fill="hold" presetClass="entr" presetID="1">
                                  <p:stCondLst>
                                    <p:cond delay="0"/>
                                  </p:stCondLst>
                                  <p:childTnLst>
                                    <p:set>
                                      <p:cBhvr>
                                        <p:cTn id="5230" dur="1" fill="hold">
                                          <p:stCondLst>
                                            <p:cond delay="0"/>
                                          </p:stCondLst>
                                        </p:cTn>
                                        <p:tgtEl>
                                          <p:spTgt spid="2276">
                                            <p:txEl>
                                              <p:pRg st="12" end="12"/>
                                            </p:txEl>
                                          </p:spTgt>
                                        </p:tgtEl>
                                        <p:attrNameLst>
                                          <p:attrName>style.visibility</p:attrName>
                                        </p:attrNameLst>
                                      </p:cBhvr>
                                      <p:to>
                                        <p:strVal val="visible"/>
                                      </p:to>
                                    </p:set>
                                  </p:childTnLst>
                                </p:cTn>
                              </p:par>
                              <p:par>
                                <p:cTn id="5231" nodeType="withEffect" fill="hold" presetClass="entr" presetID="1">
                                  <p:stCondLst>
                                    <p:cond delay="0"/>
                                  </p:stCondLst>
                                  <p:childTnLst>
                                    <p:set>
                                      <p:cBhvr>
                                        <p:cTn id="5232" dur="1" fill="hold">
                                          <p:stCondLst>
                                            <p:cond delay="0"/>
                                          </p:stCondLst>
                                        </p:cTn>
                                        <p:tgtEl>
                                          <p:spTgt spid="2276">
                                            <p:txEl>
                                              <p:pRg st="13" end="13"/>
                                            </p:txEl>
                                          </p:spTgt>
                                        </p:tgtEl>
                                        <p:attrNameLst>
                                          <p:attrName>style.visibility</p:attrName>
                                        </p:attrNameLst>
                                      </p:cBhvr>
                                      <p:to>
                                        <p:strVal val="visible"/>
                                      </p:to>
                                    </p:set>
                                  </p:childTnLst>
                                </p:cTn>
                              </p:par>
                              <p:par>
                                <p:cTn id="5233" nodeType="withEffect" fill="hold" presetClass="entr" presetID="1">
                                  <p:stCondLst>
                                    <p:cond delay="0"/>
                                  </p:stCondLst>
                                  <p:childTnLst>
                                    <p:set>
                                      <p:cBhvr>
                                        <p:cTn id="5234" dur="1" fill="hold">
                                          <p:stCondLst>
                                            <p:cond delay="0"/>
                                          </p:stCondLst>
                                        </p:cTn>
                                        <p:tgtEl>
                                          <p:spTgt spid="2276">
                                            <p:txEl>
                                              <p:pRg st="14" end="14"/>
                                            </p:txEl>
                                          </p:spTgt>
                                        </p:tgtEl>
                                        <p:attrNameLst>
                                          <p:attrName>style.visibility</p:attrName>
                                        </p:attrNameLst>
                                      </p:cBhvr>
                                      <p:to>
                                        <p:strVal val="visible"/>
                                      </p:to>
                                    </p:set>
                                  </p:childTnLst>
                                </p:cTn>
                              </p:par>
                              <p:par>
                                <p:cTn id="5235" nodeType="withEffect" fill="hold" presetClass="entr" presetID="1">
                                  <p:stCondLst>
                                    <p:cond delay="0"/>
                                  </p:stCondLst>
                                  <p:childTnLst>
                                    <p:set>
                                      <p:cBhvr>
                                        <p:cTn id="5236" dur="1" fill="hold">
                                          <p:stCondLst>
                                            <p:cond delay="0"/>
                                          </p:stCondLst>
                                        </p:cTn>
                                        <p:tgtEl>
                                          <p:spTgt spid="2276">
                                            <p:txEl>
                                              <p:pRg st="15" end="15"/>
                                            </p:txEl>
                                          </p:spTgt>
                                        </p:tgtEl>
                                        <p:attrNameLst>
                                          <p:attrName>style.visibility</p:attrName>
                                        </p:attrNameLst>
                                      </p:cBhvr>
                                      <p:to>
                                        <p:strVal val="visible"/>
                                      </p:to>
                                    </p:set>
                                  </p:childTnLst>
                                </p:cTn>
                              </p:par>
                              <p:par>
                                <p:cTn id="5237" nodeType="withEffect" fill="hold" presetClass="entr" presetID="1">
                                  <p:stCondLst>
                                    <p:cond delay="0"/>
                                  </p:stCondLst>
                                  <p:childTnLst>
                                    <p:set>
                                      <p:cBhvr>
                                        <p:cTn id="5238" dur="1" fill="hold">
                                          <p:stCondLst>
                                            <p:cond delay="0"/>
                                          </p:stCondLst>
                                        </p:cTn>
                                        <p:tgtEl>
                                          <p:spTgt spid="2276">
                                            <p:txEl>
                                              <p:pRg st="16" end="16"/>
                                            </p:txEl>
                                          </p:spTgt>
                                        </p:tgtEl>
                                        <p:attrNameLst>
                                          <p:attrName>style.visibility</p:attrName>
                                        </p:attrNameLst>
                                      </p:cBhvr>
                                      <p:to>
                                        <p:strVal val="visible"/>
                                      </p:to>
                                    </p:set>
                                  </p:childTnLst>
                                </p:cTn>
                              </p:par>
                              <p:par>
                                <p:cTn id="5239" nodeType="withEffect" fill="hold" presetClass="entr" presetID="1">
                                  <p:stCondLst>
                                    <p:cond delay="0"/>
                                  </p:stCondLst>
                                  <p:childTnLst>
                                    <p:set>
                                      <p:cBhvr>
                                        <p:cTn id="5240" dur="1" fill="hold">
                                          <p:stCondLst>
                                            <p:cond delay="0"/>
                                          </p:stCondLst>
                                        </p:cTn>
                                        <p:tgtEl>
                                          <p:spTgt spid="2276">
                                            <p:txEl>
                                              <p:pRg st="17" end="17"/>
                                            </p:txEl>
                                          </p:spTgt>
                                        </p:tgtEl>
                                        <p:attrNameLst>
                                          <p:attrName>style.visibility</p:attrName>
                                        </p:attrNameLst>
                                      </p:cBhvr>
                                      <p:to>
                                        <p:strVal val="visible"/>
                                      </p:to>
                                    </p:set>
                                  </p:childTnLst>
                                </p:cTn>
                              </p:par>
                              <p:par>
                                <p:cTn id="5241" nodeType="withEffect" fill="hold" presetClass="entr" presetID="1">
                                  <p:stCondLst>
                                    <p:cond delay="0"/>
                                  </p:stCondLst>
                                  <p:childTnLst>
                                    <p:set>
                                      <p:cBhvr>
                                        <p:cTn id="5242" dur="1" fill="hold">
                                          <p:stCondLst>
                                            <p:cond delay="0"/>
                                          </p:stCondLst>
                                        </p:cTn>
                                        <p:tgtEl>
                                          <p:spTgt spid="227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227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2279" name="Title 58"/>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243" dur="indefinite" restart="never" nodeType="tmRoot">
          <p:childTnLst>
            <p:seq>
              <p:cTn id="5244" dur="indefinite" nodeType="mainSeq">
                <p:childTnLst>
                  <p:par>
                    <p:cTn id="5245" nodeType="clickEffect" fill="hold">
                      <p:stCondLst>
                        <p:cond delay="indefinite"/>
                      </p:stCondLst>
                      <p:childTnLst>
                        <p:par>
                          <p:cTn id="5246" nodeType="withEffect" fill="hold">
                            <p:stCondLst>
                              <p:cond delay="0"/>
                            </p:stCondLst>
                            <p:childTnLst>
                              <p:par>
                                <p:cTn id="5247" nodeType="clickEffect" fill="hold" presetClass="entr" presetID="1">
                                  <p:stCondLst>
                                    <p:cond delay="0"/>
                                  </p:stCondLst>
                                  <p:childTnLst>
                                    <p:set>
                                      <p:cBhvr>
                                        <p:cTn id="5248" dur="1" fill="hold">
                                          <p:stCondLst>
                                            <p:cond delay="0"/>
                                          </p:stCondLst>
                                        </p:cTn>
                                        <p:tgtEl>
                                          <p:spTgt spid="2278">
                                            <p:txEl>
                                              <p:pRg st="0" end="0"/>
                                            </p:txEl>
                                          </p:spTgt>
                                        </p:tgtEl>
                                        <p:attrNameLst>
                                          <p:attrName>style.visibility</p:attrName>
                                        </p:attrNameLst>
                                      </p:cBhvr>
                                      <p:to>
                                        <p:strVal val="visible"/>
                                      </p:to>
                                    </p:set>
                                  </p:childTnLst>
                                </p:cTn>
                              </p:par>
                              <p:par>
                                <p:cTn id="5249" nodeType="withEffect" fill="hold" presetClass="entr" presetID="1">
                                  <p:stCondLst>
                                    <p:cond delay="0"/>
                                  </p:stCondLst>
                                  <p:childTnLst>
                                    <p:set>
                                      <p:cBhvr>
                                        <p:cTn id="5250" dur="1" fill="hold">
                                          <p:stCondLst>
                                            <p:cond delay="0"/>
                                          </p:stCondLst>
                                        </p:cTn>
                                        <p:tgtEl>
                                          <p:spTgt spid="2278">
                                            <p:txEl>
                                              <p:pRg st="1" end="1"/>
                                            </p:txEl>
                                          </p:spTgt>
                                        </p:tgtEl>
                                        <p:attrNameLst>
                                          <p:attrName>style.visibility</p:attrName>
                                        </p:attrNameLst>
                                      </p:cBhvr>
                                      <p:to>
                                        <p:strVal val="visible"/>
                                      </p:to>
                                    </p:set>
                                  </p:childTnLst>
                                </p:cTn>
                              </p:par>
                              <p:par>
                                <p:cTn id="5251" nodeType="withEffect" fill="hold" presetClass="entr" presetID="1">
                                  <p:stCondLst>
                                    <p:cond delay="0"/>
                                  </p:stCondLst>
                                  <p:childTnLst>
                                    <p:set>
                                      <p:cBhvr>
                                        <p:cTn id="5252" dur="1" fill="hold">
                                          <p:stCondLst>
                                            <p:cond delay="0"/>
                                          </p:stCondLst>
                                        </p:cTn>
                                        <p:tgtEl>
                                          <p:spTgt spid="2278">
                                            <p:txEl>
                                              <p:pRg st="2" end="2"/>
                                            </p:txEl>
                                          </p:spTgt>
                                        </p:tgtEl>
                                        <p:attrNameLst>
                                          <p:attrName>style.visibility</p:attrName>
                                        </p:attrNameLst>
                                      </p:cBhvr>
                                      <p:to>
                                        <p:strVal val="visible"/>
                                      </p:to>
                                    </p:set>
                                  </p:childTnLst>
                                </p:cTn>
                              </p:par>
                              <p:par>
                                <p:cTn id="5253" nodeType="withEffect" fill="hold" presetClass="entr" presetID="1">
                                  <p:stCondLst>
                                    <p:cond delay="0"/>
                                  </p:stCondLst>
                                  <p:childTnLst>
                                    <p:set>
                                      <p:cBhvr>
                                        <p:cTn id="5254" dur="1" fill="hold">
                                          <p:stCondLst>
                                            <p:cond delay="0"/>
                                          </p:stCondLst>
                                        </p:cTn>
                                        <p:tgtEl>
                                          <p:spTgt spid="2278">
                                            <p:txEl>
                                              <p:pRg st="3" end="3"/>
                                            </p:txEl>
                                          </p:spTgt>
                                        </p:tgtEl>
                                        <p:attrNameLst>
                                          <p:attrName>style.visibility</p:attrName>
                                        </p:attrNameLst>
                                      </p:cBhvr>
                                      <p:to>
                                        <p:strVal val="visible"/>
                                      </p:to>
                                    </p:set>
                                  </p:childTnLst>
                                </p:cTn>
                              </p:par>
                              <p:par>
                                <p:cTn id="5255" nodeType="withEffect" fill="hold" presetClass="entr" presetID="1">
                                  <p:stCondLst>
                                    <p:cond delay="0"/>
                                  </p:stCondLst>
                                  <p:childTnLst>
                                    <p:set>
                                      <p:cBhvr>
                                        <p:cTn id="5256" dur="1" fill="hold">
                                          <p:stCondLst>
                                            <p:cond delay="0"/>
                                          </p:stCondLst>
                                        </p:cTn>
                                        <p:tgtEl>
                                          <p:spTgt spid="2278">
                                            <p:txEl>
                                              <p:pRg st="4" end="4"/>
                                            </p:txEl>
                                          </p:spTgt>
                                        </p:tgtEl>
                                        <p:attrNameLst>
                                          <p:attrName>style.visibility</p:attrName>
                                        </p:attrNameLst>
                                      </p:cBhvr>
                                      <p:to>
                                        <p:strVal val="visible"/>
                                      </p:to>
                                    </p:set>
                                  </p:childTnLst>
                                </p:cTn>
                              </p:par>
                              <p:par>
                                <p:cTn id="5257" nodeType="withEffect" fill="hold" presetClass="entr" presetID="1">
                                  <p:stCondLst>
                                    <p:cond delay="0"/>
                                  </p:stCondLst>
                                  <p:childTnLst>
                                    <p:set>
                                      <p:cBhvr>
                                        <p:cTn id="5258" dur="1" fill="hold">
                                          <p:stCondLst>
                                            <p:cond delay="0"/>
                                          </p:stCondLst>
                                        </p:cTn>
                                        <p:tgtEl>
                                          <p:spTgt spid="2278">
                                            <p:txEl>
                                              <p:pRg st="5" end="5"/>
                                            </p:txEl>
                                          </p:spTgt>
                                        </p:tgtEl>
                                        <p:attrNameLst>
                                          <p:attrName>style.visibility</p:attrName>
                                        </p:attrNameLst>
                                      </p:cBhvr>
                                      <p:to>
                                        <p:strVal val="visible"/>
                                      </p:to>
                                    </p:set>
                                  </p:childTnLst>
                                </p:cTn>
                              </p:par>
                            </p:childTnLst>
                          </p:cTn>
                        </p:par>
                      </p:childTnLst>
                    </p:cTn>
                  </p:par>
                  <p:par>
                    <p:cTn id="5259" nodeType="clickEffect" fill="hold">
                      <p:stCondLst>
                        <p:cond delay="indefinite"/>
                      </p:stCondLst>
                      <p:childTnLst>
                        <p:par>
                          <p:cTn id="5260" nodeType="withEffect" fill="hold">
                            <p:stCondLst>
                              <p:cond delay="0"/>
                            </p:stCondLst>
                            <p:childTnLst>
                              <p:par>
                                <p:cTn id="5261" nodeType="clickEffect" fill="hold" presetClass="entr" presetID="1">
                                  <p:stCondLst>
                                    <p:cond delay="0"/>
                                  </p:stCondLst>
                                  <p:childTnLst>
                                    <p:set>
                                      <p:cBhvr>
                                        <p:cTn id="5262" dur="1" fill="hold">
                                          <p:stCondLst>
                                            <p:cond delay="0"/>
                                          </p:stCondLst>
                                        </p:cTn>
                                        <p:tgtEl>
                                          <p:spTgt spid="2278">
                                            <p:txEl>
                                              <p:pRg st="6" end="6"/>
                                            </p:txEl>
                                          </p:spTgt>
                                        </p:tgtEl>
                                        <p:attrNameLst>
                                          <p:attrName>style.visibility</p:attrName>
                                        </p:attrNameLst>
                                      </p:cBhvr>
                                      <p:to>
                                        <p:strVal val="visible"/>
                                      </p:to>
                                    </p:set>
                                  </p:childTnLst>
                                </p:cTn>
                              </p:par>
                              <p:par>
                                <p:cTn id="5263" nodeType="withEffect" fill="hold" presetClass="entr" presetID="1">
                                  <p:stCondLst>
                                    <p:cond delay="0"/>
                                  </p:stCondLst>
                                  <p:childTnLst>
                                    <p:set>
                                      <p:cBhvr>
                                        <p:cTn id="5264" dur="1" fill="hold">
                                          <p:stCondLst>
                                            <p:cond delay="0"/>
                                          </p:stCondLst>
                                        </p:cTn>
                                        <p:tgtEl>
                                          <p:spTgt spid="2278">
                                            <p:txEl>
                                              <p:pRg st="7" end="7"/>
                                            </p:txEl>
                                          </p:spTgt>
                                        </p:tgtEl>
                                        <p:attrNameLst>
                                          <p:attrName>style.visibility</p:attrName>
                                        </p:attrNameLst>
                                      </p:cBhvr>
                                      <p:to>
                                        <p:strVal val="visible"/>
                                      </p:to>
                                    </p:set>
                                  </p:childTnLst>
                                </p:cTn>
                              </p:par>
                              <p:par>
                                <p:cTn id="5265" nodeType="withEffect" fill="hold" presetClass="entr" presetID="1">
                                  <p:stCondLst>
                                    <p:cond delay="0"/>
                                  </p:stCondLst>
                                  <p:childTnLst>
                                    <p:set>
                                      <p:cBhvr>
                                        <p:cTn id="5266" dur="1" fill="hold">
                                          <p:stCondLst>
                                            <p:cond delay="0"/>
                                          </p:stCondLst>
                                        </p:cTn>
                                        <p:tgtEl>
                                          <p:spTgt spid="2278">
                                            <p:txEl>
                                              <p:pRg st="8" end="8"/>
                                            </p:txEl>
                                          </p:spTgt>
                                        </p:tgtEl>
                                        <p:attrNameLst>
                                          <p:attrName>style.visibility</p:attrName>
                                        </p:attrNameLst>
                                      </p:cBhvr>
                                      <p:to>
                                        <p:strVal val="visible"/>
                                      </p:to>
                                    </p:set>
                                  </p:childTnLst>
                                </p:cTn>
                              </p:par>
                              <p:par>
                                <p:cTn id="5267" nodeType="withEffect" fill="hold" presetClass="entr" presetID="1">
                                  <p:stCondLst>
                                    <p:cond delay="0"/>
                                  </p:stCondLst>
                                  <p:childTnLst>
                                    <p:set>
                                      <p:cBhvr>
                                        <p:cTn id="5268" dur="1" fill="hold">
                                          <p:stCondLst>
                                            <p:cond delay="0"/>
                                          </p:stCondLst>
                                        </p:cTn>
                                        <p:tgtEl>
                                          <p:spTgt spid="2278">
                                            <p:txEl>
                                              <p:pRg st="9" end="9"/>
                                            </p:txEl>
                                          </p:spTgt>
                                        </p:tgtEl>
                                        <p:attrNameLst>
                                          <p:attrName>style.visibility</p:attrName>
                                        </p:attrNameLst>
                                      </p:cBhvr>
                                      <p:to>
                                        <p:strVal val="visible"/>
                                      </p:to>
                                    </p:set>
                                  </p:childTnLst>
                                </p:cTn>
                              </p:par>
                              <p:par>
                                <p:cTn id="5269" nodeType="withEffect" fill="hold" presetClass="entr" presetID="1">
                                  <p:stCondLst>
                                    <p:cond delay="0"/>
                                  </p:stCondLst>
                                  <p:childTnLst>
                                    <p:set>
                                      <p:cBhvr>
                                        <p:cTn id="5270" dur="1" fill="hold">
                                          <p:stCondLst>
                                            <p:cond delay="0"/>
                                          </p:stCondLst>
                                        </p:cTn>
                                        <p:tgtEl>
                                          <p:spTgt spid="2278">
                                            <p:txEl>
                                              <p:pRg st="10" end="10"/>
                                            </p:txEl>
                                          </p:spTgt>
                                        </p:tgtEl>
                                        <p:attrNameLst>
                                          <p:attrName>style.visibility</p:attrName>
                                        </p:attrNameLst>
                                      </p:cBhvr>
                                      <p:to>
                                        <p:strVal val="visible"/>
                                      </p:to>
                                    </p:set>
                                  </p:childTnLst>
                                </p:cTn>
                              </p:par>
                            </p:childTnLst>
                          </p:cTn>
                        </p:par>
                      </p:childTnLst>
                    </p:cTn>
                  </p:par>
                  <p:par>
                    <p:cTn id="5271" nodeType="clickEffect" fill="hold">
                      <p:stCondLst>
                        <p:cond delay="indefinite"/>
                      </p:stCondLst>
                      <p:childTnLst>
                        <p:par>
                          <p:cTn id="5272" nodeType="withEffect" fill="hold">
                            <p:stCondLst>
                              <p:cond delay="0"/>
                            </p:stCondLst>
                            <p:childTnLst>
                              <p:par>
                                <p:cTn id="5273" nodeType="clickEffect" fill="hold" presetClass="entr" presetID="1">
                                  <p:stCondLst>
                                    <p:cond delay="0"/>
                                  </p:stCondLst>
                                  <p:childTnLst>
                                    <p:set>
                                      <p:cBhvr>
                                        <p:cTn id="5274" dur="1" fill="hold">
                                          <p:stCondLst>
                                            <p:cond delay="0"/>
                                          </p:stCondLst>
                                        </p:cTn>
                                        <p:tgtEl>
                                          <p:spTgt spid="2278">
                                            <p:txEl>
                                              <p:pRg st="11" end="11"/>
                                            </p:txEl>
                                          </p:spTgt>
                                        </p:tgtEl>
                                        <p:attrNameLst>
                                          <p:attrName>style.visibility</p:attrName>
                                        </p:attrNameLst>
                                      </p:cBhvr>
                                      <p:to>
                                        <p:strVal val="visible"/>
                                      </p:to>
                                    </p:set>
                                  </p:childTnLst>
                                </p:cTn>
                              </p:par>
                              <p:par>
                                <p:cTn id="5275" nodeType="withEffect" fill="hold" presetClass="entr" presetID="1">
                                  <p:stCondLst>
                                    <p:cond delay="0"/>
                                  </p:stCondLst>
                                  <p:childTnLst>
                                    <p:set>
                                      <p:cBhvr>
                                        <p:cTn id="5276" dur="1" fill="hold">
                                          <p:stCondLst>
                                            <p:cond delay="0"/>
                                          </p:stCondLst>
                                        </p:cTn>
                                        <p:tgtEl>
                                          <p:spTgt spid="2278">
                                            <p:txEl>
                                              <p:pRg st="12" end="12"/>
                                            </p:txEl>
                                          </p:spTgt>
                                        </p:tgtEl>
                                        <p:attrNameLst>
                                          <p:attrName>style.visibility</p:attrName>
                                        </p:attrNameLst>
                                      </p:cBhvr>
                                      <p:to>
                                        <p:strVal val="visible"/>
                                      </p:to>
                                    </p:set>
                                  </p:childTnLst>
                                </p:cTn>
                              </p:par>
                              <p:par>
                                <p:cTn id="5277" nodeType="withEffect" fill="hold" presetClass="entr" presetID="1">
                                  <p:stCondLst>
                                    <p:cond delay="0"/>
                                  </p:stCondLst>
                                  <p:childTnLst>
                                    <p:set>
                                      <p:cBhvr>
                                        <p:cTn id="5278" dur="1" fill="hold">
                                          <p:stCondLst>
                                            <p:cond delay="0"/>
                                          </p:stCondLst>
                                        </p:cTn>
                                        <p:tgtEl>
                                          <p:spTgt spid="2278">
                                            <p:txEl>
                                              <p:pRg st="13" end="13"/>
                                            </p:txEl>
                                          </p:spTgt>
                                        </p:tgtEl>
                                        <p:attrNameLst>
                                          <p:attrName>style.visibility</p:attrName>
                                        </p:attrNameLst>
                                      </p:cBhvr>
                                      <p:to>
                                        <p:strVal val="visible"/>
                                      </p:to>
                                    </p:set>
                                  </p:childTnLst>
                                </p:cTn>
                              </p:par>
                              <p:par>
                                <p:cTn id="5279" nodeType="withEffect" fill="hold" presetClass="entr" presetID="1">
                                  <p:stCondLst>
                                    <p:cond delay="0"/>
                                  </p:stCondLst>
                                  <p:childTnLst>
                                    <p:set>
                                      <p:cBhvr>
                                        <p:cTn id="5280" dur="1" fill="hold">
                                          <p:stCondLst>
                                            <p:cond delay="0"/>
                                          </p:stCondLst>
                                        </p:cTn>
                                        <p:tgtEl>
                                          <p:spTgt spid="2278">
                                            <p:txEl>
                                              <p:pRg st="14" end="14"/>
                                            </p:txEl>
                                          </p:spTgt>
                                        </p:tgtEl>
                                        <p:attrNameLst>
                                          <p:attrName>style.visibility</p:attrName>
                                        </p:attrNameLst>
                                      </p:cBhvr>
                                      <p:to>
                                        <p:strVal val="visible"/>
                                      </p:to>
                                    </p:set>
                                  </p:childTnLst>
                                </p:cTn>
                              </p:par>
                              <p:par>
                                <p:cTn id="5281" nodeType="withEffect" fill="hold" presetClass="entr" presetID="1">
                                  <p:stCondLst>
                                    <p:cond delay="0"/>
                                  </p:stCondLst>
                                  <p:childTnLst>
                                    <p:set>
                                      <p:cBhvr>
                                        <p:cTn id="5282" dur="1" fill="hold">
                                          <p:stCondLst>
                                            <p:cond delay="0"/>
                                          </p:stCondLst>
                                        </p:cTn>
                                        <p:tgtEl>
                                          <p:spTgt spid="2278">
                                            <p:txEl>
                                              <p:pRg st="15" end="15"/>
                                            </p:txEl>
                                          </p:spTgt>
                                        </p:tgtEl>
                                        <p:attrNameLst>
                                          <p:attrName>style.visibility</p:attrName>
                                        </p:attrNameLst>
                                      </p:cBhvr>
                                      <p:to>
                                        <p:strVal val="visible"/>
                                      </p:to>
                                    </p:set>
                                  </p:childTnLst>
                                </p:cTn>
                              </p:par>
                              <p:par>
                                <p:cTn id="5283" nodeType="withEffect" fill="hold" presetClass="entr" presetID="1">
                                  <p:stCondLst>
                                    <p:cond delay="0"/>
                                  </p:stCondLst>
                                  <p:childTnLst>
                                    <p:set>
                                      <p:cBhvr>
                                        <p:cTn id="5284" dur="1" fill="hold">
                                          <p:stCondLst>
                                            <p:cond delay="0"/>
                                          </p:stCondLst>
                                        </p:cTn>
                                        <p:tgtEl>
                                          <p:spTgt spid="2278">
                                            <p:txEl>
                                              <p:pRg st="16" end="16"/>
                                            </p:txEl>
                                          </p:spTgt>
                                        </p:tgtEl>
                                        <p:attrNameLst>
                                          <p:attrName>style.visibility</p:attrName>
                                        </p:attrNameLst>
                                      </p:cBhvr>
                                      <p:to>
                                        <p:strVal val="visible"/>
                                      </p:to>
                                    </p:set>
                                  </p:childTnLst>
                                </p:cTn>
                              </p:par>
                            </p:childTnLst>
                          </p:cTn>
                        </p:par>
                      </p:childTnLst>
                    </p:cTn>
                  </p:par>
                  <p:par>
                    <p:cTn id="5285" nodeType="clickEffect" fill="hold">
                      <p:stCondLst>
                        <p:cond delay="indefinite"/>
                      </p:stCondLst>
                      <p:childTnLst>
                        <p:par>
                          <p:cTn id="5286" nodeType="withEffect" fill="hold">
                            <p:stCondLst>
                              <p:cond delay="0"/>
                            </p:stCondLst>
                            <p:childTnLst>
                              <p:par>
                                <p:cTn id="5287" nodeType="clickEffect" fill="hold" presetClass="entr" presetID="1">
                                  <p:stCondLst>
                                    <p:cond delay="0"/>
                                  </p:stCondLst>
                                  <p:childTnLst>
                                    <p:set>
                                      <p:cBhvr>
                                        <p:cTn id="5288" dur="1" fill="hold">
                                          <p:stCondLst>
                                            <p:cond delay="0"/>
                                          </p:stCondLst>
                                        </p:cTn>
                                        <p:tgtEl>
                                          <p:spTgt spid="227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228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2282" name="Title 59"/>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289" dur="indefinite" restart="never" nodeType="tmRoot">
          <p:childTnLst>
            <p:seq>
              <p:cTn id="5290" dur="indefinite" nodeType="mainSeq">
                <p:childTnLst>
                  <p:par>
                    <p:cTn id="5291" nodeType="clickEffect" fill="hold">
                      <p:stCondLst>
                        <p:cond delay="indefinite"/>
                      </p:stCondLst>
                      <p:childTnLst>
                        <p:par>
                          <p:cTn id="5292" nodeType="withEffect" fill="hold">
                            <p:stCondLst>
                              <p:cond delay="0"/>
                            </p:stCondLst>
                            <p:childTnLst>
                              <p:par>
                                <p:cTn id="5293" nodeType="clickEffect" fill="hold" presetClass="entr" presetID="1">
                                  <p:stCondLst>
                                    <p:cond delay="0"/>
                                  </p:stCondLst>
                                  <p:childTnLst>
                                    <p:set>
                                      <p:cBhvr>
                                        <p:cTn id="5294" dur="1" fill="hold">
                                          <p:stCondLst>
                                            <p:cond delay="0"/>
                                          </p:stCondLst>
                                        </p:cTn>
                                        <p:tgtEl>
                                          <p:spTgt spid="2281">
                                            <p:txEl>
                                              <p:pRg st="0" end="0"/>
                                            </p:txEl>
                                          </p:spTgt>
                                        </p:tgtEl>
                                        <p:attrNameLst>
                                          <p:attrName>style.visibility</p:attrName>
                                        </p:attrNameLst>
                                      </p:cBhvr>
                                      <p:to>
                                        <p:strVal val="visible"/>
                                      </p:to>
                                    </p:set>
                                  </p:childTnLst>
                                </p:cTn>
                              </p:par>
                            </p:childTnLst>
                          </p:cTn>
                        </p:par>
                      </p:childTnLst>
                    </p:cTn>
                  </p:par>
                  <p:par>
                    <p:cTn id="5295" nodeType="clickEffect" fill="hold">
                      <p:stCondLst>
                        <p:cond delay="indefinite"/>
                      </p:stCondLst>
                      <p:childTnLst>
                        <p:par>
                          <p:cTn id="5296" nodeType="withEffect" fill="hold">
                            <p:stCondLst>
                              <p:cond delay="0"/>
                            </p:stCondLst>
                            <p:childTnLst>
                              <p:par>
                                <p:cTn id="5297" nodeType="clickEffect" fill="hold" presetClass="entr" presetID="1">
                                  <p:stCondLst>
                                    <p:cond delay="0"/>
                                  </p:stCondLst>
                                  <p:childTnLst>
                                    <p:set>
                                      <p:cBhvr>
                                        <p:cTn id="5298" dur="1" fill="hold">
                                          <p:stCondLst>
                                            <p:cond delay="0"/>
                                          </p:stCondLst>
                                        </p:cTn>
                                        <p:tgtEl>
                                          <p:spTgt spid="2281">
                                            <p:txEl>
                                              <p:pRg st="1" end="1"/>
                                            </p:txEl>
                                          </p:spTgt>
                                        </p:tgtEl>
                                        <p:attrNameLst>
                                          <p:attrName>style.visibility</p:attrName>
                                        </p:attrNameLst>
                                      </p:cBhvr>
                                      <p:to>
                                        <p:strVal val="visible"/>
                                      </p:to>
                                    </p:set>
                                  </p:childTnLst>
                                </p:cTn>
                              </p:par>
                            </p:childTnLst>
                          </p:cTn>
                        </p:par>
                      </p:childTnLst>
                    </p:cTn>
                  </p:par>
                  <p:par>
                    <p:cTn id="5299" nodeType="clickEffect" fill="hold">
                      <p:stCondLst>
                        <p:cond delay="indefinite"/>
                      </p:stCondLst>
                      <p:childTnLst>
                        <p:par>
                          <p:cTn id="5300" nodeType="withEffect" fill="hold">
                            <p:stCondLst>
                              <p:cond delay="0"/>
                            </p:stCondLst>
                            <p:childTnLst>
                              <p:par>
                                <p:cTn id="5301" nodeType="clickEffect" fill="hold" presetClass="entr" presetID="1">
                                  <p:stCondLst>
                                    <p:cond delay="0"/>
                                  </p:stCondLst>
                                  <p:childTnLst>
                                    <p:set>
                                      <p:cBhvr>
                                        <p:cTn id="5302" dur="1" fill="hold">
                                          <p:stCondLst>
                                            <p:cond delay="0"/>
                                          </p:stCondLst>
                                        </p:cTn>
                                        <p:tgtEl>
                                          <p:spTgt spid="2281">
                                            <p:txEl>
                                              <p:pRg st="2" end="2"/>
                                            </p:txEl>
                                          </p:spTgt>
                                        </p:tgtEl>
                                        <p:attrNameLst>
                                          <p:attrName>style.visibility</p:attrName>
                                        </p:attrNameLst>
                                      </p:cBhvr>
                                      <p:to>
                                        <p:strVal val="visible"/>
                                      </p:to>
                                    </p:set>
                                  </p:childTnLst>
                                </p:cTn>
                              </p:par>
                              <p:par>
                                <p:cTn id="5303" nodeType="withEffect" fill="hold" presetClass="entr" presetID="1">
                                  <p:stCondLst>
                                    <p:cond delay="0"/>
                                  </p:stCondLst>
                                  <p:childTnLst>
                                    <p:set>
                                      <p:cBhvr>
                                        <p:cTn id="5304" dur="1" fill="hold">
                                          <p:stCondLst>
                                            <p:cond delay="0"/>
                                          </p:stCondLst>
                                        </p:cTn>
                                        <p:tgtEl>
                                          <p:spTgt spid="2281">
                                            <p:txEl>
                                              <p:pRg st="3" end="3"/>
                                            </p:txEl>
                                          </p:spTgt>
                                        </p:tgtEl>
                                        <p:attrNameLst>
                                          <p:attrName>style.visibility</p:attrName>
                                        </p:attrNameLst>
                                      </p:cBhvr>
                                      <p:to>
                                        <p:strVal val="visible"/>
                                      </p:to>
                                    </p:set>
                                  </p:childTnLst>
                                </p:cTn>
                              </p:par>
                              <p:par>
                                <p:cTn id="5305" nodeType="withEffect" fill="hold" presetClass="entr" presetID="1">
                                  <p:stCondLst>
                                    <p:cond delay="0"/>
                                  </p:stCondLst>
                                  <p:childTnLst>
                                    <p:set>
                                      <p:cBhvr>
                                        <p:cTn id="5306" dur="1" fill="hold">
                                          <p:stCondLst>
                                            <p:cond delay="0"/>
                                          </p:stCondLst>
                                        </p:cTn>
                                        <p:tgtEl>
                                          <p:spTgt spid="2281">
                                            <p:txEl>
                                              <p:pRg st="4" end="4"/>
                                            </p:txEl>
                                          </p:spTgt>
                                        </p:tgtEl>
                                        <p:attrNameLst>
                                          <p:attrName>style.visibility</p:attrName>
                                        </p:attrNameLst>
                                      </p:cBhvr>
                                      <p:to>
                                        <p:strVal val="visible"/>
                                      </p:to>
                                    </p:set>
                                  </p:childTnLst>
                                </p:cTn>
                              </p:par>
                              <p:par>
                                <p:cTn id="5307" nodeType="withEffect" fill="hold" presetClass="entr" presetID="1">
                                  <p:stCondLst>
                                    <p:cond delay="0"/>
                                  </p:stCondLst>
                                  <p:childTnLst>
                                    <p:set>
                                      <p:cBhvr>
                                        <p:cTn id="5308" dur="1" fill="hold">
                                          <p:stCondLst>
                                            <p:cond delay="0"/>
                                          </p:stCondLst>
                                        </p:cTn>
                                        <p:tgtEl>
                                          <p:spTgt spid="2281">
                                            <p:txEl>
                                              <p:pRg st="5" end="5"/>
                                            </p:txEl>
                                          </p:spTgt>
                                        </p:tgtEl>
                                        <p:attrNameLst>
                                          <p:attrName>style.visibility</p:attrName>
                                        </p:attrNameLst>
                                      </p:cBhvr>
                                      <p:to>
                                        <p:strVal val="visible"/>
                                      </p:to>
                                    </p:set>
                                  </p:childTnLst>
                                </p:cTn>
                              </p:par>
                              <p:par>
                                <p:cTn id="5309" nodeType="withEffect" fill="hold" presetClass="entr" presetID="1">
                                  <p:stCondLst>
                                    <p:cond delay="0"/>
                                  </p:stCondLst>
                                  <p:childTnLst>
                                    <p:set>
                                      <p:cBhvr>
                                        <p:cTn id="5310" dur="1" fill="hold">
                                          <p:stCondLst>
                                            <p:cond delay="0"/>
                                          </p:stCondLst>
                                        </p:cTn>
                                        <p:tgtEl>
                                          <p:spTgt spid="2281">
                                            <p:txEl>
                                              <p:pRg st="6" end="6"/>
                                            </p:txEl>
                                          </p:spTgt>
                                        </p:tgtEl>
                                        <p:attrNameLst>
                                          <p:attrName>style.visibility</p:attrName>
                                        </p:attrNameLst>
                                      </p:cBhvr>
                                      <p:to>
                                        <p:strVal val="visible"/>
                                      </p:to>
                                    </p:set>
                                  </p:childTnLst>
                                </p:cTn>
                              </p:par>
                              <p:par>
                                <p:cTn id="5311" nodeType="withEffect" fill="hold" presetClass="entr" presetID="1">
                                  <p:stCondLst>
                                    <p:cond delay="0"/>
                                  </p:stCondLst>
                                  <p:childTnLst>
                                    <p:set>
                                      <p:cBhvr>
                                        <p:cTn id="5312" dur="1" fill="hold">
                                          <p:stCondLst>
                                            <p:cond delay="0"/>
                                          </p:stCondLst>
                                        </p:cTn>
                                        <p:tgtEl>
                                          <p:spTgt spid="2281">
                                            <p:txEl>
                                              <p:pRg st="7" end="7"/>
                                            </p:txEl>
                                          </p:spTgt>
                                        </p:tgtEl>
                                        <p:attrNameLst>
                                          <p:attrName>style.visibility</p:attrName>
                                        </p:attrNameLst>
                                      </p:cBhvr>
                                      <p:to>
                                        <p:strVal val="visible"/>
                                      </p:to>
                                    </p:set>
                                  </p:childTnLst>
                                </p:cTn>
                              </p:par>
                            </p:childTnLst>
                          </p:cTn>
                        </p:par>
                      </p:childTnLst>
                    </p:cTn>
                  </p:par>
                  <p:par>
                    <p:cTn id="5313" nodeType="clickEffect" fill="hold">
                      <p:stCondLst>
                        <p:cond delay="indefinite"/>
                      </p:stCondLst>
                      <p:childTnLst>
                        <p:par>
                          <p:cTn id="5314" nodeType="withEffect" fill="hold">
                            <p:stCondLst>
                              <p:cond delay="0"/>
                            </p:stCondLst>
                            <p:childTnLst>
                              <p:par>
                                <p:cTn id="5315" nodeType="clickEffect" fill="hold" presetClass="entr" presetID="1">
                                  <p:stCondLst>
                                    <p:cond delay="0"/>
                                  </p:stCondLst>
                                  <p:childTnLst>
                                    <p:set>
                                      <p:cBhvr>
                                        <p:cTn id="5316" dur="1" fill="hold">
                                          <p:stCondLst>
                                            <p:cond delay="0"/>
                                          </p:stCondLst>
                                        </p:cTn>
                                        <p:tgtEl>
                                          <p:spTgt spid="2281">
                                            <p:txEl>
                                              <p:pRg st="8" end="8"/>
                                            </p:txEl>
                                          </p:spTgt>
                                        </p:tgtEl>
                                        <p:attrNameLst>
                                          <p:attrName>style.visibility</p:attrName>
                                        </p:attrNameLst>
                                      </p:cBhvr>
                                      <p:to>
                                        <p:strVal val="visible"/>
                                      </p:to>
                                    </p:set>
                                  </p:childTnLst>
                                </p:cTn>
                              </p:par>
                              <p:par>
                                <p:cTn id="5317" nodeType="withEffect" fill="hold" presetClass="entr" presetID="1">
                                  <p:stCondLst>
                                    <p:cond delay="0"/>
                                  </p:stCondLst>
                                  <p:childTnLst>
                                    <p:set>
                                      <p:cBhvr>
                                        <p:cTn id="5318" dur="1" fill="hold">
                                          <p:stCondLst>
                                            <p:cond delay="0"/>
                                          </p:stCondLst>
                                        </p:cTn>
                                        <p:tgtEl>
                                          <p:spTgt spid="2281">
                                            <p:txEl>
                                              <p:pRg st="9" end="9"/>
                                            </p:txEl>
                                          </p:spTgt>
                                        </p:tgtEl>
                                        <p:attrNameLst>
                                          <p:attrName>style.visibility</p:attrName>
                                        </p:attrNameLst>
                                      </p:cBhvr>
                                      <p:to>
                                        <p:strVal val="visible"/>
                                      </p:to>
                                    </p:set>
                                  </p:childTnLst>
                                </p:cTn>
                              </p:par>
                            </p:childTnLst>
                          </p:cTn>
                        </p:par>
                      </p:childTnLst>
                    </p:cTn>
                  </p:par>
                  <p:par>
                    <p:cTn id="5319" nodeType="clickEffect" fill="hold">
                      <p:stCondLst>
                        <p:cond delay="indefinite"/>
                      </p:stCondLst>
                      <p:childTnLst>
                        <p:par>
                          <p:cTn id="5320" nodeType="withEffect" fill="hold">
                            <p:stCondLst>
                              <p:cond delay="0"/>
                            </p:stCondLst>
                            <p:childTnLst>
                              <p:par>
                                <p:cTn id="5321" nodeType="clickEffect" fill="hold" presetClass="entr" presetID="1">
                                  <p:stCondLst>
                                    <p:cond delay="0"/>
                                  </p:stCondLst>
                                  <p:childTnLst>
                                    <p:set>
                                      <p:cBhvr>
                                        <p:cTn id="5322" dur="1" fill="hold">
                                          <p:stCondLst>
                                            <p:cond delay="0"/>
                                          </p:stCondLst>
                                        </p:cTn>
                                        <p:tgtEl>
                                          <p:spTgt spid="2281">
                                            <p:txEl>
                                              <p:pRg st="10" end="10"/>
                                            </p:txEl>
                                          </p:spTgt>
                                        </p:tgtEl>
                                        <p:attrNameLst>
                                          <p:attrName>style.visibility</p:attrName>
                                        </p:attrNameLst>
                                      </p:cBhvr>
                                      <p:to>
                                        <p:strVal val="visible"/>
                                      </p:to>
                                    </p:set>
                                  </p:childTnLst>
                                </p:cTn>
                              </p:par>
                              <p:par>
                                <p:cTn id="5323" nodeType="withEffect" fill="hold" presetClass="entr" presetID="1">
                                  <p:stCondLst>
                                    <p:cond delay="0"/>
                                  </p:stCondLst>
                                  <p:childTnLst>
                                    <p:set>
                                      <p:cBhvr>
                                        <p:cTn id="5324" dur="1" fill="hold">
                                          <p:stCondLst>
                                            <p:cond delay="0"/>
                                          </p:stCondLst>
                                        </p:cTn>
                                        <p:tgtEl>
                                          <p:spTgt spid="2281">
                                            <p:txEl>
                                              <p:pRg st="11" end="11"/>
                                            </p:txEl>
                                          </p:spTgt>
                                        </p:tgtEl>
                                        <p:attrNameLst>
                                          <p:attrName>style.visibility</p:attrName>
                                        </p:attrNameLst>
                                      </p:cBhvr>
                                      <p:to>
                                        <p:strVal val="visible"/>
                                      </p:to>
                                    </p:set>
                                  </p:childTnLst>
                                </p:cTn>
                              </p:par>
                            </p:childTnLst>
                          </p:cTn>
                        </p:par>
                      </p:childTnLst>
                    </p:cTn>
                  </p:par>
                  <p:par>
                    <p:cTn id="5325" nodeType="clickEffect" fill="hold">
                      <p:stCondLst>
                        <p:cond delay="indefinite"/>
                      </p:stCondLst>
                      <p:childTnLst>
                        <p:par>
                          <p:cTn id="5326" nodeType="withEffect" fill="hold">
                            <p:stCondLst>
                              <p:cond delay="0"/>
                            </p:stCondLst>
                            <p:childTnLst>
                              <p:par>
                                <p:cTn id="5327" nodeType="clickEffect" fill="hold" presetClass="entr" presetID="1">
                                  <p:stCondLst>
                                    <p:cond delay="0"/>
                                  </p:stCondLst>
                                  <p:childTnLst>
                                    <p:set>
                                      <p:cBhvr>
                                        <p:cTn id="5328" dur="1" fill="hold">
                                          <p:stCondLst>
                                            <p:cond delay="0"/>
                                          </p:stCondLst>
                                        </p:cTn>
                                        <p:tgtEl>
                                          <p:spTgt spid="2281">
                                            <p:txEl>
                                              <p:pRg st="12" end="12"/>
                                            </p:txEl>
                                          </p:spTgt>
                                        </p:tgtEl>
                                        <p:attrNameLst>
                                          <p:attrName>style.visibility</p:attrName>
                                        </p:attrNameLst>
                                      </p:cBhvr>
                                      <p:to>
                                        <p:strVal val="visible"/>
                                      </p:to>
                                    </p:set>
                                  </p:childTnLst>
                                </p:cTn>
                              </p:par>
                            </p:childTnLst>
                          </p:cTn>
                        </p:par>
                      </p:childTnLst>
                    </p:cTn>
                  </p:par>
                  <p:par>
                    <p:cTn id="5329" nodeType="clickEffect" fill="hold">
                      <p:stCondLst>
                        <p:cond delay="indefinite"/>
                      </p:stCondLst>
                      <p:childTnLst>
                        <p:par>
                          <p:cTn id="5330" nodeType="withEffect" fill="hold">
                            <p:stCondLst>
                              <p:cond delay="0"/>
                            </p:stCondLst>
                            <p:childTnLst>
                              <p:par>
                                <p:cTn id="5331" nodeType="clickEffect" fill="hold" presetClass="entr" presetID="1">
                                  <p:stCondLst>
                                    <p:cond delay="0"/>
                                  </p:stCondLst>
                                  <p:childTnLst>
                                    <p:set>
                                      <p:cBhvr>
                                        <p:cTn id="5332" dur="1" fill="hold">
                                          <p:stCondLst>
                                            <p:cond delay="0"/>
                                          </p:stCondLst>
                                        </p:cTn>
                                        <p:tgtEl>
                                          <p:spTgt spid="2281">
                                            <p:txEl>
                                              <p:pRg st="13" end="13"/>
                                            </p:txEl>
                                          </p:spTgt>
                                        </p:tgtEl>
                                        <p:attrNameLst>
                                          <p:attrName>style.visibility</p:attrName>
                                        </p:attrNameLst>
                                      </p:cBhvr>
                                      <p:to>
                                        <p:strVal val="visible"/>
                                      </p:to>
                                    </p:set>
                                  </p:childTnLst>
                                </p:cTn>
                              </p:par>
                            </p:childTnLst>
                          </p:cTn>
                        </p:par>
                      </p:childTnLst>
                    </p:cTn>
                  </p:par>
                  <p:par>
                    <p:cTn id="5333" nodeType="clickEffect" fill="hold">
                      <p:stCondLst>
                        <p:cond delay="indefinite"/>
                      </p:stCondLst>
                      <p:childTnLst>
                        <p:par>
                          <p:cTn id="5334" nodeType="withEffect" fill="hold">
                            <p:stCondLst>
                              <p:cond delay="0"/>
                            </p:stCondLst>
                            <p:childTnLst>
                              <p:par>
                                <p:cTn id="5335" nodeType="clickEffect" fill="hold" presetClass="entr" presetID="1">
                                  <p:stCondLst>
                                    <p:cond delay="0"/>
                                  </p:stCondLst>
                                  <p:childTnLst>
                                    <p:set>
                                      <p:cBhvr>
                                        <p:cTn id="5336" dur="1" fill="hold">
                                          <p:stCondLst>
                                            <p:cond delay="0"/>
                                          </p:stCondLst>
                                        </p:cTn>
                                        <p:tgtEl>
                                          <p:spTgt spid="2281">
                                            <p:txEl>
                                              <p:pRg st="14" end="14"/>
                                            </p:txEl>
                                          </p:spTgt>
                                        </p:tgtEl>
                                        <p:attrNameLst>
                                          <p:attrName>style.visibility</p:attrName>
                                        </p:attrNameLst>
                                      </p:cBhvr>
                                      <p:to>
                                        <p:strVal val="visible"/>
                                      </p:to>
                                    </p:set>
                                  </p:childTnLst>
                                </p:cTn>
                              </p:par>
                            </p:childTnLst>
                          </p:cTn>
                        </p:par>
                      </p:childTnLst>
                    </p:cTn>
                  </p:par>
                  <p:par>
                    <p:cTn id="5337" nodeType="clickEffect" fill="hold">
                      <p:stCondLst>
                        <p:cond delay="indefinite"/>
                      </p:stCondLst>
                      <p:childTnLst>
                        <p:par>
                          <p:cTn id="5338" nodeType="withEffect" fill="hold">
                            <p:stCondLst>
                              <p:cond delay="0"/>
                            </p:stCondLst>
                            <p:childTnLst>
                              <p:par>
                                <p:cTn id="5339" nodeType="clickEffect" fill="hold" presetClass="entr" presetID="1">
                                  <p:stCondLst>
                                    <p:cond delay="0"/>
                                  </p:stCondLst>
                                  <p:childTnLst>
                                    <p:set>
                                      <p:cBhvr>
                                        <p:cTn id="5340" dur="1" fill="hold">
                                          <p:stCondLst>
                                            <p:cond delay="0"/>
                                          </p:stCondLst>
                                        </p:cTn>
                                        <p:tgtEl>
                                          <p:spTgt spid="228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228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2285" name="Title 60"/>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341" dur="indefinite" restart="never" nodeType="tmRoot">
          <p:childTnLst>
            <p:seq>
              <p:cTn id="5342" dur="indefinite" nodeType="mainSeq">
                <p:childTnLst>
                  <p:par>
                    <p:cTn id="5343" nodeType="clickEffect" fill="hold">
                      <p:stCondLst>
                        <p:cond delay="indefinite"/>
                      </p:stCondLst>
                      <p:childTnLst>
                        <p:par>
                          <p:cTn id="5344" nodeType="withEffect" fill="hold">
                            <p:stCondLst>
                              <p:cond delay="0"/>
                            </p:stCondLst>
                            <p:childTnLst>
                              <p:par>
                                <p:cTn id="5345" nodeType="clickEffect" fill="hold" presetClass="entr" presetID="1">
                                  <p:stCondLst>
                                    <p:cond delay="0"/>
                                  </p:stCondLst>
                                  <p:childTnLst>
                                    <p:set>
                                      <p:cBhvr>
                                        <p:cTn id="5346" dur="1" fill="hold">
                                          <p:stCondLst>
                                            <p:cond delay="0"/>
                                          </p:stCondLst>
                                        </p:cTn>
                                        <p:tgtEl>
                                          <p:spTgt spid="2284">
                                            <p:txEl>
                                              <p:pRg st="1" end="1"/>
                                            </p:txEl>
                                          </p:spTgt>
                                        </p:tgtEl>
                                        <p:attrNameLst>
                                          <p:attrName>style.visibility</p:attrName>
                                        </p:attrNameLst>
                                      </p:cBhvr>
                                      <p:to>
                                        <p:strVal val="visible"/>
                                      </p:to>
                                    </p:set>
                                  </p:childTnLst>
                                </p:cTn>
                              </p:par>
                              <p:par>
                                <p:cTn id="5347" nodeType="withEffect" fill="hold" presetClass="entr" presetID="1">
                                  <p:stCondLst>
                                    <p:cond delay="0"/>
                                  </p:stCondLst>
                                  <p:childTnLst>
                                    <p:set>
                                      <p:cBhvr>
                                        <p:cTn id="5348" dur="1" fill="hold">
                                          <p:stCondLst>
                                            <p:cond delay="0"/>
                                          </p:stCondLst>
                                        </p:cTn>
                                        <p:tgtEl>
                                          <p:spTgt spid="2284">
                                            <p:txEl>
                                              <p:pRg st="2" end="2"/>
                                            </p:txEl>
                                          </p:spTgt>
                                        </p:tgtEl>
                                        <p:attrNameLst>
                                          <p:attrName>style.visibility</p:attrName>
                                        </p:attrNameLst>
                                      </p:cBhvr>
                                      <p:to>
                                        <p:strVal val="visible"/>
                                      </p:to>
                                    </p:set>
                                  </p:childTnLst>
                                </p:cTn>
                              </p:par>
                              <p:par>
                                <p:cTn id="5349" nodeType="withEffect" fill="hold" presetClass="entr" presetID="1">
                                  <p:stCondLst>
                                    <p:cond delay="0"/>
                                  </p:stCondLst>
                                  <p:childTnLst>
                                    <p:set>
                                      <p:cBhvr>
                                        <p:cTn id="5350" dur="1" fill="hold">
                                          <p:stCondLst>
                                            <p:cond delay="0"/>
                                          </p:stCondLst>
                                        </p:cTn>
                                        <p:tgtEl>
                                          <p:spTgt spid="2284">
                                            <p:txEl>
                                              <p:pRg st="3" end="3"/>
                                            </p:txEl>
                                          </p:spTgt>
                                        </p:tgtEl>
                                        <p:attrNameLst>
                                          <p:attrName>style.visibility</p:attrName>
                                        </p:attrNameLst>
                                      </p:cBhvr>
                                      <p:to>
                                        <p:strVal val="visible"/>
                                      </p:to>
                                    </p:set>
                                  </p:childTnLst>
                                </p:cTn>
                              </p:par>
                            </p:childTnLst>
                          </p:cTn>
                        </p:par>
                      </p:childTnLst>
                    </p:cTn>
                  </p:par>
                  <p:par>
                    <p:cTn id="5351" nodeType="clickEffect" fill="hold">
                      <p:stCondLst>
                        <p:cond delay="indefinite"/>
                      </p:stCondLst>
                      <p:childTnLst>
                        <p:par>
                          <p:cTn id="5352" nodeType="withEffect" fill="hold">
                            <p:stCondLst>
                              <p:cond delay="0"/>
                            </p:stCondLst>
                            <p:childTnLst>
                              <p:par>
                                <p:cTn id="5353" nodeType="clickEffect" fill="hold" presetClass="entr" presetID="1">
                                  <p:stCondLst>
                                    <p:cond delay="0"/>
                                  </p:stCondLst>
                                  <p:childTnLst>
                                    <p:set>
                                      <p:cBhvr>
                                        <p:cTn id="5354" dur="1" fill="hold">
                                          <p:stCondLst>
                                            <p:cond delay="0"/>
                                          </p:stCondLst>
                                        </p:cTn>
                                        <p:tgtEl>
                                          <p:spTgt spid="2284">
                                            <p:txEl>
                                              <p:pRg st="4" end="4"/>
                                            </p:txEl>
                                          </p:spTgt>
                                        </p:tgtEl>
                                        <p:attrNameLst>
                                          <p:attrName>style.visibility</p:attrName>
                                        </p:attrNameLst>
                                      </p:cBhvr>
                                      <p:to>
                                        <p:strVal val="visible"/>
                                      </p:to>
                                    </p:set>
                                  </p:childTnLst>
                                </p:cTn>
                              </p:par>
                              <p:par>
                                <p:cTn id="5355" nodeType="withEffect" fill="hold" presetClass="entr" presetID="1">
                                  <p:stCondLst>
                                    <p:cond delay="0"/>
                                  </p:stCondLst>
                                  <p:childTnLst>
                                    <p:set>
                                      <p:cBhvr>
                                        <p:cTn id="5356" dur="1" fill="hold">
                                          <p:stCondLst>
                                            <p:cond delay="0"/>
                                          </p:stCondLst>
                                        </p:cTn>
                                        <p:tgtEl>
                                          <p:spTgt spid="2284">
                                            <p:txEl>
                                              <p:pRg st="5" end="5"/>
                                            </p:txEl>
                                          </p:spTgt>
                                        </p:tgtEl>
                                        <p:attrNameLst>
                                          <p:attrName>style.visibility</p:attrName>
                                        </p:attrNameLst>
                                      </p:cBhvr>
                                      <p:to>
                                        <p:strVal val="visible"/>
                                      </p:to>
                                    </p:set>
                                  </p:childTnLst>
                                </p:cTn>
                              </p:par>
                              <p:par>
                                <p:cTn id="5357" nodeType="withEffect" fill="hold" presetClass="entr" presetID="1">
                                  <p:stCondLst>
                                    <p:cond delay="0"/>
                                  </p:stCondLst>
                                  <p:childTnLst>
                                    <p:set>
                                      <p:cBhvr>
                                        <p:cTn id="5358" dur="1" fill="hold">
                                          <p:stCondLst>
                                            <p:cond delay="0"/>
                                          </p:stCondLst>
                                        </p:cTn>
                                        <p:tgtEl>
                                          <p:spTgt spid="2284">
                                            <p:txEl>
                                              <p:pRg st="6" end="6"/>
                                            </p:txEl>
                                          </p:spTgt>
                                        </p:tgtEl>
                                        <p:attrNameLst>
                                          <p:attrName>style.visibility</p:attrName>
                                        </p:attrNameLst>
                                      </p:cBhvr>
                                      <p:to>
                                        <p:strVal val="visible"/>
                                      </p:to>
                                    </p:set>
                                  </p:childTnLst>
                                </p:cTn>
                              </p:par>
                              <p:par>
                                <p:cTn id="5359" nodeType="withEffect" fill="hold" presetClass="entr" presetID="1">
                                  <p:stCondLst>
                                    <p:cond delay="0"/>
                                  </p:stCondLst>
                                  <p:childTnLst>
                                    <p:set>
                                      <p:cBhvr>
                                        <p:cTn id="5360" dur="1" fill="hold">
                                          <p:stCondLst>
                                            <p:cond delay="0"/>
                                          </p:stCondLst>
                                        </p:cTn>
                                        <p:tgtEl>
                                          <p:spTgt spid="2284">
                                            <p:txEl>
                                              <p:pRg st="7" end="7"/>
                                            </p:txEl>
                                          </p:spTgt>
                                        </p:tgtEl>
                                        <p:attrNameLst>
                                          <p:attrName>style.visibility</p:attrName>
                                        </p:attrNameLst>
                                      </p:cBhvr>
                                      <p:to>
                                        <p:strVal val="visible"/>
                                      </p:to>
                                    </p:set>
                                  </p:childTnLst>
                                </p:cTn>
                              </p:par>
                              <p:par>
                                <p:cTn id="5361" nodeType="withEffect" fill="hold" presetClass="entr" presetID="1">
                                  <p:stCondLst>
                                    <p:cond delay="0"/>
                                  </p:stCondLst>
                                  <p:childTnLst>
                                    <p:set>
                                      <p:cBhvr>
                                        <p:cTn id="5362" dur="1" fill="hold">
                                          <p:stCondLst>
                                            <p:cond delay="0"/>
                                          </p:stCondLst>
                                        </p:cTn>
                                        <p:tgtEl>
                                          <p:spTgt spid="2284">
                                            <p:txEl>
                                              <p:pRg st="8" end="8"/>
                                            </p:txEl>
                                          </p:spTgt>
                                        </p:tgtEl>
                                        <p:attrNameLst>
                                          <p:attrName>style.visibility</p:attrName>
                                        </p:attrNameLst>
                                      </p:cBhvr>
                                      <p:to>
                                        <p:strVal val="visible"/>
                                      </p:to>
                                    </p:set>
                                  </p:childTnLst>
                                </p:cTn>
                              </p:par>
                              <p:par>
                                <p:cTn id="5363" nodeType="withEffect" fill="hold" presetClass="entr" presetID="1">
                                  <p:stCondLst>
                                    <p:cond delay="0"/>
                                  </p:stCondLst>
                                  <p:childTnLst>
                                    <p:set>
                                      <p:cBhvr>
                                        <p:cTn id="5364" dur="1" fill="hold">
                                          <p:stCondLst>
                                            <p:cond delay="0"/>
                                          </p:stCondLst>
                                        </p:cTn>
                                        <p:tgtEl>
                                          <p:spTgt spid="2284">
                                            <p:txEl>
                                              <p:pRg st="9" end="9"/>
                                            </p:txEl>
                                          </p:spTgt>
                                        </p:tgtEl>
                                        <p:attrNameLst>
                                          <p:attrName>style.visibility</p:attrName>
                                        </p:attrNameLst>
                                      </p:cBhvr>
                                      <p:to>
                                        <p:strVal val="visible"/>
                                      </p:to>
                                    </p:set>
                                  </p:childTnLst>
                                </p:cTn>
                              </p:par>
                              <p:par>
                                <p:cTn id="5365" nodeType="withEffect" fill="hold" presetClass="entr" presetID="1">
                                  <p:stCondLst>
                                    <p:cond delay="0"/>
                                  </p:stCondLst>
                                  <p:childTnLst>
                                    <p:set>
                                      <p:cBhvr>
                                        <p:cTn id="5366" dur="1" fill="hold">
                                          <p:stCondLst>
                                            <p:cond delay="0"/>
                                          </p:stCondLst>
                                        </p:cTn>
                                        <p:tgtEl>
                                          <p:spTgt spid="228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228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2288" name="Title 61"/>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367" dur="indefinite" restart="never" nodeType="tmRoot">
          <p:childTnLst>
            <p:seq>
              <p:cTn id="5368" dur="indefinite" nodeType="mainSeq">
                <p:childTnLst>
                  <p:par>
                    <p:cTn id="5369" nodeType="clickEffect" fill="hold">
                      <p:stCondLst>
                        <p:cond delay="indefinite"/>
                      </p:stCondLst>
                      <p:childTnLst>
                        <p:par>
                          <p:cTn id="5370" nodeType="withEffect" fill="hold">
                            <p:stCondLst>
                              <p:cond delay="0"/>
                            </p:stCondLst>
                            <p:childTnLst>
                              <p:par>
                                <p:cTn id="5371" nodeType="clickEffect" fill="hold" presetClass="entr" presetID="1">
                                  <p:stCondLst>
                                    <p:cond delay="0"/>
                                  </p:stCondLst>
                                  <p:childTnLst>
                                    <p:set>
                                      <p:cBhvr>
                                        <p:cTn id="5372" dur="1" fill="hold">
                                          <p:stCondLst>
                                            <p:cond delay="0"/>
                                          </p:stCondLst>
                                        </p:cTn>
                                        <p:tgtEl>
                                          <p:spTgt spid="2287">
                                            <p:txEl>
                                              <p:pRg st="0" end="0"/>
                                            </p:txEl>
                                          </p:spTgt>
                                        </p:tgtEl>
                                        <p:attrNameLst>
                                          <p:attrName>style.visibility</p:attrName>
                                        </p:attrNameLst>
                                      </p:cBhvr>
                                      <p:to>
                                        <p:strVal val="visible"/>
                                      </p:to>
                                    </p:set>
                                  </p:childTnLst>
                                </p:cTn>
                              </p:par>
                            </p:childTnLst>
                          </p:cTn>
                        </p:par>
                      </p:childTnLst>
                    </p:cTn>
                  </p:par>
                  <p:par>
                    <p:cTn id="5373" nodeType="clickEffect" fill="hold">
                      <p:stCondLst>
                        <p:cond delay="indefinite"/>
                      </p:stCondLst>
                      <p:childTnLst>
                        <p:par>
                          <p:cTn id="5374" nodeType="withEffect" fill="hold">
                            <p:stCondLst>
                              <p:cond delay="0"/>
                            </p:stCondLst>
                            <p:childTnLst>
                              <p:par>
                                <p:cTn id="5375" nodeType="clickEffect" fill="hold" presetClass="entr" presetID="1">
                                  <p:stCondLst>
                                    <p:cond delay="0"/>
                                  </p:stCondLst>
                                  <p:childTnLst>
                                    <p:set>
                                      <p:cBhvr>
                                        <p:cTn id="5376" dur="1" fill="hold">
                                          <p:stCondLst>
                                            <p:cond delay="0"/>
                                          </p:stCondLst>
                                        </p:cTn>
                                        <p:tgtEl>
                                          <p:spTgt spid="2287">
                                            <p:txEl>
                                              <p:pRg st="1" end="1"/>
                                            </p:txEl>
                                          </p:spTgt>
                                        </p:tgtEl>
                                        <p:attrNameLst>
                                          <p:attrName>style.visibility</p:attrName>
                                        </p:attrNameLst>
                                      </p:cBhvr>
                                      <p:to>
                                        <p:strVal val="visible"/>
                                      </p:to>
                                    </p:set>
                                  </p:childTnLst>
                                </p:cTn>
                              </p:par>
                            </p:childTnLst>
                          </p:cTn>
                        </p:par>
                      </p:childTnLst>
                    </p:cTn>
                  </p:par>
                  <p:par>
                    <p:cTn id="5377" nodeType="clickEffect" fill="hold">
                      <p:stCondLst>
                        <p:cond delay="indefinite"/>
                      </p:stCondLst>
                      <p:childTnLst>
                        <p:par>
                          <p:cTn id="5378" nodeType="withEffect" fill="hold">
                            <p:stCondLst>
                              <p:cond delay="0"/>
                            </p:stCondLst>
                            <p:childTnLst>
                              <p:par>
                                <p:cTn id="5379" nodeType="clickEffect" fill="hold" presetClass="entr" presetID="1">
                                  <p:stCondLst>
                                    <p:cond delay="0"/>
                                  </p:stCondLst>
                                  <p:childTnLst>
                                    <p:set>
                                      <p:cBhvr>
                                        <p:cTn id="5380" dur="1" fill="hold">
                                          <p:stCondLst>
                                            <p:cond delay="0"/>
                                          </p:stCondLst>
                                        </p:cTn>
                                        <p:tgtEl>
                                          <p:spTgt spid="2287">
                                            <p:txEl>
                                              <p:pRg st="2" end="2"/>
                                            </p:txEl>
                                          </p:spTgt>
                                        </p:tgtEl>
                                        <p:attrNameLst>
                                          <p:attrName>style.visibility</p:attrName>
                                        </p:attrNameLst>
                                      </p:cBhvr>
                                      <p:to>
                                        <p:strVal val="visible"/>
                                      </p:to>
                                    </p:set>
                                  </p:childTnLst>
                                </p:cTn>
                              </p:par>
                            </p:childTnLst>
                          </p:cTn>
                        </p:par>
                      </p:childTnLst>
                    </p:cTn>
                  </p:par>
                  <p:par>
                    <p:cTn id="5381" nodeType="clickEffect" fill="hold">
                      <p:stCondLst>
                        <p:cond delay="indefinite"/>
                      </p:stCondLst>
                      <p:childTnLst>
                        <p:par>
                          <p:cTn id="5382" nodeType="withEffect" fill="hold">
                            <p:stCondLst>
                              <p:cond delay="0"/>
                            </p:stCondLst>
                            <p:childTnLst>
                              <p:par>
                                <p:cTn id="5383" nodeType="clickEffect" fill="hold" presetClass="entr" presetID="1">
                                  <p:stCondLst>
                                    <p:cond delay="0"/>
                                  </p:stCondLst>
                                  <p:childTnLst>
                                    <p:set>
                                      <p:cBhvr>
                                        <p:cTn id="5384" dur="1" fill="hold">
                                          <p:stCondLst>
                                            <p:cond delay="0"/>
                                          </p:stCondLst>
                                        </p:cTn>
                                        <p:tgtEl>
                                          <p:spTgt spid="2287">
                                            <p:txEl>
                                              <p:pRg st="3" end="3"/>
                                            </p:txEl>
                                          </p:spTgt>
                                        </p:tgtEl>
                                        <p:attrNameLst>
                                          <p:attrName>style.visibility</p:attrName>
                                        </p:attrNameLst>
                                      </p:cBhvr>
                                      <p:to>
                                        <p:strVal val="visible"/>
                                      </p:to>
                                    </p:set>
                                  </p:childTnLst>
                                </p:cTn>
                              </p:par>
                            </p:childTnLst>
                          </p:cTn>
                        </p:par>
                      </p:childTnLst>
                    </p:cTn>
                  </p:par>
                  <p:par>
                    <p:cTn id="5385" nodeType="clickEffect" fill="hold">
                      <p:stCondLst>
                        <p:cond delay="indefinite"/>
                      </p:stCondLst>
                      <p:childTnLst>
                        <p:par>
                          <p:cTn id="5386" nodeType="withEffect" fill="hold">
                            <p:stCondLst>
                              <p:cond delay="0"/>
                            </p:stCondLst>
                            <p:childTnLst>
                              <p:par>
                                <p:cTn id="5387" nodeType="clickEffect" fill="hold" presetClass="entr" presetID="1">
                                  <p:stCondLst>
                                    <p:cond delay="0"/>
                                  </p:stCondLst>
                                  <p:childTnLst>
                                    <p:set>
                                      <p:cBhvr>
                                        <p:cTn id="5388" dur="1" fill="hold">
                                          <p:stCondLst>
                                            <p:cond delay="0"/>
                                          </p:stCondLst>
                                        </p:cTn>
                                        <p:tgtEl>
                                          <p:spTgt spid="2287">
                                            <p:txEl>
                                              <p:pRg st="4" end="4"/>
                                            </p:txEl>
                                          </p:spTgt>
                                        </p:tgtEl>
                                        <p:attrNameLst>
                                          <p:attrName>style.visibility</p:attrName>
                                        </p:attrNameLst>
                                      </p:cBhvr>
                                      <p:to>
                                        <p:strVal val="visible"/>
                                      </p:to>
                                    </p:set>
                                  </p:childTnLst>
                                </p:cTn>
                              </p:par>
                            </p:childTnLst>
                          </p:cTn>
                        </p:par>
                      </p:childTnLst>
                    </p:cTn>
                  </p:par>
                  <p:par>
                    <p:cTn id="5389" nodeType="clickEffect" fill="hold">
                      <p:stCondLst>
                        <p:cond delay="indefinite"/>
                      </p:stCondLst>
                      <p:childTnLst>
                        <p:par>
                          <p:cTn id="5390" nodeType="withEffect" fill="hold">
                            <p:stCondLst>
                              <p:cond delay="0"/>
                            </p:stCondLst>
                            <p:childTnLst>
                              <p:par>
                                <p:cTn id="5391" nodeType="clickEffect" fill="hold" presetClass="entr" presetID="1">
                                  <p:stCondLst>
                                    <p:cond delay="0"/>
                                  </p:stCondLst>
                                  <p:childTnLst>
                                    <p:set>
                                      <p:cBhvr>
                                        <p:cTn id="5392" dur="1" fill="hold">
                                          <p:stCondLst>
                                            <p:cond delay="0"/>
                                          </p:stCondLst>
                                        </p:cTn>
                                        <p:tgtEl>
                                          <p:spTgt spid="2287">
                                            <p:txEl>
                                              <p:pRg st="5" end="5"/>
                                            </p:txEl>
                                          </p:spTgt>
                                        </p:tgtEl>
                                        <p:attrNameLst>
                                          <p:attrName>style.visibility</p:attrName>
                                        </p:attrNameLst>
                                      </p:cBhvr>
                                      <p:to>
                                        <p:strVal val="visible"/>
                                      </p:to>
                                    </p:set>
                                  </p:childTnLst>
                                </p:cTn>
                              </p:par>
                            </p:childTnLst>
                          </p:cTn>
                        </p:par>
                      </p:childTnLst>
                    </p:cTn>
                  </p:par>
                  <p:par>
                    <p:cTn id="5393" nodeType="clickEffect" fill="hold">
                      <p:stCondLst>
                        <p:cond delay="indefinite"/>
                      </p:stCondLst>
                      <p:childTnLst>
                        <p:par>
                          <p:cTn id="5394" nodeType="withEffect" fill="hold">
                            <p:stCondLst>
                              <p:cond delay="0"/>
                            </p:stCondLst>
                            <p:childTnLst>
                              <p:par>
                                <p:cTn id="5395" nodeType="clickEffect" fill="hold" presetClass="entr" presetID="1">
                                  <p:stCondLst>
                                    <p:cond delay="0"/>
                                  </p:stCondLst>
                                  <p:childTnLst>
                                    <p:set>
                                      <p:cBhvr>
                                        <p:cTn id="5396" dur="1" fill="hold">
                                          <p:stCondLst>
                                            <p:cond delay="0"/>
                                          </p:stCondLst>
                                        </p:cTn>
                                        <p:tgtEl>
                                          <p:spTgt spid="2287">
                                            <p:txEl>
                                              <p:pRg st="6" end="6"/>
                                            </p:txEl>
                                          </p:spTgt>
                                        </p:tgtEl>
                                        <p:attrNameLst>
                                          <p:attrName>style.visibility</p:attrName>
                                        </p:attrNameLst>
                                      </p:cBhvr>
                                      <p:to>
                                        <p:strVal val="visible"/>
                                      </p:to>
                                    </p:set>
                                  </p:childTnLst>
                                </p:cTn>
                              </p:par>
                              <p:par>
                                <p:cTn id="5397" nodeType="withEffect" fill="hold" presetClass="entr" presetID="1">
                                  <p:stCondLst>
                                    <p:cond delay="0"/>
                                  </p:stCondLst>
                                  <p:childTnLst>
                                    <p:set>
                                      <p:cBhvr>
                                        <p:cTn id="5398" dur="1" fill="hold">
                                          <p:stCondLst>
                                            <p:cond delay="0"/>
                                          </p:stCondLst>
                                        </p:cTn>
                                        <p:tgtEl>
                                          <p:spTgt spid="2287">
                                            <p:txEl>
                                              <p:pRg st="7" end="7"/>
                                            </p:txEl>
                                          </p:spTgt>
                                        </p:tgtEl>
                                        <p:attrNameLst>
                                          <p:attrName>style.visibility</p:attrName>
                                        </p:attrNameLst>
                                      </p:cBhvr>
                                      <p:to>
                                        <p:strVal val="visible"/>
                                      </p:to>
                                    </p:set>
                                  </p:childTnLst>
                                </p:cTn>
                              </p:par>
                              <p:par>
                                <p:cTn id="5399" nodeType="withEffect" fill="hold" presetClass="entr" presetID="1">
                                  <p:stCondLst>
                                    <p:cond delay="0"/>
                                  </p:stCondLst>
                                  <p:childTnLst>
                                    <p:set>
                                      <p:cBhvr>
                                        <p:cTn id="5400" dur="1" fill="hold">
                                          <p:stCondLst>
                                            <p:cond delay="0"/>
                                          </p:stCondLst>
                                        </p:cTn>
                                        <p:tgtEl>
                                          <p:spTgt spid="2287">
                                            <p:txEl>
                                              <p:pRg st="8" end="8"/>
                                            </p:txEl>
                                          </p:spTgt>
                                        </p:tgtEl>
                                        <p:attrNameLst>
                                          <p:attrName>style.visibility</p:attrName>
                                        </p:attrNameLst>
                                      </p:cBhvr>
                                      <p:to>
                                        <p:strVal val="visible"/>
                                      </p:to>
                                    </p:set>
                                  </p:childTnLst>
                                </p:cTn>
                              </p:par>
                              <p:par>
                                <p:cTn id="5401" nodeType="withEffect" fill="hold" presetClass="entr" presetID="1">
                                  <p:stCondLst>
                                    <p:cond delay="0"/>
                                  </p:stCondLst>
                                  <p:childTnLst>
                                    <p:set>
                                      <p:cBhvr>
                                        <p:cTn id="5402" dur="1" fill="hold">
                                          <p:stCondLst>
                                            <p:cond delay="0"/>
                                          </p:stCondLst>
                                        </p:cTn>
                                        <p:tgtEl>
                                          <p:spTgt spid="2287">
                                            <p:txEl>
                                              <p:pRg st="9" end="9"/>
                                            </p:txEl>
                                          </p:spTgt>
                                        </p:tgtEl>
                                        <p:attrNameLst>
                                          <p:attrName>style.visibility</p:attrName>
                                        </p:attrNameLst>
                                      </p:cBhvr>
                                      <p:to>
                                        <p:strVal val="visible"/>
                                      </p:to>
                                    </p:set>
                                  </p:childTnLst>
                                </p:cTn>
                              </p:par>
                              <p:par>
                                <p:cTn id="5403" nodeType="withEffect" fill="hold" presetClass="entr" presetID="1">
                                  <p:stCondLst>
                                    <p:cond delay="0"/>
                                  </p:stCondLst>
                                  <p:childTnLst>
                                    <p:set>
                                      <p:cBhvr>
                                        <p:cTn id="5404" dur="1" fill="hold">
                                          <p:stCondLst>
                                            <p:cond delay="0"/>
                                          </p:stCondLst>
                                        </p:cTn>
                                        <p:tgtEl>
                                          <p:spTgt spid="2287">
                                            <p:txEl>
                                              <p:pRg st="10" end="10"/>
                                            </p:txEl>
                                          </p:spTgt>
                                        </p:tgtEl>
                                        <p:attrNameLst>
                                          <p:attrName>style.visibility</p:attrName>
                                        </p:attrNameLst>
                                      </p:cBhvr>
                                      <p:to>
                                        <p:strVal val="visible"/>
                                      </p:to>
                                    </p:set>
                                  </p:childTnLst>
                                </p:cTn>
                              </p:par>
                              <p:par>
                                <p:cTn id="5405" nodeType="withEffect" fill="hold" presetClass="entr" presetID="1">
                                  <p:stCondLst>
                                    <p:cond delay="0"/>
                                  </p:stCondLst>
                                  <p:childTnLst>
                                    <p:set>
                                      <p:cBhvr>
                                        <p:cTn id="5406" dur="1" fill="hold">
                                          <p:stCondLst>
                                            <p:cond delay="0"/>
                                          </p:stCondLst>
                                        </p:cTn>
                                        <p:tgtEl>
                                          <p:spTgt spid="228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2290" name="Title 62"/>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407" dur="indefinite" restart="never" nodeType="tmRoot">
          <p:childTnLst>
            <p:seq>
              <p:cTn id="5408" dur="indefinite" nodeType="mainSeq">
                <p:childTnLst>
                  <p:par>
                    <p:cTn id="5409" nodeType="clickEffect" fill="hold">
                      <p:stCondLst>
                        <p:cond delay="indefinite"/>
                      </p:stCondLst>
                      <p:childTnLst>
                        <p:par>
                          <p:cTn id="5410" nodeType="withEffect" fill="hold">
                            <p:stCondLst>
                              <p:cond delay="0"/>
                            </p:stCondLst>
                            <p:childTnLst>
                              <p:par>
                                <p:cTn id="5411" nodeType="clickEffect" fill="hold" presetClass="entr" presetID="1">
                                  <p:stCondLst>
                                    <p:cond delay="0"/>
                                  </p:stCondLst>
                                  <p:childTnLst>
                                    <p:set>
                                      <p:cBhvr>
                                        <p:cTn id="5412" dur="1" fill="hold">
                                          <p:stCondLst>
                                            <p:cond delay="0"/>
                                          </p:stCondLst>
                                        </p:cTn>
                                        <p:tgtEl>
                                          <p:spTgt spid="2289">
                                            <p:txEl>
                                              <p:pRg st="0" end="0"/>
                                            </p:txEl>
                                          </p:spTgt>
                                        </p:tgtEl>
                                        <p:attrNameLst>
                                          <p:attrName>style.visibility</p:attrName>
                                        </p:attrNameLst>
                                      </p:cBhvr>
                                      <p:to>
                                        <p:strVal val="visible"/>
                                      </p:to>
                                    </p:set>
                                  </p:childTnLst>
                                </p:cTn>
                              </p:par>
                              <p:par>
                                <p:cTn id="5413" nodeType="withEffect" fill="hold" presetClass="entr" presetID="1">
                                  <p:stCondLst>
                                    <p:cond delay="0"/>
                                  </p:stCondLst>
                                  <p:childTnLst>
                                    <p:set>
                                      <p:cBhvr>
                                        <p:cTn id="5414" dur="1" fill="hold">
                                          <p:stCondLst>
                                            <p:cond delay="0"/>
                                          </p:stCondLst>
                                        </p:cTn>
                                        <p:tgtEl>
                                          <p:spTgt spid="2289">
                                            <p:txEl>
                                              <p:pRg st="1" end="1"/>
                                            </p:txEl>
                                          </p:spTgt>
                                        </p:tgtEl>
                                        <p:attrNameLst>
                                          <p:attrName>style.visibility</p:attrName>
                                        </p:attrNameLst>
                                      </p:cBhvr>
                                      <p:to>
                                        <p:strVal val="visible"/>
                                      </p:to>
                                    </p:set>
                                  </p:childTnLst>
                                </p:cTn>
                              </p:par>
                              <p:par>
                                <p:cTn id="5415" nodeType="withEffect" fill="hold" presetClass="entr" presetID="1">
                                  <p:stCondLst>
                                    <p:cond delay="0"/>
                                  </p:stCondLst>
                                  <p:childTnLst>
                                    <p:set>
                                      <p:cBhvr>
                                        <p:cTn id="5416" dur="1" fill="hold">
                                          <p:stCondLst>
                                            <p:cond delay="0"/>
                                          </p:stCondLst>
                                        </p:cTn>
                                        <p:tgtEl>
                                          <p:spTgt spid="2289">
                                            <p:txEl>
                                              <p:pRg st="2" end="2"/>
                                            </p:txEl>
                                          </p:spTgt>
                                        </p:tgtEl>
                                        <p:attrNameLst>
                                          <p:attrName>style.visibility</p:attrName>
                                        </p:attrNameLst>
                                      </p:cBhvr>
                                      <p:to>
                                        <p:strVal val="visible"/>
                                      </p:to>
                                    </p:set>
                                  </p:childTnLst>
                                </p:cTn>
                              </p:par>
                              <p:par>
                                <p:cTn id="5417" nodeType="withEffect" fill="hold" presetClass="entr" presetID="1">
                                  <p:stCondLst>
                                    <p:cond delay="0"/>
                                  </p:stCondLst>
                                  <p:childTnLst>
                                    <p:set>
                                      <p:cBhvr>
                                        <p:cTn id="5418" dur="1" fill="hold">
                                          <p:stCondLst>
                                            <p:cond delay="0"/>
                                          </p:stCondLst>
                                        </p:cTn>
                                        <p:tgtEl>
                                          <p:spTgt spid="2289">
                                            <p:txEl>
                                              <p:pRg st="3" end="3"/>
                                            </p:txEl>
                                          </p:spTgt>
                                        </p:tgtEl>
                                        <p:attrNameLst>
                                          <p:attrName>style.visibility</p:attrName>
                                        </p:attrNameLst>
                                      </p:cBhvr>
                                      <p:to>
                                        <p:strVal val="visible"/>
                                      </p:to>
                                    </p:set>
                                  </p:childTnLst>
                                </p:cTn>
                              </p:par>
                            </p:childTnLst>
                          </p:cTn>
                        </p:par>
                      </p:childTnLst>
                    </p:cTn>
                  </p:par>
                  <p:par>
                    <p:cTn id="5419" nodeType="clickEffect" fill="hold">
                      <p:stCondLst>
                        <p:cond delay="indefinite"/>
                      </p:stCondLst>
                      <p:childTnLst>
                        <p:par>
                          <p:cTn id="5420" nodeType="withEffect" fill="hold">
                            <p:stCondLst>
                              <p:cond delay="0"/>
                            </p:stCondLst>
                            <p:childTnLst>
                              <p:par>
                                <p:cTn id="5421" nodeType="clickEffect" fill="hold" presetClass="entr" presetID="1">
                                  <p:stCondLst>
                                    <p:cond delay="0"/>
                                  </p:stCondLst>
                                  <p:childTnLst>
                                    <p:set>
                                      <p:cBhvr>
                                        <p:cTn id="5422" dur="1" fill="hold">
                                          <p:stCondLst>
                                            <p:cond delay="0"/>
                                          </p:stCondLst>
                                        </p:cTn>
                                        <p:tgtEl>
                                          <p:spTgt spid="2289">
                                            <p:txEl>
                                              <p:pRg st="5" end="5"/>
                                            </p:txEl>
                                          </p:spTgt>
                                        </p:tgtEl>
                                        <p:attrNameLst>
                                          <p:attrName>style.visibility</p:attrName>
                                        </p:attrNameLst>
                                      </p:cBhvr>
                                      <p:to>
                                        <p:strVal val="visible"/>
                                      </p:to>
                                    </p:set>
                                  </p:childTnLst>
                                </p:cTn>
                              </p:par>
                              <p:par>
                                <p:cTn id="5423" nodeType="withEffect" fill="hold" presetClass="entr" presetID="1">
                                  <p:stCondLst>
                                    <p:cond delay="0"/>
                                  </p:stCondLst>
                                  <p:childTnLst>
                                    <p:set>
                                      <p:cBhvr>
                                        <p:cTn id="5424" dur="1" fill="hold">
                                          <p:stCondLst>
                                            <p:cond delay="0"/>
                                          </p:stCondLst>
                                        </p:cTn>
                                        <p:tgtEl>
                                          <p:spTgt spid="2289">
                                            <p:txEl>
                                              <p:pRg st="6" end="6"/>
                                            </p:txEl>
                                          </p:spTgt>
                                        </p:tgtEl>
                                        <p:attrNameLst>
                                          <p:attrName>style.visibility</p:attrName>
                                        </p:attrNameLst>
                                      </p:cBhvr>
                                      <p:to>
                                        <p:strVal val="visible"/>
                                      </p:to>
                                    </p:set>
                                  </p:childTnLst>
                                </p:cTn>
                              </p:par>
                              <p:par>
                                <p:cTn id="5425" nodeType="withEffect" fill="hold" presetClass="entr" presetID="1">
                                  <p:stCondLst>
                                    <p:cond delay="0"/>
                                  </p:stCondLst>
                                  <p:childTnLst>
                                    <p:set>
                                      <p:cBhvr>
                                        <p:cTn id="5426" dur="1" fill="hold">
                                          <p:stCondLst>
                                            <p:cond delay="0"/>
                                          </p:stCondLst>
                                        </p:cTn>
                                        <p:tgtEl>
                                          <p:spTgt spid="2289">
                                            <p:txEl>
                                              <p:pRg st="7" end="7"/>
                                            </p:txEl>
                                          </p:spTgt>
                                        </p:tgtEl>
                                        <p:attrNameLst>
                                          <p:attrName>style.visibility</p:attrName>
                                        </p:attrNameLst>
                                      </p:cBhvr>
                                      <p:to>
                                        <p:strVal val="visible"/>
                                      </p:to>
                                    </p:set>
                                  </p:childTnLst>
                                </p:cTn>
                              </p:par>
                              <p:par>
                                <p:cTn id="5427" nodeType="withEffect" fill="hold" presetClass="entr" presetID="1">
                                  <p:stCondLst>
                                    <p:cond delay="0"/>
                                  </p:stCondLst>
                                  <p:childTnLst>
                                    <p:set>
                                      <p:cBhvr>
                                        <p:cTn id="5428" dur="1" fill="hold">
                                          <p:stCondLst>
                                            <p:cond delay="0"/>
                                          </p:stCondLst>
                                        </p:cTn>
                                        <p:tgtEl>
                                          <p:spTgt spid="2289">
                                            <p:txEl>
                                              <p:pRg st="8" end="8"/>
                                            </p:txEl>
                                          </p:spTgt>
                                        </p:tgtEl>
                                        <p:attrNameLst>
                                          <p:attrName>style.visibility</p:attrName>
                                        </p:attrNameLst>
                                      </p:cBhvr>
                                      <p:to>
                                        <p:strVal val="visible"/>
                                      </p:to>
                                    </p:set>
                                  </p:childTnLst>
                                </p:cTn>
                              </p:par>
                              <p:par>
                                <p:cTn id="5429" nodeType="withEffect" fill="hold" presetClass="entr" presetID="1">
                                  <p:stCondLst>
                                    <p:cond delay="0"/>
                                  </p:stCondLst>
                                  <p:childTnLst>
                                    <p:set>
                                      <p:cBhvr>
                                        <p:cTn id="5430" dur="1" fill="hold">
                                          <p:stCondLst>
                                            <p:cond delay="0"/>
                                          </p:stCondLst>
                                        </p:cTn>
                                        <p:tgtEl>
                                          <p:spTgt spid="2289">
                                            <p:txEl>
                                              <p:pRg st="9" end="9"/>
                                            </p:txEl>
                                          </p:spTgt>
                                        </p:tgtEl>
                                        <p:attrNameLst>
                                          <p:attrName>style.visibility</p:attrName>
                                        </p:attrNameLst>
                                      </p:cBhvr>
                                      <p:to>
                                        <p:strVal val="visible"/>
                                      </p:to>
                                    </p:set>
                                  </p:childTnLst>
                                </p:cTn>
                              </p:par>
                              <p:par>
                                <p:cTn id="5431" nodeType="withEffect" fill="hold" presetClass="entr" presetID="1">
                                  <p:stCondLst>
                                    <p:cond delay="0"/>
                                  </p:stCondLst>
                                  <p:childTnLst>
                                    <p:set>
                                      <p:cBhvr>
                                        <p:cTn id="5432" dur="1" fill="hold">
                                          <p:stCondLst>
                                            <p:cond delay="0"/>
                                          </p:stCondLst>
                                        </p:cTn>
                                        <p:tgtEl>
                                          <p:spTgt spid="228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44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childTnLst>
                  <p:par>
                    <p:cTn id="83" nodeType="clickEffect" fill="hold">
                      <p:stCondLst>
                        <p:cond delay="indefinite"/>
                      </p:stCondLst>
                      <p:childTnLst>
                        <p:par>
                          <p:cTn id="84" nodeType="withEffect" fill="hold">
                            <p:stCondLst>
                              <p:cond delay="0"/>
                            </p:stCondLst>
                            <p:childTnLst>
                              <p:par>
                                <p:cTn id="85" nodeType="clickEffect" fill="hold" presetClass="entr" presetID="1">
                                  <p:stCondLst>
                                    <p:cond delay="0"/>
                                  </p:stCondLst>
                                  <p:childTnLst>
                                    <p:set>
                                      <p:cBhvr>
                                        <p:cTn id="86" dur="1" fill="hold">
                                          <p:stCondLst>
                                            <p:cond delay="0"/>
                                          </p:stCondLst>
                                        </p:cTn>
                                        <p:tgtEl>
                                          <p:spTgt spid="445">
                                            <p:txEl>
                                              <p:pRg st="0" end="0"/>
                                            </p:txEl>
                                          </p:spTgt>
                                        </p:tgtEl>
                                        <p:attrNameLst>
                                          <p:attrName>style.visibility</p:attrName>
                                        </p:attrNameLst>
                                      </p:cBhvr>
                                      <p:to>
                                        <p:strVal val="visible"/>
                                      </p:to>
                                    </p:set>
                                  </p:childTnLst>
                                </p:cTn>
                              </p:par>
                            </p:childTnLst>
                          </p:cTn>
                        </p:par>
                      </p:childTnLst>
                    </p:cTn>
                  </p:par>
                  <p:par>
                    <p:cTn id="87" nodeType="clickEffect" fill="hold">
                      <p:stCondLst>
                        <p:cond delay="indefinite"/>
                      </p:stCondLst>
                      <p:childTnLst>
                        <p:par>
                          <p:cTn id="88" nodeType="withEffect" fill="hold">
                            <p:stCondLst>
                              <p:cond delay="0"/>
                            </p:stCondLst>
                            <p:childTnLst>
                              <p:par>
                                <p:cTn id="89" nodeType="clickEffect" fill="hold" presetClass="entr" presetID="1">
                                  <p:stCondLst>
                                    <p:cond delay="0"/>
                                  </p:stCondLst>
                                  <p:childTnLst>
                                    <p:set>
                                      <p:cBhvr>
                                        <p:cTn id="90" dur="1" fill="hold">
                                          <p:stCondLst>
                                            <p:cond delay="0"/>
                                          </p:stCondLst>
                                        </p:cTn>
                                        <p:tgtEl>
                                          <p:spTgt spid="445">
                                            <p:txEl>
                                              <p:pRg st="1" end="1"/>
                                            </p:txEl>
                                          </p:spTgt>
                                        </p:tgtEl>
                                        <p:attrNameLst>
                                          <p:attrName>style.visibility</p:attrName>
                                        </p:attrNameLst>
                                      </p:cBhvr>
                                      <p:to>
                                        <p:strVal val="visible"/>
                                      </p:to>
                                    </p:set>
                                  </p:childTnLst>
                                </p:cTn>
                              </p:par>
                            </p:childTnLst>
                          </p:cTn>
                        </p:par>
                      </p:childTnLst>
                    </p:cTn>
                  </p:par>
                  <p:par>
                    <p:cTn id="91" nodeType="clickEffect" fill="hold">
                      <p:stCondLst>
                        <p:cond delay="indefinite"/>
                      </p:stCondLst>
                      <p:childTnLst>
                        <p:par>
                          <p:cTn id="92" nodeType="withEffect" fill="hold">
                            <p:stCondLst>
                              <p:cond delay="0"/>
                            </p:stCondLst>
                            <p:childTnLst>
                              <p:par>
                                <p:cTn id="93" nodeType="clickEffect" fill="hold" presetClass="entr" presetID="1">
                                  <p:stCondLst>
                                    <p:cond delay="0"/>
                                  </p:stCondLst>
                                  <p:childTnLst>
                                    <p:set>
                                      <p:cBhvr>
                                        <p:cTn id="94" dur="1" fill="hold">
                                          <p:stCondLst>
                                            <p:cond delay="0"/>
                                          </p:stCondLst>
                                        </p:cTn>
                                        <p:tgtEl>
                                          <p:spTgt spid="445">
                                            <p:txEl>
                                              <p:pRg st="2" end="2"/>
                                            </p:txEl>
                                          </p:spTgt>
                                        </p:tgtEl>
                                        <p:attrNameLst>
                                          <p:attrName>style.visibility</p:attrName>
                                        </p:attrNameLst>
                                      </p:cBhvr>
                                      <p:to>
                                        <p:strVal val="visible"/>
                                      </p:to>
                                    </p:set>
                                  </p:childTnLst>
                                </p:cTn>
                              </p:par>
                            </p:childTnLst>
                          </p:cTn>
                        </p:par>
                      </p:childTnLst>
                    </p:cTn>
                  </p:par>
                  <p:par>
                    <p:cTn id="95" nodeType="clickEffect" fill="hold">
                      <p:stCondLst>
                        <p:cond delay="indefinite"/>
                      </p:stCondLst>
                      <p:childTnLst>
                        <p:par>
                          <p:cTn id="96" nodeType="withEffect" fill="hold">
                            <p:stCondLst>
                              <p:cond delay="0"/>
                            </p:stCondLst>
                            <p:childTnLst>
                              <p:par>
                                <p:cTn id="97" nodeType="clickEffect" fill="hold" presetClass="entr" presetID="1">
                                  <p:stCondLst>
                                    <p:cond delay="0"/>
                                  </p:stCondLst>
                                  <p:childTnLst>
                                    <p:set>
                                      <p:cBhvr>
                                        <p:cTn id="98" dur="1" fill="hold">
                                          <p:stCondLst>
                                            <p:cond delay="0"/>
                                          </p:stCondLst>
                                        </p:cTn>
                                        <p:tgtEl>
                                          <p:spTgt spid="445">
                                            <p:txEl>
                                              <p:pRg st="3" end="3"/>
                                            </p:txEl>
                                          </p:spTgt>
                                        </p:tgtEl>
                                        <p:attrNameLst>
                                          <p:attrName>style.visibility</p:attrName>
                                        </p:attrNameLst>
                                      </p:cBhvr>
                                      <p:to>
                                        <p:strVal val="visible"/>
                                      </p:to>
                                    </p:set>
                                  </p:childTnLst>
                                </p:cTn>
                              </p:par>
                            </p:childTnLst>
                          </p:cTn>
                        </p:par>
                      </p:childTnLst>
                    </p:cTn>
                  </p:par>
                  <p:par>
                    <p:cTn id="99" nodeType="clickEffect" fill="hold">
                      <p:stCondLst>
                        <p:cond delay="indefinite"/>
                      </p:stCondLst>
                      <p:childTnLst>
                        <p:par>
                          <p:cTn id="100" nodeType="withEffect" fill="hold">
                            <p:stCondLst>
                              <p:cond delay="0"/>
                            </p:stCondLst>
                            <p:childTnLst>
                              <p:par>
                                <p:cTn id="101" nodeType="clickEffect" fill="hold" presetClass="entr" presetID="1">
                                  <p:stCondLst>
                                    <p:cond delay="0"/>
                                  </p:stCondLst>
                                  <p:childTnLst>
                                    <p:set>
                                      <p:cBhvr>
                                        <p:cTn id="102" dur="1" fill="hold">
                                          <p:stCondLst>
                                            <p:cond delay="0"/>
                                          </p:stCondLst>
                                        </p:cTn>
                                        <p:tgtEl>
                                          <p:spTgt spid="445">
                                            <p:txEl>
                                              <p:pRg st="4" end="4"/>
                                            </p:txEl>
                                          </p:spTgt>
                                        </p:tgtEl>
                                        <p:attrNameLst>
                                          <p:attrName>style.visibility</p:attrName>
                                        </p:attrNameLst>
                                      </p:cBhvr>
                                      <p:to>
                                        <p:strVal val="visible"/>
                                      </p:to>
                                    </p:set>
                                  </p:childTnLst>
                                </p:cTn>
                              </p:par>
                            </p:childTnLst>
                          </p:cTn>
                        </p:par>
                      </p:childTnLst>
                    </p:cTn>
                  </p:par>
                  <p:par>
                    <p:cTn id="103" nodeType="clickEffect" fill="hold">
                      <p:stCondLst>
                        <p:cond delay="indefinite"/>
                      </p:stCondLst>
                      <p:childTnLst>
                        <p:par>
                          <p:cTn id="104" nodeType="withEffect" fill="hold">
                            <p:stCondLst>
                              <p:cond delay="0"/>
                            </p:stCondLst>
                            <p:childTnLst>
                              <p:par>
                                <p:cTn id="105" nodeType="clickEffect" fill="hold" presetClass="entr" presetID="1">
                                  <p:stCondLst>
                                    <p:cond delay="0"/>
                                  </p:stCondLst>
                                  <p:childTnLst>
                                    <p:set>
                                      <p:cBhvr>
                                        <p:cTn id="106" dur="1" fill="hold">
                                          <p:stCondLst>
                                            <p:cond delay="0"/>
                                          </p:stCondLst>
                                        </p:cTn>
                                        <p:tgtEl>
                                          <p:spTgt spid="445">
                                            <p:txEl>
                                              <p:pRg st="5" end="5"/>
                                            </p:txEl>
                                          </p:spTgt>
                                        </p:tgtEl>
                                        <p:attrNameLst>
                                          <p:attrName>style.visibility</p:attrName>
                                        </p:attrNameLst>
                                      </p:cBhvr>
                                      <p:to>
                                        <p:strVal val="visible"/>
                                      </p:to>
                                    </p:set>
                                  </p:childTnLst>
                                </p:cTn>
                              </p:par>
                            </p:childTnLst>
                          </p:cTn>
                        </p:par>
                      </p:childTnLst>
                    </p:cTn>
                  </p:par>
                  <p:par>
                    <p:cTn id="107" nodeType="clickEffect" fill="hold">
                      <p:stCondLst>
                        <p:cond delay="indefinite"/>
                      </p:stCondLst>
                      <p:childTnLst>
                        <p:par>
                          <p:cTn id="108" nodeType="withEffect" fill="hold">
                            <p:stCondLst>
                              <p:cond delay="0"/>
                            </p:stCondLst>
                            <p:childTnLst>
                              <p:par>
                                <p:cTn id="109" nodeType="clickEffect" fill="hold" presetClass="entr" presetID="1">
                                  <p:stCondLst>
                                    <p:cond delay="0"/>
                                  </p:stCondLst>
                                  <p:childTnLst>
                                    <p:set>
                                      <p:cBhvr>
                                        <p:cTn id="110" dur="1" fill="hold">
                                          <p:stCondLst>
                                            <p:cond delay="0"/>
                                          </p:stCondLst>
                                        </p:cTn>
                                        <p:tgtEl>
                                          <p:spTgt spid="445">
                                            <p:txEl>
                                              <p:pRg st="6" end="6"/>
                                            </p:txEl>
                                          </p:spTgt>
                                        </p:tgtEl>
                                        <p:attrNameLst>
                                          <p:attrName>style.visibility</p:attrName>
                                        </p:attrNameLst>
                                      </p:cBhvr>
                                      <p:to>
                                        <p:strVal val="visible"/>
                                      </p:to>
                                    </p:set>
                                  </p:childTnLst>
                                </p:cTn>
                              </p:par>
                            </p:childTnLst>
                          </p:cTn>
                        </p:par>
                      </p:childTnLst>
                    </p:cTn>
                  </p:par>
                  <p:par>
                    <p:cTn id="111" nodeType="clickEffect" fill="hold">
                      <p:stCondLst>
                        <p:cond delay="indefinite"/>
                      </p:stCondLst>
                      <p:childTnLst>
                        <p:par>
                          <p:cTn id="112" nodeType="withEffect" fill="hold">
                            <p:stCondLst>
                              <p:cond delay="0"/>
                            </p:stCondLst>
                            <p:childTnLst>
                              <p:par>
                                <p:cTn id="113" nodeType="clickEffect" fill="hold" presetClass="entr" presetID="1">
                                  <p:stCondLst>
                                    <p:cond delay="0"/>
                                  </p:stCondLst>
                                  <p:childTnLst>
                                    <p:set>
                                      <p:cBhvr>
                                        <p:cTn id="114" dur="1" fill="hold">
                                          <p:stCondLst>
                                            <p:cond delay="0"/>
                                          </p:stCondLst>
                                        </p:cTn>
                                        <p:tgtEl>
                                          <p:spTgt spid="44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Slide Number Placeholder 1"/>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4C8B874-3786-4A1F-987E-905E86802DD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626" name="Text Box 2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627" name="Rectangle 25"/>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628" name="Rectangle 26"/>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629" name="Rectangle 27"/>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630" name="Rectangle 28"/>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631" name="Rectangle 29"/>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632" name="Rectangle 30"/>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633" name="Rectangle 31"/>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34" name="Rectangle 32"/>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635" name="Text Box 2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36" name="Rectangle 33"/>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637" name="Rectangle 34"/>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229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433" dur="indefinite" restart="never" nodeType="tmRoot">
          <p:childTnLst>
            <p:seq>
              <p:cTn id="5434" dur="indefinite" nodeType="mainSeq">
                <p:childTnLst>
                  <p:par>
                    <p:cTn id="5435" nodeType="clickEffect" fill="hold">
                      <p:stCondLst>
                        <p:cond delay="indefinite"/>
                      </p:stCondLst>
                      <p:childTnLst>
                        <p:par>
                          <p:cTn id="5436" nodeType="withEffect" fill="hold">
                            <p:stCondLst>
                              <p:cond delay="0"/>
                            </p:stCondLst>
                            <p:childTnLst>
                              <p:par>
                                <p:cTn id="5437" nodeType="clickEffect" fill="hold" presetClass="entr" presetID="1">
                                  <p:stCondLst>
                                    <p:cond delay="0"/>
                                  </p:stCondLst>
                                  <p:childTnLst>
                                    <p:set>
                                      <p:cBhvr>
                                        <p:cTn id="5438" dur="1" fill="hold">
                                          <p:stCondLst>
                                            <p:cond delay="0"/>
                                          </p:stCondLst>
                                        </p:cTn>
                                        <p:tgtEl>
                                          <p:spTgt spid="2292">
                                            <p:txEl>
                                              <p:pRg st="0" end="0"/>
                                            </p:txEl>
                                          </p:spTgt>
                                        </p:tgtEl>
                                        <p:attrNameLst>
                                          <p:attrName>style.visibility</p:attrName>
                                        </p:attrNameLst>
                                      </p:cBhvr>
                                      <p:to>
                                        <p:strVal val="visible"/>
                                      </p:to>
                                    </p:set>
                                  </p:childTnLst>
                                </p:cTn>
                              </p:par>
                              <p:par>
                                <p:cTn id="5439" nodeType="withEffect" fill="hold" presetClass="entr" presetID="1">
                                  <p:stCondLst>
                                    <p:cond delay="0"/>
                                  </p:stCondLst>
                                  <p:childTnLst>
                                    <p:set>
                                      <p:cBhvr>
                                        <p:cTn id="5440" dur="1" fill="hold">
                                          <p:stCondLst>
                                            <p:cond delay="0"/>
                                          </p:stCondLst>
                                        </p:cTn>
                                        <p:tgtEl>
                                          <p:spTgt spid="2292">
                                            <p:txEl>
                                              <p:pRg st="1" end="1"/>
                                            </p:txEl>
                                          </p:spTgt>
                                        </p:tgtEl>
                                        <p:attrNameLst>
                                          <p:attrName>style.visibility</p:attrName>
                                        </p:attrNameLst>
                                      </p:cBhvr>
                                      <p:to>
                                        <p:strVal val="visible"/>
                                      </p:to>
                                    </p:set>
                                  </p:childTnLst>
                                </p:cTn>
                              </p:par>
                              <p:par>
                                <p:cTn id="5441" nodeType="withEffect" fill="hold" presetClass="entr" presetID="1">
                                  <p:stCondLst>
                                    <p:cond delay="0"/>
                                  </p:stCondLst>
                                  <p:childTnLst>
                                    <p:set>
                                      <p:cBhvr>
                                        <p:cTn id="5442" dur="1" fill="hold">
                                          <p:stCondLst>
                                            <p:cond delay="0"/>
                                          </p:stCondLst>
                                        </p:cTn>
                                        <p:tgtEl>
                                          <p:spTgt spid="2292">
                                            <p:txEl>
                                              <p:pRg st="2" end="2"/>
                                            </p:txEl>
                                          </p:spTgt>
                                        </p:tgtEl>
                                        <p:attrNameLst>
                                          <p:attrName>style.visibility</p:attrName>
                                        </p:attrNameLst>
                                      </p:cBhvr>
                                      <p:to>
                                        <p:strVal val="visible"/>
                                      </p:to>
                                    </p:set>
                                  </p:childTnLst>
                                </p:cTn>
                              </p:par>
                              <p:par>
                                <p:cTn id="5443" nodeType="withEffect" fill="hold" presetClass="entr" presetID="1">
                                  <p:stCondLst>
                                    <p:cond delay="0"/>
                                  </p:stCondLst>
                                  <p:childTnLst>
                                    <p:set>
                                      <p:cBhvr>
                                        <p:cTn id="5444" dur="1" fill="hold">
                                          <p:stCondLst>
                                            <p:cond delay="0"/>
                                          </p:stCondLst>
                                        </p:cTn>
                                        <p:tgtEl>
                                          <p:spTgt spid="2292">
                                            <p:txEl>
                                              <p:pRg st="3" end="3"/>
                                            </p:txEl>
                                          </p:spTgt>
                                        </p:tgtEl>
                                        <p:attrNameLst>
                                          <p:attrName>style.visibility</p:attrName>
                                        </p:attrNameLst>
                                      </p:cBhvr>
                                      <p:to>
                                        <p:strVal val="visible"/>
                                      </p:to>
                                    </p:set>
                                  </p:childTnLst>
                                </p:cTn>
                              </p:par>
                            </p:childTnLst>
                          </p:cTn>
                        </p:par>
                      </p:childTnLst>
                    </p:cTn>
                  </p:par>
                  <p:par>
                    <p:cTn id="5445" nodeType="clickEffect" fill="hold">
                      <p:stCondLst>
                        <p:cond delay="indefinite"/>
                      </p:stCondLst>
                      <p:childTnLst>
                        <p:par>
                          <p:cTn id="5446" nodeType="withEffect" fill="hold">
                            <p:stCondLst>
                              <p:cond delay="0"/>
                            </p:stCondLst>
                            <p:childTnLst>
                              <p:par>
                                <p:cTn id="5447" nodeType="clickEffect" fill="hold" presetClass="entr" presetID="1">
                                  <p:stCondLst>
                                    <p:cond delay="0"/>
                                  </p:stCondLst>
                                  <p:childTnLst>
                                    <p:set>
                                      <p:cBhvr>
                                        <p:cTn id="5448" dur="1" fill="hold">
                                          <p:stCondLst>
                                            <p:cond delay="0"/>
                                          </p:stCondLst>
                                        </p:cTn>
                                        <p:tgtEl>
                                          <p:spTgt spid="2292">
                                            <p:txEl>
                                              <p:pRg st="4" end="4"/>
                                            </p:txEl>
                                          </p:spTgt>
                                        </p:tgtEl>
                                        <p:attrNameLst>
                                          <p:attrName>style.visibility</p:attrName>
                                        </p:attrNameLst>
                                      </p:cBhvr>
                                      <p:to>
                                        <p:strVal val="visible"/>
                                      </p:to>
                                    </p:set>
                                  </p:childTnLst>
                                </p:cTn>
                              </p:par>
                              <p:par>
                                <p:cTn id="5449" nodeType="withEffect" fill="hold" presetClass="entr" presetID="1">
                                  <p:stCondLst>
                                    <p:cond delay="0"/>
                                  </p:stCondLst>
                                  <p:childTnLst>
                                    <p:set>
                                      <p:cBhvr>
                                        <p:cTn id="5450" dur="1" fill="hold">
                                          <p:stCondLst>
                                            <p:cond delay="0"/>
                                          </p:stCondLst>
                                        </p:cTn>
                                        <p:tgtEl>
                                          <p:spTgt spid="2292">
                                            <p:txEl>
                                              <p:pRg st="5" end="5"/>
                                            </p:txEl>
                                          </p:spTgt>
                                        </p:tgtEl>
                                        <p:attrNameLst>
                                          <p:attrName>style.visibility</p:attrName>
                                        </p:attrNameLst>
                                      </p:cBhvr>
                                      <p:to>
                                        <p:strVal val="visible"/>
                                      </p:to>
                                    </p:set>
                                  </p:childTnLst>
                                </p:cTn>
                              </p:par>
                            </p:childTnLst>
                          </p:cTn>
                        </p:par>
                      </p:childTnLst>
                    </p:cTn>
                  </p:par>
                  <p:par>
                    <p:cTn id="5451" nodeType="clickEffect" fill="hold">
                      <p:stCondLst>
                        <p:cond delay="indefinite"/>
                      </p:stCondLst>
                      <p:childTnLst>
                        <p:par>
                          <p:cTn id="5452" nodeType="withEffect" fill="hold">
                            <p:stCondLst>
                              <p:cond delay="0"/>
                            </p:stCondLst>
                            <p:childTnLst>
                              <p:par>
                                <p:cTn id="5453" nodeType="clickEffect" fill="hold" presetClass="entr" presetID="1">
                                  <p:stCondLst>
                                    <p:cond delay="0"/>
                                  </p:stCondLst>
                                  <p:childTnLst>
                                    <p:set>
                                      <p:cBhvr>
                                        <p:cTn id="5454" dur="1" fill="hold">
                                          <p:stCondLst>
                                            <p:cond delay="0"/>
                                          </p:stCondLst>
                                        </p:cTn>
                                        <p:tgtEl>
                                          <p:spTgt spid="2292">
                                            <p:txEl>
                                              <p:pRg st="6" end="6"/>
                                            </p:txEl>
                                          </p:spTgt>
                                        </p:tgtEl>
                                        <p:attrNameLst>
                                          <p:attrName>style.visibility</p:attrName>
                                        </p:attrNameLst>
                                      </p:cBhvr>
                                      <p:to>
                                        <p:strVal val="visible"/>
                                      </p:to>
                                    </p:set>
                                  </p:childTnLst>
                                </p:cTn>
                              </p:par>
                            </p:childTnLst>
                          </p:cTn>
                        </p:par>
                      </p:childTnLst>
                    </p:cTn>
                  </p:par>
                  <p:par>
                    <p:cTn id="5455" nodeType="clickEffect" fill="hold">
                      <p:stCondLst>
                        <p:cond delay="indefinite"/>
                      </p:stCondLst>
                      <p:childTnLst>
                        <p:par>
                          <p:cTn id="5456" nodeType="withEffect" fill="hold">
                            <p:stCondLst>
                              <p:cond delay="0"/>
                            </p:stCondLst>
                            <p:childTnLst>
                              <p:par>
                                <p:cTn id="5457" nodeType="clickEffect" fill="hold" presetClass="entr" presetID="1">
                                  <p:stCondLst>
                                    <p:cond delay="0"/>
                                  </p:stCondLst>
                                  <p:childTnLst>
                                    <p:set>
                                      <p:cBhvr>
                                        <p:cTn id="5458" dur="1" fill="hold">
                                          <p:stCondLst>
                                            <p:cond delay="0"/>
                                          </p:stCondLst>
                                        </p:cTn>
                                        <p:tgtEl>
                                          <p:spTgt spid="2292">
                                            <p:txEl>
                                              <p:pRg st="7" end="7"/>
                                            </p:txEl>
                                          </p:spTgt>
                                        </p:tgtEl>
                                        <p:attrNameLst>
                                          <p:attrName>style.visibility</p:attrName>
                                        </p:attrNameLst>
                                      </p:cBhvr>
                                      <p:to>
                                        <p:strVal val="visible"/>
                                      </p:to>
                                    </p:set>
                                  </p:childTnLst>
                                </p:cTn>
                              </p:par>
                            </p:childTnLst>
                          </p:cTn>
                        </p:par>
                      </p:childTnLst>
                    </p:cTn>
                  </p:par>
                  <p:par>
                    <p:cTn id="5459" nodeType="clickEffect" fill="hold">
                      <p:stCondLst>
                        <p:cond delay="indefinite"/>
                      </p:stCondLst>
                      <p:childTnLst>
                        <p:par>
                          <p:cTn id="5460" nodeType="withEffect" fill="hold">
                            <p:stCondLst>
                              <p:cond delay="0"/>
                            </p:stCondLst>
                            <p:childTnLst>
                              <p:par>
                                <p:cTn id="5461" nodeType="clickEffect" fill="hold" presetClass="entr" presetID="1">
                                  <p:stCondLst>
                                    <p:cond delay="0"/>
                                  </p:stCondLst>
                                  <p:childTnLst>
                                    <p:set>
                                      <p:cBhvr>
                                        <p:cTn id="5462" dur="1" fill="hold">
                                          <p:stCondLst>
                                            <p:cond delay="0"/>
                                          </p:stCondLst>
                                        </p:cTn>
                                        <p:tgtEl>
                                          <p:spTgt spid="2292">
                                            <p:txEl>
                                              <p:pRg st="8" end="8"/>
                                            </p:txEl>
                                          </p:spTgt>
                                        </p:tgtEl>
                                        <p:attrNameLst>
                                          <p:attrName>style.visibility</p:attrName>
                                        </p:attrNameLst>
                                      </p:cBhvr>
                                      <p:to>
                                        <p:strVal val="visible"/>
                                      </p:to>
                                    </p:set>
                                  </p:childTnLst>
                                </p:cTn>
                              </p:par>
                            </p:childTnLst>
                          </p:cTn>
                        </p:par>
                      </p:childTnLst>
                    </p:cTn>
                  </p:par>
                  <p:par>
                    <p:cTn id="5463" nodeType="clickEffect" fill="hold">
                      <p:stCondLst>
                        <p:cond delay="indefinite"/>
                      </p:stCondLst>
                      <p:childTnLst>
                        <p:par>
                          <p:cTn id="5464" nodeType="withEffect" fill="hold">
                            <p:stCondLst>
                              <p:cond delay="0"/>
                            </p:stCondLst>
                            <p:childTnLst>
                              <p:par>
                                <p:cTn id="5465" nodeType="clickEffect" fill="hold" presetClass="entr" presetID="1">
                                  <p:stCondLst>
                                    <p:cond delay="0"/>
                                  </p:stCondLst>
                                  <p:childTnLst>
                                    <p:set>
                                      <p:cBhvr>
                                        <p:cTn id="5466" dur="1" fill="hold">
                                          <p:stCondLst>
                                            <p:cond delay="0"/>
                                          </p:stCondLst>
                                        </p:cTn>
                                        <p:tgtEl>
                                          <p:spTgt spid="2292">
                                            <p:txEl>
                                              <p:pRg st="9" end="9"/>
                                            </p:txEl>
                                          </p:spTgt>
                                        </p:tgtEl>
                                        <p:attrNameLst>
                                          <p:attrName>style.visibility</p:attrName>
                                        </p:attrNameLst>
                                      </p:cBhvr>
                                      <p:to>
                                        <p:strVal val="visible"/>
                                      </p:to>
                                    </p:set>
                                  </p:childTnLst>
                                </p:cTn>
                              </p:par>
                            </p:childTnLst>
                          </p:cTn>
                        </p:par>
                      </p:childTnLst>
                    </p:cTn>
                  </p:par>
                  <p:par>
                    <p:cTn id="5467" nodeType="clickEffect" fill="hold">
                      <p:stCondLst>
                        <p:cond delay="indefinite"/>
                      </p:stCondLst>
                      <p:childTnLst>
                        <p:par>
                          <p:cTn id="5468" nodeType="withEffect" fill="hold">
                            <p:stCondLst>
                              <p:cond delay="0"/>
                            </p:stCondLst>
                            <p:childTnLst>
                              <p:par>
                                <p:cTn id="5469" nodeType="clickEffect" fill="hold" presetClass="entr" presetID="1">
                                  <p:stCondLst>
                                    <p:cond delay="0"/>
                                  </p:stCondLst>
                                  <p:childTnLst>
                                    <p:set>
                                      <p:cBhvr>
                                        <p:cTn id="5470" dur="1" fill="hold">
                                          <p:stCondLst>
                                            <p:cond delay="0"/>
                                          </p:stCondLst>
                                        </p:cTn>
                                        <p:tgtEl>
                                          <p:spTgt spid="229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229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471" dur="indefinite" restart="never" nodeType="tmRoot">
          <p:childTnLst>
            <p:seq>
              <p:cTn id="5472" dur="indefinite" nodeType="mainSeq">
                <p:childTnLst>
                  <p:par>
                    <p:cTn id="5473" nodeType="clickEffect" fill="hold">
                      <p:stCondLst>
                        <p:cond delay="indefinite"/>
                      </p:stCondLst>
                      <p:childTnLst>
                        <p:par>
                          <p:cTn id="5474" nodeType="withEffect" fill="hold">
                            <p:stCondLst>
                              <p:cond delay="0"/>
                            </p:stCondLst>
                            <p:childTnLst>
                              <p:par>
                                <p:cTn id="5475" nodeType="clickEffect" fill="hold" presetClass="entr" presetID="1">
                                  <p:stCondLst>
                                    <p:cond delay="0"/>
                                  </p:stCondLst>
                                  <p:childTnLst>
                                    <p:set>
                                      <p:cBhvr>
                                        <p:cTn id="5476" dur="1" fill="hold">
                                          <p:stCondLst>
                                            <p:cond delay="0"/>
                                          </p:stCondLst>
                                        </p:cTn>
                                        <p:tgtEl>
                                          <p:spTgt spid="2294">
                                            <p:txEl>
                                              <p:pRg st="0" end="0"/>
                                            </p:txEl>
                                          </p:spTgt>
                                        </p:tgtEl>
                                        <p:attrNameLst>
                                          <p:attrName>style.visibility</p:attrName>
                                        </p:attrNameLst>
                                      </p:cBhvr>
                                      <p:to>
                                        <p:strVal val="visible"/>
                                      </p:to>
                                    </p:set>
                                  </p:childTnLst>
                                </p:cTn>
                              </p:par>
                            </p:childTnLst>
                          </p:cTn>
                        </p:par>
                      </p:childTnLst>
                    </p:cTn>
                  </p:par>
                  <p:par>
                    <p:cTn id="5477" nodeType="clickEffect" fill="hold">
                      <p:stCondLst>
                        <p:cond delay="indefinite"/>
                      </p:stCondLst>
                      <p:childTnLst>
                        <p:par>
                          <p:cTn id="5478" nodeType="withEffect" fill="hold">
                            <p:stCondLst>
                              <p:cond delay="0"/>
                            </p:stCondLst>
                            <p:childTnLst>
                              <p:par>
                                <p:cTn id="5479" nodeType="clickEffect" fill="hold" presetClass="entr" presetID="1">
                                  <p:stCondLst>
                                    <p:cond delay="0"/>
                                  </p:stCondLst>
                                  <p:childTnLst>
                                    <p:set>
                                      <p:cBhvr>
                                        <p:cTn id="5480" dur="1" fill="hold">
                                          <p:stCondLst>
                                            <p:cond delay="0"/>
                                          </p:stCondLst>
                                        </p:cTn>
                                        <p:tgtEl>
                                          <p:spTgt spid="2294">
                                            <p:txEl>
                                              <p:pRg st="1" end="1"/>
                                            </p:txEl>
                                          </p:spTgt>
                                        </p:tgtEl>
                                        <p:attrNameLst>
                                          <p:attrName>style.visibility</p:attrName>
                                        </p:attrNameLst>
                                      </p:cBhvr>
                                      <p:to>
                                        <p:strVal val="visible"/>
                                      </p:to>
                                    </p:set>
                                  </p:childTnLst>
                                </p:cTn>
                              </p:par>
                            </p:childTnLst>
                          </p:cTn>
                        </p:par>
                      </p:childTnLst>
                    </p:cTn>
                  </p:par>
                  <p:par>
                    <p:cTn id="5481" nodeType="clickEffect" fill="hold">
                      <p:stCondLst>
                        <p:cond delay="indefinite"/>
                      </p:stCondLst>
                      <p:childTnLst>
                        <p:par>
                          <p:cTn id="5482" nodeType="withEffect" fill="hold">
                            <p:stCondLst>
                              <p:cond delay="0"/>
                            </p:stCondLst>
                            <p:childTnLst>
                              <p:par>
                                <p:cTn id="5483" nodeType="clickEffect" fill="hold" presetClass="entr" presetID="1">
                                  <p:stCondLst>
                                    <p:cond delay="0"/>
                                  </p:stCondLst>
                                  <p:childTnLst>
                                    <p:set>
                                      <p:cBhvr>
                                        <p:cTn id="5484" dur="1" fill="hold">
                                          <p:stCondLst>
                                            <p:cond delay="0"/>
                                          </p:stCondLst>
                                        </p:cTn>
                                        <p:tgtEl>
                                          <p:spTgt spid="2294">
                                            <p:txEl>
                                              <p:pRg st="2" end="2"/>
                                            </p:txEl>
                                          </p:spTgt>
                                        </p:tgtEl>
                                        <p:attrNameLst>
                                          <p:attrName>style.visibility</p:attrName>
                                        </p:attrNameLst>
                                      </p:cBhvr>
                                      <p:to>
                                        <p:strVal val="visible"/>
                                      </p:to>
                                    </p:set>
                                  </p:childTnLst>
                                </p:cTn>
                              </p:par>
                            </p:childTnLst>
                          </p:cTn>
                        </p:par>
                      </p:childTnLst>
                    </p:cTn>
                  </p:par>
                  <p:par>
                    <p:cTn id="5485" nodeType="clickEffect" fill="hold">
                      <p:stCondLst>
                        <p:cond delay="indefinite"/>
                      </p:stCondLst>
                      <p:childTnLst>
                        <p:par>
                          <p:cTn id="5486" nodeType="withEffect" fill="hold">
                            <p:stCondLst>
                              <p:cond delay="0"/>
                            </p:stCondLst>
                            <p:childTnLst>
                              <p:par>
                                <p:cTn id="5487" nodeType="clickEffect" fill="hold" presetClass="entr" presetID="1">
                                  <p:stCondLst>
                                    <p:cond delay="0"/>
                                  </p:stCondLst>
                                  <p:childTnLst>
                                    <p:set>
                                      <p:cBhvr>
                                        <p:cTn id="5488" dur="1" fill="hold">
                                          <p:stCondLst>
                                            <p:cond delay="0"/>
                                          </p:stCondLst>
                                        </p:cTn>
                                        <p:tgtEl>
                                          <p:spTgt spid="229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2296" name="Picture 108"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2297" name="Picture 109"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2298" name="Title 63"/>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489" dur="indefinite" restart="never" nodeType="tmRoot">
          <p:childTnLst>
            <p:seq>
              <p:cTn id="5490" dur="indefinite" nodeType="mainSeq">
                <p:childTnLst>
                  <p:par>
                    <p:cTn id="5491" nodeType="clickEffect" fill="hold">
                      <p:stCondLst>
                        <p:cond delay="indefinite"/>
                      </p:stCondLst>
                      <p:childTnLst>
                        <p:par>
                          <p:cTn id="5492" nodeType="withEffect" fill="hold">
                            <p:stCondLst>
                              <p:cond delay="0"/>
                            </p:stCondLst>
                            <p:childTnLst>
                              <p:par>
                                <p:cTn id="5493" nodeType="clickEffect" fill="hold" presetClass="entr" presetID="1">
                                  <p:stCondLst>
                                    <p:cond delay="0"/>
                                  </p:stCondLst>
                                  <p:childTnLst>
                                    <p:set>
                                      <p:cBhvr>
                                        <p:cTn id="5494" dur="1" fill="hold">
                                          <p:stCondLst>
                                            <p:cond delay="0"/>
                                          </p:stCondLst>
                                        </p:cTn>
                                        <p:tgtEl>
                                          <p:spTgt spid="2295">
                                            <p:txEl>
                                              <p:pRg st="0" end="0"/>
                                            </p:txEl>
                                          </p:spTgt>
                                        </p:tgtEl>
                                        <p:attrNameLst>
                                          <p:attrName>style.visibility</p:attrName>
                                        </p:attrNameLst>
                                      </p:cBhvr>
                                      <p:to>
                                        <p:strVal val="visible"/>
                                      </p:to>
                                    </p:set>
                                  </p:childTnLst>
                                </p:cTn>
                              </p:par>
                            </p:childTnLst>
                          </p:cTn>
                        </p:par>
                      </p:childTnLst>
                    </p:cTn>
                  </p:par>
                  <p:par>
                    <p:cTn id="5495" nodeType="clickEffect" fill="hold">
                      <p:stCondLst>
                        <p:cond delay="indefinite"/>
                      </p:stCondLst>
                      <p:childTnLst>
                        <p:par>
                          <p:cTn id="5496" nodeType="withEffect" fill="hold">
                            <p:stCondLst>
                              <p:cond delay="0"/>
                            </p:stCondLst>
                            <p:childTnLst>
                              <p:par>
                                <p:cTn id="5497" nodeType="clickEffect" fill="hold" presetClass="entr" presetID="1">
                                  <p:stCondLst>
                                    <p:cond delay="0"/>
                                  </p:stCondLst>
                                  <p:childTnLst>
                                    <p:set>
                                      <p:cBhvr>
                                        <p:cTn id="5498" dur="1" fill="hold">
                                          <p:stCondLst>
                                            <p:cond delay="0"/>
                                          </p:stCondLst>
                                        </p:cTn>
                                        <p:tgtEl>
                                          <p:spTgt spid="229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9" name="Rectangle 731"/>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2300" name="Rectangle 732"/>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2301" name="Picture 110"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5499" dur="indefinite" restart="never" nodeType="tmRoot">
          <p:childTnLst>
            <p:seq>
              <p:cTn id="5500" dur="indefinite" nodeType="mainSeq">
                <p:childTnLst>
                  <p:par>
                    <p:cTn id="5501" nodeType="clickEffect" fill="hold">
                      <p:stCondLst>
                        <p:cond delay="indefinite"/>
                      </p:stCondLst>
                      <p:childTnLst>
                        <p:par>
                          <p:cTn id="5502" nodeType="withEffect" fill="hold">
                            <p:stCondLst>
                              <p:cond delay="0"/>
                            </p:stCondLst>
                            <p:childTnLst>
                              <p:par>
                                <p:cTn id="5503" nodeType="clickEffect" fill="hold" presetClass="entr" presetID="1">
                                  <p:stCondLst>
                                    <p:cond delay="0"/>
                                  </p:stCondLst>
                                  <p:childTnLst>
                                    <p:set>
                                      <p:cBhvr>
                                        <p:cTn id="5504" dur="1" fill="hold">
                                          <p:stCondLst>
                                            <p:cond delay="0"/>
                                          </p:stCondLst>
                                        </p:cTn>
                                        <p:tgtEl>
                                          <p:spTgt spid="2299">
                                            <p:txEl>
                                              <p:pRg st="0" end="0"/>
                                            </p:txEl>
                                          </p:spTgt>
                                        </p:tgtEl>
                                        <p:attrNameLst>
                                          <p:attrName>style.visibility</p:attrName>
                                        </p:attrNameLst>
                                      </p:cBhvr>
                                      <p:to>
                                        <p:strVal val="visible"/>
                                      </p:to>
                                    </p:set>
                                  </p:childTnLst>
                                </p:cTn>
                              </p:par>
                            </p:childTnLst>
                          </p:cTn>
                        </p:par>
                      </p:childTnLst>
                    </p:cTn>
                  </p:par>
                  <p:par>
                    <p:cTn id="5505" nodeType="clickEffect" fill="hold">
                      <p:stCondLst>
                        <p:cond delay="indefinite"/>
                      </p:stCondLst>
                      <p:childTnLst>
                        <p:par>
                          <p:cTn id="5506" nodeType="withEffect" fill="hold">
                            <p:stCondLst>
                              <p:cond delay="0"/>
                            </p:stCondLst>
                            <p:childTnLst>
                              <p:par>
                                <p:cTn id="5507" nodeType="clickEffect" fill="hold" presetClass="entr" presetID="1">
                                  <p:stCondLst>
                                    <p:cond delay="0"/>
                                  </p:stCondLst>
                                  <p:childTnLst>
                                    <p:set>
                                      <p:cBhvr>
                                        <p:cTn id="5508" dur="1" fill="hold">
                                          <p:stCondLst>
                                            <p:cond delay="0"/>
                                          </p:stCondLst>
                                        </p:cTn>
                                        <p:tgtEl>
                                          <p:spTgt spid="2299">
                                            <p:txEl>
                                              <p:pRg st="1" end="1"/>
                                            </p:txEl>
                                          </p:spTgt>
                                        </p:tgtEl>
                                        <p:attrNameLst>
                                          <p:attrName>style.visibility</p:attrName>
                                        </p:attrNameLst>
                                      </p:cBhvr>
                                      <p:to>
                                        <p:strVal val="visible"/>
                                      </p:to>
                                    </p:set>
                                  </p:childTnLst>
                                </p:cTn>
                              </p:par>
                            </p:childTnLst>
                          </p:cTn>
                        </p:par>
                      </p:childTnLst>
                    </p:cTn>
                  </p:par>
                  <p:par>
                    <p:cTn id="5509" nodeType="clickEffect" fill="hold">
                      <p:stCondLst>
                        <p:cond delay="indefinite"/>
                      </p:stCondLst>
                      <p:childTnLst>
                        <p:par>
                          <p:cTn id="5510" nodeType="withEffect" fill="hold">
                            <p:stCondLst>
                              <p:cond delay="0"/>
                            </p:stCondLst>
                            <p:childTnLst>
                              <p:par>
                                <p:cTn id="5511" nodeType="clickEffect" fill="hold" presetClass="entr" presetID="1">
                                  <p:stCondLst>
                                    <p:cond delay="0"/>
                                  </p:stCondLst>
                                  <p:childTnLst>
                                    <p:set>
                                      <p:cBhvr>
                                        <p:cTn id="5512" dur="1" fill="hold">
                                          <p:stCondLst>
                                            <p:cond delay="0"/>
                                          </p:stCondLst>
                                        </p:cTn>
                                        <p:tgtEl>
                                          <p:spTgt spid="2299">
                                            <p:txEl>
                                              <p:pRg st="2" end="2"/>
                                            </p:txEl>
                                          </p:spTgt>
                                        </p:tgtEl>
                                        <p:attrNameLst>
                                          <p:attrName>style.visibility</p:attrName>
                                        </p:attrNameLst>
                                      </p:cBhvr>
                                      <p:to>
                                        <p:strVal val="visible"/>
                                      </p:to>
                                    </p:set>
                                  </p:childTnLst>
                                </p:cTn>
                              </p:par>
                            </p:childTnLst>
                          </p:cTn>
                        </p:par>
                      </p:childTnLst>
                    </p:cTn>
                  </p:par>
                  <p:par>
                    <p:cTn id="5513" nodeType="clickEffect" fill="hold">
                      <p:stCondLst>
                        <p:cond delay="indefinite"/>
                      </p:stCondLst>
                      <p:childTnLst>
                        <p:par>
                          <p:cTn id="5514" nodeType="withEffect" fill="hold">
                            <p:stCondLst>
                              <p:cond delay="0"/>
                            </p:stCondLst>
                            <p:childTnLst>
                              <p:par>
                                <p:cTn id="5515" nodeType="clickEffect" fill="hold" presetClass="entr" presetID="1">
                                  <p:stCondLst>
                                    <p:cond delay="0"/>
                                  </p:stCondLst>
                                  <p:childTnLst>
                                    <p:set>
                                      <p:cBhvr>
                                        <p:cTn id="5516" dur="1" fill="hold">
                                          <p:stCondLst>
                                            <p:cond delay="0"/>
                                          </p:stCondLst>
                                        </p:cTn>
                                        <p:tgtEl>
                                          <p:spTgt spid="2299">
                                            <p:txEl>
                                              <p:pRg st="3" end="3"/>
                                            </p:txEl>
                                          </p:spTgt>
                                        </p:tgtEl>
                                        <p:attrNameLst>
                                          <p:attrName>style.visibility</p:attrName>
                                        </p:attrNameLst>
                                      </p:cBhvr>
                                      <p:to>
                                        <p:strVal val="visible"/>
                                      </p:to>
                                    </p:set>
                                  </p:childTnLst>
                                </p:cTn>
                              </p:par>
                            </p:childTnLst>
                          </p:cTn>
                        </p:par>
                      </p:childTnLst>
                    </p:cTn>
                  </p:par>
                  <p:par>
                    <p:cTn id="5517" nodeType="clickEffect" fill="hold">
                      <p:stCondLst>
                        <p:cond delay="indefinite"/>
                      </p:stCondLst>
                      <p:childTnLst>
                        <p:par>
                          <p:cTn id="5518" nodeType="withEffect" fill="hold">
                            <p:stCondLst>
                              <p:cond delay="0"/>
                            </p:stCondLst>
                            <p:childTnLst>
                              <p:par>
                                <p:cTn id="5519" nodeType="clickEffect" fill="hold" presetClass="entr" presetID="1">
                                  <p:stCondLst>
                                    <p:cond delay="0"/>
                                  </p:stCondLst>
                                  <p:childTnLst>
                                    <p:set>
                                      <p:cBhvr>
                                        <p:cTn id="5520" dur="1" fill="hold">
                                          <p:stCondLst>
                                            <p:cond delay="0"/>
                                          </p:stCondLst>
                                        </p:cTn>
                                        <p:tgtEl>
                                          <p:spTgt spid="229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2" name="Picture 111"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2303" name="Rectangle 733"/>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4" name="Picture 112" descr="SEDVME-Layout-09012009.png"/>
          <p:cNvPicPr/>
          <p:nvPr/>
        </p:nvPicPr>
        <p:blipFill>
          <a:blip r:embed="rId1"/>
          <a:stretch/>
        </p:blipFill>
        <p:spPr>
          <a:xfrm>
            <a:off x="0" y="1184400"/>
            <a:ext cx="9142920" cy="5672520"/>
          </a:xfrm>
          <a:prstGeom prst="rect">
            <a:avLst/>
          </a:prstGeom>
          <a:ln w="0">
            <a:noFill/>
          </a:ln>
        </p:spPr>
      </p:pic>
      <p:sp>
        <p:nvSpPr>
          <p:cNvPr id="2305" name="Rectangle 734"/>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6" name="Picture 113" descr="Diagram depicting SEDVME network topology"/>
          <p:cNvPicPr/>
          <p:nvPr/>
        </p:nvPicPr>
        <p:blipFill>
          <a:blip r:embed="rId1"/>
          <a:stretch/>
        </p:blipFill>
        <p:spPr>
          <a:xfrm>
            <a:off x="135000" y="1165320"/>
            <a:ext cx="8872920" cy="5790240"/>
          </a:xfrm>
          <a:prstGeom prst="rect">
            <a:avLst/>
          </a:prstGeom>
          <a:ln w="0">
            <a:noFill/>
          </a:ln>
        </p:spPr>
      </p:pic>
      <p:sp>
        <p:nvSpPr>
          <p:cNvPr id="2307" name="Rectangle 735"/>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2309" name="TextBox 182"/>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2310" name="Straight Arrow Connector 121"/>
          <p:cNvCxnSpPr/>
          <p:nvPr/>
        </p:nvCxnSpPr>
        <p:spPr>
          <a:xfrm>
            <a:off x="74520" y="3989160"/>
            <a:ext cx="198000" cy="745560"/>
          </a:xfrm>
          <a:prstGeom prst="straightConnector1">
            <a:avLst/>
          </a:prstGeom>
          <a:ln w="25400">
            <a:solidFill>
              <a:srgbClr val="4f81bd"/>
            </a:solidFill>
            <a:round/>
            <a:tailEnd len="med" type="arrow" w="med"/>
          </a:ln>
        </p:spPr>
      </p:cxnSp>
      <p:cxnSp>
        <p:nvCxnSpPr>
          <p:cNvPr id="2311" name="Straight Arrow Connector 122"/>
          <p:cNvCxnSpPr>
            <a:endCxn id="2312" idx="0"/>
          </p:cNvCxnSpPr>
          <p:nvPr/>
        </p:nvCxnSpPr>
        <p:spPr>
          <a:xfrm flipH="1">
            <a:off x="1178280" y="3989160"/>
            <a:ext cx="2160" cy="2225520"/>
          </a:xfrm>
          <a:prstGeom prst="straightConnector1">
            <a:avLst/>
          </a:prstGeom>
          <a:ln w="25400">
            <a:solidFill>
              <a:srgbClr val="4f81bd"/>
            </a:solidFill>
            <a:round/>
            <a:tailEnd len="med" type="arrow" w="med"/>
          </a:ln>
        </p:spPr>
      </p:cxnSp>
      <p:cxnSp>
        <p:nvCxnSpPr>
          <p:cNvPr id="2313" name="Straight Arrow Connector 123"/>
          <p:cNvCxnSpPr/>
          <p:nvPr/>
        </p:nvCxnSpPr>
        <p:spPr>
          <a:xfrm>
            <a:off x="1425240" y="3989160"/>
            <a:ext cx="129960" cy="745560"/>
          </a:xfrm>
          <a:prstGeom prst="straightConnector1">
            <a:avLst/>
          </a:prstGeom>
          <a:ln w="25400">
            <a:solidFill>
              <a:srgbClr val="4f81bd"/>
            </a:solidFill>
            <a:round/>
            <a:tailEnd len="med" type="arrow" w="med"/>
          </a:ln>
        </p:spPr>
      </p:cxnSp>
      <p:sp>
        <p:nvSpPr>
          <p:cNvPr id="2312" name="TextBox 183"/>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2314" name="TextBox 184"/>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2315" name="TextBox 185"/>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2316" name="Straight Arrow Connector 124"/>
          <p:cNvCxnSpPr/>
          <p:nvPr/>
        </p:nvCxnSpPr>
        <p:spPr>
          <a:xfrm>
            <a:off x="1831680" y="3939840"/>
            <a:ext cx="642600" cy="2422080"/>
          </a:xfrm>
          <a:prstGeom prst="straightConnector1">
            <a:avLst/>
          </a:prstGeom>
          <a:ln w="25400">
            <a:solidFill>
              <a:srgbClr val="4f81bd"/>
            </a:solidFill>
            <a:round/>
            <a:tailEnd len="med" type="arrow" w="med"/>
          </a:ln>
        </p:spPr>
      </p:cxnSp>
      <p:sp>
        <p:nvSpPr>
          <p:cNvPr id="2317" name="TextBox 186"/>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2318" name="Straight Arrow Connector 125"/>
          <p:cNvCxnSpPr/>
          <p:nvPr/>
        </p:nvCxnSpPr>
        <p:spPr>
          <a:xfrm>
            <a:off x="6867360" y="4012920"/>
            <a:ext cx="839160" cy="2003040"/>
          </a:xfrm>
          <a:prstGeom prst="straightConnector1">
            <a:avLst/>
          </a:prstGeom>
          <a:ln w="25400">
            <a:solidFill>
              <a:srgbClr val="4f81bd"/>
            </a:solidFill>
            <a:round/>
            <a:tailEnd len="med" type="arrow" w="med"/>
          </a:ln>
        </p:spPr>
      </p:cxnSp>
      <p:sp>
        <p:nvSpPr>
          <p:cNvPr id="2319" name="TextBox 187"/>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2320" name="TextBox 188"/>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2321" name="TextBox 189"/>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2322" name="TextBox 190"/>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2323" name="Straight Arrow Connector 126"/>
          <p:cNvCxnSpPr>
            <a:endCxn id="2319" idx="0"/>
          </p:cNvCxnSpPr>
          <p:nvPr/>
        </p:nvCxnSpPr>
        <p:spPr>
          <a:xfrm flipH="1">
            <a:off x="4273920" y="3963960"/>
            <a:ext cx="68760" cy="745560"/>
          </a:xfrm>
          <a:prstGeom prst="straightConnector1">
            <a:avLst/>
          </a:prstGeom>
          <a:ln w="25400">
            <a:solidFill>
              <a:srgbClr val="4f81bd"/>
            </a:solidFill>
            <a:round/>
            <a:tailEnd len="med" type="arrow" w="med"/>
          </a:ln>
        </p:spPr>
      </p:cxnSp>
      <p:cxnSp>
        <p:nvCxnSpPr>
          <p:cNvPr id="2324" name="Straight Connector 45"/>
          <p:cNvCxnSpPr/>
          <p:nvPr/>
        </p:nvCxnSpPr>
        <p:spPr>
          <a:xfrm>
            <a:off x="3406680" y="3989160"/>
            <a:ext cx="1059840" cy="1080"/>
          </a:xfrm>
          <a:prstGeom prst="straightConnector1">
            <a:avLst/>
          </a:prstGeom>
          <a:ln w="25400">
            <a:solidFill>
              <a:srgbClr val="1f497d"/>
            </a:solidFill>
            <a:round/>
          </a:ln>
        </p:spPr>
      </p:cxnSp>
      <p:cxnSp>
        <p:nvCxnSpPr>
          <p:cNvPr id="2325" name="Straight Arrow Connector 127"/>
          <p:cNvCxnSpPr/>
          <p:nvPr/>
        </p:nvCxnSpPr>
        <p:spPr>
          <a:xfrm>
            <a:off x="3501720" y="3989160"/>
            <a:ext cx="482040" cy="2090160"/>
          </a:xfrm>
          <a:prstGeom prst="straightConnector1">
            <a:avLst/>
          </a:prstGeom>
          <a:ln w="25400">
            <a:solidFill>
              <a:srgbClr val="4f81bd"/>
            </a:solidFill>
            <a:round/>
            <a:tailEnd len="med" type="arrow" w="med"/>
          </a:ln>
        </p:spPr>
      </p:cxnSp>
      <p:cxnSp>
        <p:nvCxnSpPr>
          <p:cNvPr id="2326" name="Straight Connector 46"/>
          <p:cNvCxnSpPr/>
          <p:nvPr/>
        </p:nvCxnSpPr>
        <p:spPr>
          <a:xfrm>
            <a:off x="2323800" y="3989160"/>
            <a:ext cx="1083960" cy="1080"/>
          </a:xfrm>
          <a:prstGeom prst="straightConnector1">
            <a:avLst/>
          </a:prstGeom>
          <a:ln w="25400">
            <a:solidFill>
              <a:srgbClr val="c0504d"/>
            </a:solidFill>
            <a:round/>
          </a:ln>
        </p:spPr>
      </p:cxnSp>
      <p:cxnSp>
        <p:nvCxnSpPr>
          <p:cNvPr id="2327" name="Straight Arrow Connector 128"/>
          <p:cNvCxnSpPr/>
          <p:nvPr/>
        </p:nvCxnSpPr>
        <p:spPr>
          <a:xfrm flipH="1">
            <a:off x="2206440" y="3992400"/>
            <a:ext cx="118440" cy="361440"/>
          </a:xfrm>
          <a:prstGeom prst="straightConnector1">
            <a:avLst/>
          </a:prstGeom>
          <a:ln w="25400">
            <a:solidFill>
              <a:srgbClr val="c0504d"/>
            </a:solidFill>
            <a:round/>
            <a:tailEnd len="med" type="arrow" w="med"/>
          </a:ln>
        </p:spPr>
      </p:cxnSp>
      <p:sp>
        <p:nvSpPr>
          <p:cNvPr id="2328" name="TextBox 191"/>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2329" name="TextBox 192"/>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2330" name="TextBox 193"/>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2331" name="Straight Arrow Connector 129"/>
          <p:cNvCxnSpPr/>
          <p:nvPr/>
        </p:nvCxnSpPr>
        <p:spPr>
          <a:xfrm>
            <a:off x="5760720" y="3927240"/>
            <a:ext cx="1080" cy="499680"/>
          </a:xfrm>
          <a:prstGeom prst="straightConnector1">
            <a:avLst/>
          </a:prstGeom>
          <a:ln w="25400">
            <a:solidFill>
              <a:srgbClr val="4f81bd"/>
            </a:solidFill>
            <a:round/>
            <a:tailEnd len="med" type="arrow" w="med"/>
          </a:ln>
        </p:spPr>
      </p:cxnSp>
      <p:cxnSp>
        <p:nvCxnSpPr>
          <p:cNvPr id="2332" name="Straight Arrow Connector 130"/>
          <p:cNvCxnSpPr/>
          <p:nvPr/>
        </p:nvCxnSpPr>
        <p:spPr>
          <a:xfrm>
            <a:off x="6024240" y="3927240"/>
            <a:ext cx="228240" cy="1140840"/>
          </a:xfrm>
          <a:prstGeom prst="straightConnector1">
            <a:avLst/>
          </a:prstGeom>
          <a:ln w="25400">
            <a:solidFill>
              <a:srgbClr val="4f81bd"/>
            </a:solidFill>
            <a:round/>
            <a:tailEnd len="med" type="arrow" w="med"/>
          </a:ln>
        </p:spPr>
      </p:cxnSp>
      <p:cxnSp>
        <p:nvCxnSpPr>
          <p:cNvPr id="2333" name="Straight Arrow Connector 131"/>
          <p:cNvCxnSpPr/>
          <p:nvPr/>
        </p:nvCxnSpPr>
        <p:spPr>
          <a:xfrm>
            <a:off x="3233520" y="3976560"/>
            <a:ext cx="1080" cy="364680"/>
          </a:xfrm>
          <a:prstGeom prst="straightConnector1">
            <a:avLst/>
          </a:prstGeom>
          <a:ln w="25400">
            <a:solidFill>
              <a:srgbClr val="4f81bd"/>
            </a:solidFill>
            <a:round/>
            <a:tailEnd len="med" type="arrow" w="med"/>
          </a:ln>
        </p:spPr>
      </p:cxnSp>
      <p:cxnSp>
        <p:nvCxnSpPr>
          <p:cNvPr id="2334" name="Straight Arrow Connector 132"/>
          <p:cNvCxnSpPr/>
          <p:nvPr/>
        </p:nvCxnSpPr>
        <p:spPr>
          <a:xfrm>
            <a:off x="5203800" y="3993840"/>
            <a:ext cx="332640" cy="2085480"/>
          </a:xfrm>
          <a:prstGeom prst="straightConnector1">
            <a:avLst/>
          </a:prstGeom>
          <a:ln w="25400">
            <a:solidFill>
              <a:srgbClr val="4f81bd"/>
            </a:solidFill>
            <a:round/>
            <a:tailEnd len="med" type="arrow" w="med"/>
          </a:ln>
        </p:spPr>
      </p:cxnSp>
      <p:sp>
        <p:nvSpPr>
          <p:cNvPr id="2335" name="TextBox 194"/>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2336" name="Straight Arrow Connector 133"/>
          <p:cNvCxnSpPr>
            <a:endCxn id="2335" idx="0"/>
          </p:cNvCxnSpPr>
          <p:nvPr/>
        </p:nvCxnSpPr>
        <p:spPr>
          <a:xfrm flipH="1">
            <a:off x="8812800" y="3927240"/>
            <a:ext cx="332280" cy="953640"/>
          </a:xfrm>
          <a:prstGeom prst="straightConnector1">
            <a:avLst/>
          </a:prstGeom>
          <a:ln w="25400">
            <a:solidFill>
              <a:srgbClr val="4f81bd"/>
            </a:solidFill>
            <a:round/>
            <a:tailEnd len="med" type="arrow" w="med"/>
          </a:ln>
        </p:spPr>
      </p:cxnSp>
      <p:sp>
        <p:nvSpPr>
          <p:cNvPr id="2337" name="TextBox 195"/>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2338" name="Straight Connector 47"/>
          <p:cNvCxnSpPr/>
          <p:nvPr/>
        </p:nvCxnSpPr>
        <p:spPr>
          <a:xfrm flipV="1">
            <a:off x="4572000" y="3976560"/>
            <a:ext cx="2296440" cy="13680"/>
          </a:xfrm>
          <a:prstGeom prst="straightConnector1">
            <a:avLst/>
          </a:prstGeom>
          <a:ln w="25400">
            <a:solidFill>
              <a:srgbClr val="ffff00"/>
            </a:solidFill>
            <a:round/>
          </a:ln>
        </p:spPr>
      </p:cxnSp>
      <p:cxnSp>
        <p:nvCxnSpPr>
          <p:cNvPr id="2339" name="Straight Connector 48"/>
          <p:cNvCxnSpPr/>
          <p:nvPr/>
        </p:nvCxnSpPr>
        <p:spPr>
          <a:xfrm>
            <a:off x="6941880" y="4001760"/>
            <a:ext cx="2166480" cy="1080"/>
          </a:xfrm>
          <a:prstGeom prst="straightConnector1">
            <a:avLst/>
          </a:prstGeom>
          <a:ln w="25400">
            <a:solidFill>
              <a:srgbClr val="008000"/>
            </a:solidFill>
            <a:round/>
          </a:ln>
        </p:spPr>
      </p:cxnSp>
      <p:sp>
        <p:nvSpPr>
          <p:cNvPr id="2340" name="TextBox 196"/>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2341" name="Straight Arrow Connector 134"/>
          <p:cNvCxnSpPr/>
          <p:nvPr/>
        </p:nvCxnSpPr>
        <p:spPr>
          <a:xfrm>
            <a:off x="4829040" y="4030560"/>
            <a:ext cx="1080" cy="323280"/>
          </a:xfrm>
          <a:prstGeom prst="straightConnector1">
            <a:avLst/>
          </a:prstGeom>
          <a:ln w="25400">
            <a:solidFill>
              <a:srgbClr val="4f81bd"/>
            </a:solidFill>
            <a:round/>
            <a:tailEnd len="med" type="arrow" w="med"/>
          </a:ln>
        </p:spPr>
      </p:cxnSp>
      <p:cxnSp>
        <p:nvCxnSpPr>
          <p:cNvPr id="2342" name="Straight Arrow Connector 135"/>
          <p:cNvCxnSpPr/>
          <p:nvPr/>
        </p:nvCxnSpPr>
        <p:spPr>
          <a:xfrm>
            <a:off x="6399000" y="4012920"/>
            <a:ext cx="342360" cy="1645920"/>
          </a:xfrm>
          <a:prstGeom prst="straightConnector1">
            <a:avLst/>
          </a:prstGeom>
          <a:ln w="25400">
            <a:solidFill>
              <a:srgbClr val="4f81bd"/>
            </a:solidFill>
            <a:round/>
            <a:tailEnd len="med" type="arrow" w="med"/>
          </a:ln>
        </p:spPr>
      </p:cxnSp>
      <p:sp>
        <p:nvSpPr>
          <p:cNvPr id="2343" name="TextBox 197"/>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2344" name="TextBox 198"/>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2345" name="Picture 114"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5521" dur="indefinite" restart="never" nodeType="tmRoot">
          <p:childTnLst>
            <p:seq>
              <p:cTn id="5522" dur="indefinite" nodeType="mainSeq">
                <p:childTnLst>
                  <p:par>
                    <p:cTn id="5523" nodeType="clickEffect" fill="hold">
                      <p:stCondLst>
                        <p:cond delay="indefinite"/>
                      </p:stCondLst>
                      <p:childTnLst>
                        <p:par>
                          <p:cTn id="5524" nodeType="withEffect" fill="hold">
                            <p:stCondLst>
                              <p:cond delay="0"/>
                            </p:stCondLst>
                            <p:childTnLst>
                              <p:par>
                                <p:cTn id="5525" nodeType="clickEffect" fill="hold" presetClass="entr" presetID="1">
                                  <p:stCondLst>
                                    <p:cond delay="0"/>
                                  </p:stCondLst>
                                  <p:childTnLst>
                                    <p:set>
                                      <p:cBhvr>
                                        <p:cTn id="5526" dur="1" fill="hold">
                                          <p:stCondLst>
                                            <p:cond delay="0"/>
                                          </p:stCondLst>
                                        </p:cTn>
                                        <p:tgtEl>
                                          <p:spTgt spid="2309"/>
                                        </p:tgtEl>
                                        <p:attrNameLst>
                                          <p:attrName>style.visibility</p:attrName>
                                        </p:attrNameLst>
                                      </p:cBhvr>
                                      <p:to>
                                        <p:strVal val="visible"/>
                                      </p:to>
                                    </p:set>
                                  </p:childTnLst>
                                </p:cTn>
                              </p:par>
                              <p:par>
                                <p:cTn id="5527" nodeType="withEffect" fill="hold" presetClass="entr" presetID="1">
                                  <p:stCondLst>
                                    <p:cond delay="0"/>
                                  </p:stCondLst>
                                  <p:childTnLst>
                                    <p:set>
                                      <p:cBhvr>
                                        <p:cTn id="5528" dur="1" fill="hold">
                                          <p:stCondLst>
                                            <p:cond delay="0"/>
                                          </p:stCondLst>
                                        </p:cTn>
                                        <p:tgtEl>
                                          <p:spTgt spid="2310"/>
                                        </p:tgtEl>
                                        <p:attrNameLst>
                                          <p:attrName>style.visibility</p:attrName>
                                        </p:attrNameLst>
                                      </p:cBhvr>
                                      <p:to>
                                        <p:strVal val="visible"/>
                                      </p:to>
                                    </p:set>
                                  </p:childTnLst>
                                </p:cTn>
                              </p:par>
                            </p:childTnLst>
                          </p:cTn>
                        </p:par>
                      </p:childTnLst>
                    </p:cTn>
                  </p:par>
                  <p:par>
                    <p:cTn id="5529" nodeType="clickEffect" fill="hold">
                      <p:stCondLst>
                        <p:cond delay="indefinite"/>
                      </p:stCondLst>
                      <p:childTnLst>
                        <p:par>
                          <p:cTn id="5530" nodeType="withEffect" fill="hold">
                            <p:stCondLst>
                              <p:cond delay="0"/>
                            </p:stCondLst>
                            <p:childTnLst>
                              <p:par>
                                <p:cTn id="5531" nodeType="clickEffect" fill="hold" presetClass="entr" presetID="1">
                                  <p:stCondLst>
                                    <p:cond delay="0"/>
                                  </p:stCondLst>
                                  <p:childTnLst>
                                    <p:set>
                                      <p:cBhvr>
                                        <p:cTn id="5532" dur="1" fill="hold">
                                          <p:stCondLst>
                                            <p:cond delay="0"/>
                                          </p:stCondLst>
                                        </p:cTn>
                                        <p:tgtEl>
                                          <p:spTgt spid="2318"/>
                                        </p:tgtEl>
                                        <p:attrNameLst>
                                          <p:attrName>style.visibility</p:attrName>
                                        </p:attrNameLst>
                                      </p:cBhvr>
                                      <p:to>
                                        <p:strVal val="visible"/>
                                      </p:to>
                                    </p:set>
                                  </p:childTnLst>
                                </p:cTn>
                              </p:par>
                              <p:par>
                                <p:cTn id="5533" nodeType="withEffect" fill="hold" presetClass="entr" presetID="1">
                                  <p:stCondLst>
                                    <p:cond delay="0"/>
                                  </p:stCondLst>
                                  <p:childTnLst>
                                    <p:set>
                                      <p:cBhvr>
                                        <p:cTn id="5534" dur="1" fill="hold">
                                          <p:stCondLst>
                                            <p:cond delay="0"/>
                                          </p:stCondLst>
                                        </p:cTn>
                                        <p:tgtEl>
                                          <p:spTgt spid="2317"/>
                                        </p:tgtEl>
                                        <p:attrNameLst>
                                          <p:attrName>style.visibility</p:attrName>
                                        </p:attrNameLst>
                                      </p:cBhvr>
                                      <p:to>
                                        <p:strVal val="visible"/>
                                      </p:to>
                                    </p:set>
                                  </p:childTnLst>
                                </p:cTn>
                              </p:par>
                            </p:childTnLst>
                          </p:cTn>
                        </p:par>
                      </p:childTnLst>
                    </p:cTn>
                  </p:par>
                  <p:par>
                    <p:cTn id="5535" nodeType="clickEffect" fill="hold">
                      <p:stCondLst>
                        <p:cond delay="indefinite"/>
                      </p:stCondLst>
                      <p:childTnLst>
                        <p:par>
                          <p:cTn id="5536" nodeType="withEffect" fill="hold">
                            <p:stCondLst>
                              <p:cond delay="0"/>
                            </p:stCondLst>
                            <p:childTnLst>
                              <p:par>
                                <p:cTn id="5537" nodeType="clickEffect" fill="hold" presetClass="entr" presetID="1">
                                  <p:stCondLst>
                                    <p:cond delay="0"/>
                                  </p:stCondLst>
                                  <p:childTnLst>
                                    <p:set>
                                      <p:cBhvr>
                                        <p:cTn id="5538" dur="1" fill="hold">
                                          <p:stCondLst>
                                            <p:cond delay="0"/>
                                          </p:stCondLst>
                                        </p:cTn>
                                        <p:tgtEl>
                                          <p:spTgt spid="2311"/>
                                        </p:tgtEl>
                                        <p:attrNameLst>
                                          <p:attrName>style.visibility</p:attrName>
                                        </p:attrNameLst>
                                      </p:cBhvr>
                                      <p:to>
                                        <p:strVal val="visible"/>
                                      </p:to>
                                    </p:set>
                                  </p:childTnLst>
                                </p:cTn>
                              </p:par>
                              <p:par>
                                <p:cTn id="5539" nodeType="withEffect" fill="hold" presetClass="entr" presetID="1">
                                  <p:stCondLst>
                                    <p:cond delay="0"/>
                                  </p:stCondLst>
                                  <p:childTnLst>
                                    <p:set>
                                      <p:cBhvr>
                                        <p:cTn id="5540" dur="1" fill="hold">
                                          <p:stCondLst>
                                            <p:cond delay="0"/>
                                          </p:stCondLst>
                                        </p:cTn>
                                        <p:tgtEl>
                                          <p:spTgt spid="2312"/>
                                        </p:tgtEl>
                                        <p:attrNameLst>
                                          <p:attrName>style.visibility</p:attrName>
                                        </p:attrNameLst>
                                      </p:cBhvr>
                                      <p:to>
                                        <p:strVal val="visible"/>
                                      </p:to>
                                    </p:set>
                                  </p:childTnLst>
                                </p:cTn>
                              </p:par>
                            </p:childTnLst>
                          </p:cTn>
                        </p:par>
                      </p:childTnLst>
                    </p:cTn>
                  </p:par>
                  <p:par>
                    <p:cTn id="5541" nodeType="clickEffect" fill="hold">
                      <p:stCondLst>
                        <p:cond delay="indefinite"/>
                      </p:stCondLst>
                      <p:childTnLst>
                        <p:par>
                          <p:cTn id="5542" nodeType="withEffect" fill="hold">
                            <p:stCondLst>
                              <p:cond delay="0"/>
                            </p:stCondLst>
                            <p:childTnLst>
                              <p:par>
                                <p:cTn id="5543" nodeType="clickEffect" fill="hold" presetClass="entr" presetID="1">
                                  <p:stCondLst>
                                    <p:cond delay="0"/>
                                  </p:stCondLst>
                                  <p:childTnLst>
                                    <p:set>
                                      <p:cBhvr>
                                        <p:cTn id="5544" dur="1" fill="hold">
                                          <p:stCondLst>
                                            <p:cond delay="0"/>
                                          </p:stCondLst>
                                        </p:cTn>
                                        <p:tgtEl>
                                          <p:spTgt spid="2313"/>
                                        </p:tgtEl>
                                        <p:attrNameLst>
                                          <p:attrName>style.visibility</p:attrName>
                                        </p:attrNameLst>
                                      </p:cBhvr>
                                      <p:to>
                                        <p:strVal val="visible"/>
                                      </p:to>
                                    </p:set>
                                  </p:childTnLst>
                                </p:cTn>
                              </p:par>
                              <p:par>
                                <p:cTn id="5545" nodeType="withEffect" fill="hold" presetClass="entr" presetID="1">
                                  <p:stCondLst>
                                    <p:cond delay="0"/>
                                  </p:stCondLst>
                                  <p:childTnLst>
                                    <p:set>
                                      <p:cBhvr>
                                        <p:cTn id="5546" dur="1" fill="hold">
                                          <p:stCondLst>
                                            <p:cond delay="0"/>
                                          </p:stCondLst>
                                        </p:cTn>
                                        <p:tgtEl>
                                          <p:spTgt spid="2314"/>
                                        </p:tgtEl>
                                        <p:attrNameLst>
                                          <p:attrName>style.visibility</p:attrName>
                                        </p:attrNameLst>
                                      </p:cBhvr>
                                      <p:to>
                                        <p:strVal val="visible"/>
                                      </p:to>
                                    </p:set>
                                  </p:childTnLst>
                                </p:cTn>
                              </p:par>
                            </p:childTnLst>
                          </p:cTn>
                        </p:par>
                      </p:childTnLst>
                    </p:cTn>
                  </p:par>
                  <p:par>
                    <p:cTn id="5547" nodeType="clickEffect" fill="hold">
                      <p:stCondLst>
                        <p:cond delay="indefinite"/>
                      </p:stCondLst>
                      <p:childTnLst>
                        <p:par>
                          <p:cTn id="5548" nodeType="withEffect" fill="hold">
                            <p:stCondLst>
                              <p:cond delay="0"/>
                            </p:stCondLst>
                            <p:childTnLst>
                              <p:par>
                                <p:cTn id="5549" nodeType="clickEffect" fill="hold" presetClass="entr" presetID="1">
                                  <p:stCondLst>
                                    <p:cond delay="0"/>
                                  </p:stCondLst>
                                  <p:childTnLst>
                                    <p:set>
                                      <p:cBhvr>
                                        <p:cTn id="5550" dur="1" fill="hold">
                                          <p:stCondLst>
                                            <p:cond delay="0"/>
                                          </p:stCondLst>
                                        </p:cTn>
                                        <p:tgtEl>
                                          <p:spTgt spid="2316"/>
                                        </p:tgtEl>
                                        <p:attrNameLst>
                                          <p:attrName>style.visibility</p:attrName>
                                        </p:attrNameLst>
                                      </p:cBhvr>
                                      <p:to>
                                        <p:strVal val="visible"/>
                                      </p:to>
                                    </p:set>
                                  </p:childTnLst>
                                </p:cTn>
                              </p:par>
                              <p:par>
                                <p:cTn id="5551" nodeType="withEffect" fill="hold" presetClass="entr" presetID="1">
                                  <p:stCondLst>
                                    <p:cond delay="0"/>
                                  </p:stCondLst>
                                  <p:childTnLst>
                                    <p:set>
                                      <p:cBhvr>
                                        <p:cTn id="5552" dur="1" fill="hold">
                                          <p:stCondLst>
                                            <p:cond delay="0"/>
                                          </p:stCondLst>
                                        </p:cTn>
                                        <p:tgtEl>
                                          <p:spTgt spid="2315"/>
                                        </p:tgtEl>
                                        <p:attrNameLst>
                                          <p:attrName>style.visibility</p:attrName>
                                        </p:attrNameLst>
                                      </p:cBhvr>
                                      <p:to>
                                        <p:strVal val="visible"/>
                                      </p:to>
                                    </p:set>
                                  </p:childTnLst>
                                </p:cTn>
                              </p:par>
                            </p:childTnLst>
                          </p:cTn>
                        </p:par>
                      </p:childTnLst>
                    </p:cTn>
                  </p:par>
                  <p:par>
                    <p:cTn id="5553" nodeType="clickEffect" fill="hold">
                      <p:stCondLst>
                        <p:cond delay="indefinite"/>
                      </p:stCondLst>
                      <p:childTnLst>
                        <p:par>
                          <p:cTn id="5554" nodeType="withEffect" fill="hold">
                            <p:stCondLst>
                              <p:cond delay="0"/>
                            </p:stCondLst>
                            <p:childTnLst>
                              <p:par>
                                <p:cTn id="5555" nodeType="clickEffect" fill="hold" presetClass="entr" presetID="1">
                                  <p:stCondLst>
                                    <p:cond delay="0"/>
                                  </p:stCondLst>
                                  <p:childTnLst>
                                    <p:set>
                                      <p:cBhvr>
                                        <p:cTn id="5556" dur="1" fill="hold">
                                          <p:stCondLst>
                                            <p:cond delay="0"/>
                                          </p:stCondLst>
                                        </p:cTn>
                                        <p:tgtEl>
                                          <p:spTgt spid="2316"/>
                                        </p:tgtEl>
                                        <p:attrNameLst>
                                          <p:attrName>style.visibility</p:attrName>
                                        </p:attrNameLst>
                                      </p:cBhvr>
                                      <p:to>
                                        <p:strVal val="visible"/>
                                      </p:to>
                                    </p:set>
                                  </p:childTnLst>
                                </p:cTn>
                              </p:par>
                              <p:par>
                                <p:cTn id="5557" nodeType="withEffect" fill="hold" presetClass="entr" presetID="1">
                                  <p:stCondLst>
                                    <p:cond delay="0"/>
                                  </p:stCondLst>
                                  <p:childTnLst>
                                    <p:set>
                                      <p:cBhvr>
                                        <p:cTn id="5558" dur="1" fill="hold">
                                          <p:stCondLst>
                                            <p:cond delay="0"/>
                                          </p:stCondLst>
                                        </p:cTn>
                                        <p:tgtEl>
                                          <p:spTgt spid="2315"/>
                                        </p:tgtEl>
                                        <p:attrNameLst>
                                          <p:attrName>style.visibility</p:attrName>
                                        </p:attrNameLst>
                                      </p:cBhvr>
                                      <p:to>
                                        <p:strVal val="visible"/>
                                      </p:to>
                                    </p:set>
                                  </p:childTnLst>
                                </p:cTn>
                              </p:par>
                            </p:childTnLst>
                          </p:cTn>
                        </p:par>
                      </p:childTnLst>
                    </p:cTn>
                  </p:par>
                  <p:par>
                    <p:cTn id="5559" nodeType="clickEffect" fill="hold">
                      <p:stCondLst>
                        <p:cond delay="indefinite"/>
                      </p:stCondLst>
                      <p:childTnLst>
                        <p:par>
                          <p:cTn id="5560" nodeType="withEffect" fill="hold">
                            <p:stCondLst>
                              <p:cond delay="0"/>
                            </p:stCondLst>
                            <p:childTnLst>
                              <p:par>
                                <p:cTn id="5561" nodeType="clickEffect" fill="hold" presetClass="entr" presetID="1">
                                  <p:stCondLst>
                                    <p:cond delay="0"/>
                                  </p:stCondLst>
                                  <p:childTnLst>
                                    <p:set>
                                      <p:cBhvr>
                                        <p:cTn id="5562" dur="1" fill="hold">
                                          <p:stCondLst>
                                            <p:cond delay="0"/>
                                          </p:stCondLst>
                                        </p:cTn>
                                        <p:tgtEl>
                                          <p:spTgt spid="2327"/>
                                        </p:tgtEl>
                                        <p:attrNameLst>
                                          <p:attrName>style.visibility</p:attrName>
                                        </p:attrNameLst>
                                      </p:cBhvr>
                                      <p:to>
                                        <p:strVal val="visible"/>
                                      </p:to>
                                    </p:set>
                                  </p:childTnLst>
                                </p:cTn>
                              </p:par>
                              <p:par>
                                <p:cTn id="5563" nodeType="withEffect" fill="hold" presetClass="entr" presetID="1">
                                  <p:stCondLst>
                                    <p:cond delay="0"/>
                                  </p:stCondLst>
                                  <p:childTnLst>
                                    <p:set>
                                      <p:cBhvr>
                                        <p:cTn id="5564" dur="1" fill="hold">
                                          <p:stCondLst>
                                            <p:cond delay="0"/>
                                          </p:stCondLst>
                                        </p:cTn>
                                        <p:tgtEl>
                                          <p:spTgt spid="2322"/>
                                        </p:tgtEl>
                                        <p:attrNameLst>
                                          <p:attrName>style.visibility</p:attrName>
                                        </p:attrNameLst>
                                      </p:cBhvr>
                                      <p:to>
                                        <p:strVal val="visible"/>
                                      </p:to>
                                    </p:set>
                                  </p:childTnLst>
                                </p:cTn>
                              </p:par>
                            </p:childTnLst>
                          </p:cTn>
                        </p:par>
                      </p:childTnLst>
                    </p:cTn>
                  </p:par>
                  <p:par>
                    <p:cTn id="5565" nodeType="clickEffect" fill="hold">
                      <p:stCondLst>
                        <p:cond delay="indefinite"/>
                      </p:stCondLst>
                      <p:childTnLst>
                        <p:par>
                          <p:cTn id="5566" nodeType="withEffect" fill="hold">
                            <p:stCondLst>
                              <p:cond delay="0"/>
                            </p:stCondLst>
                            <p:childTnLst>
                              <p:par>
                                <p:cTn id="5567" nodeType="clickEffect" fill="hold" presetClass="entr" presetID="1">
                                  <p:stCondLst>
                                    <p:cond delay="0"/>
                                  </p:stCondLst>
                                  <p:childTnLst>
                                    <p:set>
                                      <p:cBhvr>
                                        <p:cTn id="5568" dur="1" fill="hold">
                                          <p:stCondLst>
                                            <p:cond delay="0"/>
                                          </p:stCondLst>
                                        </p:cTn>
                                        <p:tgtEl>
                                          <p:spTgt spid="2333"/>
                                        </p:tgtEl>
                                        <p:attrNameLst>
                                          <p:attrName>style.visibility</p:attrName>
                                        </p:attrNameLst>
                                      </p:cBhvr>
                                      <p:to>
                                        <p:strVal val="visible"/>
                                      </p:to>
                                    </p:set>
                                  </p:childTnLst>
                                </p:cTn>
                              </p:par>
                              <p:par>
                                <p:cTn id="5569" nodeType="withEffect" fill="hold" presetClass="entr" presetID="1">
                                  <p:stCondLst>
                                    <p:cond delay="0"/>
                                  </p:stCondLst>
                                  <p:childTnLst>
                                    <p:set>
                                      <p:cBhvr>
                                        <p:cTn id="5570" dur="1" fill="hold">
                                          <p:stCondLst>
                                            <p:cond delay="0"/>
                                          </p:stCondLst>
                                        </p:cTn>
                                        <p:tgtEl>
                                          <p:spTgt spid="2321"/>
                                        </p:tgtEl>
                                        <p:attrNameLst>
                                          <p:attrName>style.visibility</p:attrName>
                                        </p:attrNameLst>
                                      </p:cBhvr>
                                      <p:to>
                                        <p:strVal val="visible"/>
                                      </p:to>
                                    </p:set>
                                  </p:childTnLst>
                                </p:cTn>
                              </p:par>
                            </p:childTnLst>
                          </p:cTn>
                        </p:par>
                      </p:childTnLst>
                    </p:cTn>
                  </p:par>
                  <p:par>
                    <p:cTn id="5571" nodeType="clickEffect" fill="hold">
                      <p:stCondLst>
                        <p:cond delay="indefinite"/>
                      </p:stCondLst>
                      <p:childTnLst>
                        <p:par>
                          <p:cTn id="5572" nodeType="withEffect" fill="hold">
                            <p:stCondLst>
                              <p:cond delay="0"/>
                            </p:stCondLst>
                            <p:childTnLst>
                              <p:par>
                                <p:cTn id="5573" nodeType="clickEffect" fill="hold" presetClass="entr" presetID="1">
                                  <p:stCondLst>
                                    <p:cond delay="0"/>
                                  </p:stCondLst>
                                  <p:childTnLst>
                                    <p:set>
                                      <p:cBhvr>
                                        <p:cTn id="5574" dur="1" fill="hold">
                                          <p:stCondLst>
                                            <p:cond delay="0"/>
                                          </p:stCondLst>
                                        </p:cTn>
                                        <p:tgtEl>
                                          <p:spTgt spid="2325"/>
                                        </p:tgtEl>
                                        <p:attrNameLst>
                                          <p:attrName>style.visibility</p:attrName>
                                        </p:attrNameLst>
                                      </p:cBhvr>
                                      <p:to>
                                        <p:strVal val="visible"/>
                                      </p:to>
                                    </p:set>
                                  </p:childTnLst>
                                </p:cTn>
                              </p:par>
                              <p:par>
                                <p:cTn id="5575" nodeType="withEffect" fill="hold" presetClass="entr" presetID="1">
                                  <p:stCondLst>
                                    <p:cond delay="0"/>
                                  </p:stCondLst>
                                  <p:childTnLst>
                                    <p:set>
                                      <p:cBhvr>
                                        <p:cTn id="5576" dur="1" fill="hold">
                                          <p:stCondLst>
                                            <p:cond delay="0"/>
                                          </p:stCondLst>
                                        </p:cTn>
                                        <p:tgtEl>
                                          <p:spTgt spid="2320"/>
                                        </p:tgtEl>
                                        <p:attrNameLst>
                                          <p:attrName>style.visibility</p:attrName>
                                        </p:attrNameLst>
                                      </p:cBhvr>
                                      <p:to>
                                        <p:strVal val="visible"/>
                                      </p:to>
                                    </p:set>
                                  </p:childTnLst>
                                </p:cTn>
                              </p:par>
                            </p:childTnLst>
                          </p:cTn>
                        </p:par>
                      </p:childTnLst>
                    </p:cTn>
                  </p:par>
                  <p:par>
                    <p:cTn id="5577" nodeType="clickEffect" fill="hold">
                      <p:stCondLst>
                        <p:cond delay="indefinite"/>
                      </p:stCondLst>
                      <p:childTnLst>
                        <p:par>
                          <p:cTn id="5578" nodeType="withEffect" fill="hold">
                            <p:stCondLst>
                              <p:cond delay="0"/>
                            </p:stCondLst>
                            <p:childTnLst>
                              <p:par>
                                <p:cTn id="5579" nodeType="clickEffect" fill="hold" presetClass="entr" presetID="1">
                                  <p:stCondLst>
                                    <p:cond delay="0"/>
                                  </p:stCondLst>
                                  <p:childTnLst>
                                    <p:set>
                                      <p:cBhvr>
                                        <p:cTn id="5580" dur="1" fill="hold">
                                          <p:stCondLst>
                                            <p:cond delay="0"/>
                                          </p:stCondLst>
                                        </p:cTn>
                                        <p:tgtEl>
                                          <p:spTgt spid="2323"/>
                                        </p:tgtEl>
                                        <p:attrNameLst>
                                          <p:attrName>style.visibility</p:attrName>
                                        </p:attrNameLst>
                                      </p:cBhvr>
                                      <p:to>
                                        <p:strVal val="visible"/>
                                      </p:to>
                                    </p:set>
                                  </p:childTnLst>
                                </p:cTn>
                              </p:par>
                              <p:par>
                                <p:cTn id="5581" nodeType="withEffect" fill="hold" presetClass="entr" presetID="1">
                                  <p:stCondLst>
                                    <p:cond delay="0"/>
                                  </p:stCondLst>
                                  <p:childTnLst>
                                    <p:set>
                                      <p:cBhvr>
                                        <p:cTn id="5582" dur="1" fill="hold">
                                          <p:stCondLst>
                                            <p:cond delay="0"/>
                                          </p:stCondLst>
                                        </p:cTn>
                                        <p:tgtEl>
                                          <p:spTgt spid="2319"/>
                                        </p:tgtEl>
                                        <p:attrNameLst>
                                          <p:attrName>style.visibility</p:attrName>
                                        </p:attrNameLst>
                                      </p:cBhvr>
                                      <p:to>
                                        <p:strVal val="visible"/>
                                      </p:to>
                                    </p:set>
                                  </p:childTnLst>
                                </p:cTn>
                              </p:par>
                            </p:childTnLst>
                          </p:cTn>
                        </p:par>
                      </p:childTnLst>
                    </p:cTn>
                  </p:par>
                  <p:par>
                    <p:cTn id="5583" nodeType="clickEffect" fill="hold">
                      <p:stCondLst>
                        <p:cond delay="indefinite"/>
                      </p:stCondLst>
                      <p:childTnLst>
                        <p:par>
                          <p:cTn id="5584" nodeType="withEffect" fill="hold">
                            <p:stCondLst>
                              <p:cond delay="0"/>
                            </p:stCondLst>
                            <p:childTnLst>
                              <p:par>
                                <p:cTn id="5585" nodeType="clickEffect" fill="hold" presetClass="entr" presetID="1">
                                  <p:stCondLst>
                                    <p:cond delay="0"/>
                                  </p:stCondLst>
                                  <p:childTnLst>
                                    <p:set>
                                      <p:cBhvr>
                                        <p:cTn id="5586" dur="1" fill="hold">
                                          <p:stCondLst>
                                            <p:cond delay="0"/>
                                          </p:stCondLst>
                                        </p:cTn>
                                        <p:tgtEl>
                                          <p:spTgt spid="2341"/>
                                        </p:tgtEl>
                                        <p:attrNameLst>
                                          <p:attrName>style.visibility</p:attrName>
                                        </p:attrNameLst>
                                      </p:cBhvr>
                                      <p:to>
                                        <p:strVal val="visible"/>
                                      </p:to>
                                    </p:set>
                                  </p:childTnLst>
                                </p:cTn>
                              </p:par>
                              <p:par>
                                <p:cTn id="5587" nodeType="withEffect" fill="hold" presetClass="entr" presetID="1">
                                  <p:stCondLst>
                                    <p:cond delay="0"/>
                                  </p:stCondLst>
                                  <p:childTnLst>
                                    <p:set>
                                      <p:cBhvr>
                                        <p:cTn id="5588" dur="1" fill="hold">
                                          <p:stCondLst>
                                            <p:cond delay="0"/>
                                          </p:stCondLst>
                                        </p:cTn>
                                        <p:tgtEl>
                                          <p:spTgt spid="2340"/>
                                        </p:tgtEl>
                                        <p:attrNameLst>
                                          <p:attrName>style.visibility</p:attrName>
                                        </p:attrNameLst>
                                      </p:cBhvr>
                                      <p:to>
                                        <p:strVal val="visible"/>
                                      </p:to>
                                    </p:set>
                                  </p:childTnLst>
                                </p:cTn>
                              </p:par>
                            </p:childTnLst>
                          </p:cTn>
                        </p:par>
                      </p:childTnLst>
                    </p:cTn>
                  </p:par>
                  <p:par>
                    <p:cTn id="5589" nodeType="clickEffect" fill="hold">
                      <p:stCondLst>
                        <p:cond delay="indefinite"/>
                      </p:stCondLst>
                      <p:childTnLst>
                        <p:par>
                          <p:cTn id="5590" nodeType="withEffect" fill="hold">
                            <p:stCondLst>
                              <p:cond delay="0"/>
                            </p:stCondLst>
                            <p:childTnLst>
                              <p:par>
                                <p:cTn id="5591" nodeType="clickEffect" fill="hold" presetClass="entr" presetID="1">
                                  <p:stCondLst>
                                    <p:cond delay="0"/>
                                  </p:stCondLst>
                                  <p:childTnLst>
                                    <p:set>
                                      <p:cBhvr>
                                        <p:cTn id="5592" dur="1" fill="hold">
                                          <p:stCondLst>
                                            <p:cond delay="0"/>
                                          </p:stCondLst>
                                        </p:cTn>
                                        <p:tgtEl>
                                          <p:spTgt spid="2334"/>
                                        </p:tgtEl>
                                        <p:attrNameLst>
                                          <p:attrName>style.visibility</p:attrName>
                                        </p:attrNameLst>
                                      </p:cBhvr>
                                      <p:to>
                                        <p:strVal val="visible"/>
                                      </p:to>
                                    </p:set>
                                  </p:childTnLst>
                                </p:cTn>
                              </p:par>
                              <p:par>
                                <p:cTn id="5593" nodeType="withEffect" fill="hold" presetClass="entr" presetID="1">
                                  <p:stCondLst>
                                    <p:cond delay="0"/>
                                  </p:stCondLst>
                                  <p:childTnLst>
                                    <p:set>
                                      <p:cBhvr>
                                        <p:cTn id="5594" dur="1" fill="hold">
                                          <p:stCondLst>
                                            <p:cond delay="0"/>
                                          </p:stCondLst>
                                        </p:cTn>
                                        <p:tgtEl>
                                          <p:spTgt spid="2330"/>
                                        </p:tgtEl>
                                        <p:attrNameLst>
                                          <p:attrName>style.visibility</p:attrName>
                                        </p:attrNameLst>
                                      </p:cBhvr>
                                      <p:to>
                                        <p:strVal val="visible"/>
                                      </p:to>
                                    </p:set>
                                  </p:childTnLst>
                                </p:cTn>
                              </p:par>
                            </p:childTnLst>
                          </p:cTn>
                        </p:par>
                      </p:childTnLst>
                    </p:cTn>
                  </p:par>
                  <p:par>
                    <p:cTn id="5595" nodeType="clickEffect" fill="hold">
                      <p:stCondLst>
                        <p:cond delay="indefinite"/>
                      </p:stCondLst>
                      <p:childTnLst>
                        <p:par>
                          <p:cTn id="5596" nodeType="withEffect" fill="hold">
                            <p:stCondLst>
                              <p:cond delay="0"/>
                            </p:stCondLst>
                            <p:childTnLst>
                              <p:par>
                                <p:cTn id="5597" nodeType="clickEffect" fill="hold" presetClass="entr" presetID="1">
                                  <p:stCondLst>
                                    <p:cond delay="0"/>
                                  </p:stCondLst>
                                  <p:childTnLst>
                                    <p:set>
                                      <p:cBhvr>
                                        <p:cTn id="5598" dur="1" fill="hold">
                                          <p:stCondLst>
                                            <p:cond delay="0"/>
                                          </p:stCondLst>
                                        </p:cTn>
                                        <p:tgtEl>
                                          <p:spTgt spid="2331"/>
                                        </p:tgtEl>
                                        <p:attrNameLst>
                                          <p:attrName>style.visibility</p:attrName>
                                        </p:attrNameLst>
                                      </p:cBhvr>
                                      <p:to>
                                        <p:strVal val="visible"/>
                                      </p:to>
                                    </p:set>
                                  </p:childTnLst>
                                </p:cTn>
                              </p:par>
                              <p:par>
                                <p:cTn id="5599" nodeType="withEffect" fill="hold" presetClass="entr" presetID="1">
                                  <p:stCondLst>
                                    <p:cond delay="0"/>
                                  </p:stCondLst>
                                  <p:childTnLst>
                                    <p:set>
                                      <p:cBhvr>
                                        <p:cTn id="5600" dur="1" fill="hold">
                                          <p:stCondLst>
                                            <p:cond delay="0"/>
                                          </p:stCondLst>
                                        </p:cTn>
                                        <p:tgtEl>
                                          <p:spTgt spid="2328"/>
                                        </p:tgtEl>
                                        <p:attrNameLst>
                                          <p:attrName>style.visibility</p:attrName>
                                        </p:attrNameLst>
                                      </p:cBhvr>
                                      <p:to>
                                        <p:strVal val="visible"/>
                                      </p:to>
                                    </p:set>
                                  </p:childTnLst>
                                </p:cTn>
                              </p:par>
                            </p:childTnLst>
                          </p:cTn>
                        </p:par>
                      </p:childTnLst>
                    </p:cTn>
                  </p:par>
                  <p:par>
                    <p:cTn id="5601" nodeType="clickEffect" fill="hold">
                      <p:stCondLst>
                        <p:cond delay="indefinite"/>
                      </p:stCondLst>
                      <p:childTnLst>
                        <p:par>
                          <p:cTn id="5602" nodeType="withEffect" fill="hold">
                            <p:stCondLst>
                              <p:cond delay="0"/>
                            </p:stCondLst>
                            <p:childTnLst>
                              <p:par>
                                <p:cTn id="5603" nodeType="clickEffect" fill="hold" presetClass="entr" presetID="1">
                                  <p:stCondLst>
                                    <p:cond delay="0"/>
                                  </p:stCondLst>
                                  <p:childTnLst>
                                    <p:set>
                                      <p:cBhvr>
                                        <p:cTn id="5604" dur="1" fill="hold">
                                          <p:stCondLst>
                                            <p:cond delay="0"/>
                                          </p:stCondLst>
                                        </p:cTn>
                                        <p:tgtEl>
                                          <p:spTgt spid="2332"/>
                                        </p:tgtEl>
                                        <p:attrNameLst>
                                          <p:attrName>style.visibility</p:attrName>
                                        </p:attrNameLst>
                                      </p:cBhvr>
                                      <p:to>
                                        <p:strVal val="visible"/>
                                      </p:to>
                                    </p:set>
                                  </p:childTnLst>
                                </p:cTn>
                              </p:par>
                              <p:par>
                                <p:cTn id="5605" nodeType="withEffect" fill="hold" presetClass="entr" presetID="1">
                                  <p:stCondLst>
                                    <p:cond delay="0"/>
                                  </p:stCondLst>
                                  <p:childTnLst>
                                    <p:set>
                                      <p:cBhvr>
                                        <p:cTn id="5606" dur="1" fill="hold">
                                          <p:stCondLst>
                                            <p:cond delay="0"/>
                                          </p:stCondLst>
                                        </p:cTn>
                                        <p:tgtEl>
                                          <p:spTgt spid="2329"/>
                                        </p:tgtEl>
                                        <p:attrNameLst>
                                          <p:attrName>style.visibility</p:attrName>
                                        </p:attrNameLst>
                                      </p:cBhvr>
                                      <p:to>
                                        <p:strVal val="visible"/>
                                      </p:to>
                                    </p:set>
                                  </p:childTnLst>
                                </p:cTn>
                              </p:par>
                            </p:childTnLst>
                          </p:cTn>
                        </p:par>
                      </p:childTnLst>
                    </p:cTn>
                  </p:par>
                  <p:par>
                    <p:cTn id="5607" nodeType="clickEffect" fill="hold">
                      <p:stCondLst>
                        <p:cond delay="indefinite"/>
                      </p:stCondLst>
                      <p:childTnLst>
                        <p:par>
                          <p:cTn id="5608" nodeType="withEffect" fill="hold">
                            <p:stCondLst>
                              <p:cond delay="0"/>
                            </p:stCondLst>
                            <p:childTnLst>
                              <p:par>
                                <p:cTn id="5609" nodeType="clickEffect" fill="hold" presetClass="entr" presetID="1">
                                  <p:stCondLst>
                                    <p:cond delay="0"/>
                                  </p:stCondLst>
                                  <p:childTnLst>
                                    <p:set>
                                      <p:cBhvr>
                                        <p:cTn id="5610" dur="1" fill="hold">
                                          <p:stCondLst>
                                            <p:cond delay="0"/>
                                          </p:stCondLst>
                                        </p:cTn>
                                        <p:tgtEl>
                                          <p:spTgt spid="2342"/>
                                        </p:tgtEl>
                                        <p:attrNameLst>
                                          <p:attrName>style.visibility</p:attrName>
                                        </p:attrNameLst>
                                      </p:cBhvr>
                                      <p:to>
                                        <p:strVal val="visible"/>
                                      </p:to>
                                    </p:set>
                                  </p:childTnLst>
                                </p:cTn>
                              </p:par>
                              <p:par>
                                <p:cTn id="5611" nodeType="withEffect" fill="hold" presetClass="entr" presetID="1">
                                  <p:stCondLst>
                                    <p:cond delay="0"/>
                                  </p:stCondLst>
                                  <p:childTnLst>
                                    <p:set>
                                      <p:cBhvr>
                                        <p:cTn id="5612" dur="1" fill="hold">
                                          <p:stCondLst>
                                            <p:cond delay="0"/>
                                          </p:stCondLst>
                                        </p:cTn>
                                        <p:tgtEl>
                                          <p:spTgt spid="2337"/>
                                        </p:tgtEl>
                                        <p:attrNameLst>
                                          <p:attrName>style.visibility</p:attrName>
                                        </p:attrNameLst>
                                      </p:cBhvr>
                                      <p:to>
                                        <p:strVal val="visible"/>
                                      </p:to>
                                    </p:set>
                                  </p:childTnLst>
                                </p:cTn>
                              </p:par>
                            </p:childTnLst>
                          </p:cTn>
                        </p:par>
                      </p:childTnLst>
                    </p:cTn>
                  </p:par>
                  <p:par>
                    <p:cTn id="5613" nodeType="clickEffect" fill="hold">
                      <p:stCondLst>
                        <p:cond delay="indefinite"/>
                      </p:stCondLst>
                      <p:childTnLst>
                        <p:par>
                          <p:cTn id="5614" nodeType="withEffect" fill="hold">
                            <p:stCondLst>
                              <p:cond delay="0"/>
                            </p:stCondLst>
                            <p:childTnLst>
                              <p:par>
                                <p:cTn id="5615" nodeType="clickEffect" fill="hold" presetClass="entr" presetID="1">
                                  <p:stCondLst>
                                    <p:cond delay="0"/>
                                  </p:stCondLst>
                                  <p:childTnLst>
                                    <p:set>
                                      <p:cBhvr>
                                        <p:cTn id="5616" dur="1" fill="hold">
                                          <p:stCondLst>
                                            <p:cond delay="0"/>
                                          </p:stCondLst>
                                        </p:cTn>
                                        <p:tgtEl>
                                          <p:spTgt spid="2343"/>
                                        </p:tgtEl>
                                        <p:attrNameLst>
                                          <p:attrName>style.visibility</p:attrName>
                                        </p:attrNameLst>
                                      </p:cBhvr>
                                      <p:to>
                                        <p:strVal val="visible"/>
                                      </p:to>
                                    </p:set>
                                  </p:childTnLst>
                                </p:cTn>
                              </p:par>
                            </p:childTnLst>
                          </p:cTn>
                        </p:par>
                      </p:childTnLst>
                    </p:cTn>
                  </p:par>
                  <p:par>
                    <p:cTn id="5617" nodeType="clickEffect" fill="hold">
                      <p:stCondLst>
                        <p:cond delay="indefinite"/>
                      </p:stCondLst>
                      <p:childTnLst>
                        <p:par>
                          <p:cTn id="5618" nodeType="withEffect" fill="hold">
                            <p:stCondLst>
                              <p:cond delay="0"/>
                            </p:stCondLst>
                            <p:childTnLst>
                              <p:par>
                                <p:cTn id="5619" nodeType="clickEffect" fill="hold" presetClass="entr" presetID="1">
                                  <p:stCondLst>
                                    <p:cond delay="0"/>
                                  </p:stCondLst>
                                  <p:childTnLst>
                                    <p:set>
                                      <p:cBhvr>
                                        <p:cTn id="5620" dur="1" fill="hold">
                                          <p:stCondLst>
                                            <p:cond delay="0"/>
                                          </p:stCondLst>
                                        </p:cTn>
                                        <p:tgtEl>
                                          <p:spTgt spid="2339"/>
                                        </p:tgtEl>
                                        <p:attrNameLst>
                                          <p:attrName>style.visibility</p:attrName>
                                        </p:attrNameLst>
                                      </p:cBhvr>
                                      <p:to>
                                        <p:strVal val="visible"/>
                                      </p:to>
                                    </p:set>
                                  </p:childTnLst>
                                </p:cTn>
                              </p:par>
                              <p:par>
                                <p:cTn id="5621" nodeType="withEffect" fill="hold" presetClass="entr" presetID="1">
                                  <p:stCondLst>
                                    <p:cond delay="0"/>
                                  </p:stCondLst>
                                  <p:childTnLst>
                                    <p:set>
                                      <p:cBhvr>
                                        <p:cTn id="5622" dur="1" fill="hold">
                                          <p:stCondLst>
                                            <p:cond delay="0"/>
                                          </p:stCondLst>
                                        </p:cTn>
                                        <p:tgtEl>
                                          <p:spTgt spid="2344"/>
                                        </p:tgtEl>
                                        <p:attrNameLst>
                                          <p:attrName>style.visibility</p:attrName>
                                        </p:attrNameLst>
                                      </p:cBhvr>
                                      <p:to>
                                        <p:strVal val="visible"/>
                                      </p:to>
                                    </p:set>
                                  </p:childTnLst>
                                </p:cTn>
                              </p:par>
                            </p:childTnLst>
                          </p:cTn>
                        </p:par>
                      </p:childTnLst>
                    </p:cTn>
                  </p:par>
                  <p:par>
                    <p:cTn id="5623" nodeType="clickEffect" fill="hold">
                      <p:stCondLst>
                        <p:cond delay="indefinite"/>
                      </p:stCondLst>
                      <p:childTnLst>
                        <p:par>
                          <p:cTn id="5624" nodeType="withEffect" fill="hold">
                            <p:stCondLst>
                              <p:cond delay="0"/>
                            </p:stCondLst>
                            <p:childTnLst>
                              <p:par>
                                <p:cTn id="5625" nodeType="clickEffect" fill="hold" presetClass="entr" presetID="1">
                                  <p:stCondLst>
                                    <p:cond delay="0"/>
                                  </p:stCondLst>
                                  <p:childTnLst>
                                    <p:set>
                                      <p:cBhvr>
                                        <p:cTn id="5626" dur="1" fill="hold">
                                          <p:stCondLst>
                                            <p:cond delay="0"/>
                                          </p:stCondLst>
                                        </p:cTn>
                                        <p:tgtEl>
                                          <p:spTgt spid="2336"/>
                                        </p:tgtEl>
                                        <p:attrNameLst>
                                          <p:attrName>style.visibility</p:attrName>
                                        </p:attrNameLst>
                                      </p:cBhvr>
                                      <p:to>
                                        <p:strVal val="visible"/>
                                      </p:to>
                                    </p:set>
                                  </p:childTnLst>
                                </p:cTn>
                              </p:par>
                              <p:par>
                                <p:cTn id="5627" nodeType="withEffect" fill="hold" presetClass="entr" presetID="1">
                                  <p:stCondLst>
                                    <p:cond delay="0"/>
                                  </p:stCondLst>
                                  <p:childTnLst>
                                    <p:set>
                                      <p:cBhvr>
                                        <p:cTn id="5628" dur="1" fill="hold">
                                          <p:stCondLst>
                                            <p:cond delay="0"/>
                                          </p:stCondLst>
                                        </p:cTn>
                                        <p:tgtEl>
                                          <p:spTgt spid="2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234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629" dur="indefinite" restart="never" nodeType="tmRoot">
          <p:childTnLst>
            <p:seq>
              <p:cTn id="5630" dur="indefinite" nodeType="mainSeq">
                <p:childTnLst>
                  <p:par>
                    <p:cTn id="5631" nodeType="clickEffect" fill="hold">
                      <p:stCondLst>
                        <p:cond delay="indefinite"/>
                      </p:stCondLst>
                      <p:childTnLst>
                        <p:par>
                          <p:cTn id="5632" nodeType="withEffect" fill="hold">
                            <p:stCondLst>
                              <p:cond delay="0"/>
                            </p:stCondLst>
                            <p:childTnLst>
                              <p:par>
                                <p:cTn id="5633" nodeType="clickEffect" fill="hold" presetClass="entr" presetID="1">
                                  <p:stCondLst>
                                    <p:cond delay="0"/>
                                  </p:stCondLst>
                                  <p:childTnLst>
                                    <p:set>
                                      <p:cBhvr>
                                        <p:cTn id="5634" dur="1" fill="hold">
                                          <p:stCondLst>
                                            <p:cond delay="0"/>
                                          </p:stCondLst>
                                        </p:cTn>
                                        <p:tgtEl>
                                          <p:spTgt spid="2347">
                                            <p:txEl>
                                              <p:pRg st="0" end="0"/>
                                            </p:txEl>
                                          </p:spTgt>
                                        </p:tgtEl>
                                        <p:attrNameLst>
                                          <p:attrName>style.visibility</p:attrName>
                                        </p:attrNameLst>
                                      </p:cBhvr>
                                      <p:to>
                                        <p:strVal val="visible"/>
                                      </p:to>
                                    </p:set>
                                  </p:childTnLst>
                                </p:cTn>
                              </p:par>
                            </p:childTnLst>
                          </p:cTn>
                        </p:par>
                      </p:childTnLst>
                    </p:cTn>
                  </p:par>
                  <p:par>
                    <p:cTn id="5635" nodeType="clickEffect" fill="hold">
                      <p:stCondLst>
                        <p:cond delay="indefinite"/>
                      </p:stCondLst>
                      <p:childTnLst>
                        <p:par>
                          <p:cTn id="5636" nodeType="withEffect" fill="hold">
                            <p:stCondLst>
                              <p:cond delay="0"/>
                            </p:stCondLst>
                            <p:childTnLst>
                              <p:par>
                                <p:cTn id="5637" nodeType="clickEffect" fill="hold" presetClass="entr" presetID="1">
                                  <p:stCondLst>
                                    <p:cond delay="0"/>
                                  </p:stCondLst>
                                  <p:childTnLst>
                                    <p:set>
                                      <p:cBhvr>
                                        <p:cTn id="5638" dur="1" fill="hold">
                                          <p:stCondLst>
                                            <p:cond delay="0"/>
                                          </p:stCondLst>
                                        </p:cTn>
                                        <p:tgtEl>
                                          <p:spTgt spid="2347">
                                            <p:txEl>
                                              <p:pRg st="1" end="1"/>
                                            </p:txEl>
                                          </p:spTgt>
                                        </p:tgtEl>
                                        <p:attrNameLst>
                                          <p:attrName>style.visibility</p:attrName>
                                        </p:attrNameLst>
                                      </p:cBhvr>
                                      <p:to>
                                        <p:strVal val="visible"/>
                                      </p:to>
                                    </p:set>
                                  </p:childTnLst>
                                </p:cTn>
                              </p:par>
                            </p:childTnLst>
                          </p:cTn>
                        </p:par>
                      </p:childTnLst>
                    </p:cTn>
                  </p:par>
                  <p:par>
                    <p:cTn id="5639" nodeType="clickEffect" fill="hold">
                      <p:stCondLst>
                        <p:cond delay="indefinite"/>
                      </p:stCondLst>
                      <p:childTnLst>
                        <p:par>
                          <p:cTn id="5640" nodeType="withEffect" fill="hold">
                            <p:stCondLst>
                              <p:cond delay="0"/>
                            </p:stCondLst>
                            <p:childTnLst>
                              <p:par>
                                <p:cTn id="5641" nodeType="clickEffect" fill="hold" presetClass="entr" presetID="1">
                                  <p:stCondLst>
                                    <p:cond delay="0"/>
                                  </p:stCondLst>
                                  <p:childTnLst>
                                    <p:set>
                                      <p:cBhvr>
                                        <p:cTn id="5642" dur="1" fill="hold">
                                          <p:stCondLst>
                                            <p:cond delay="0"/>
                                          </p:stCondLst>
                                        </p:cTn>
                                        <p:tgtEl>
                                          <p:spTgt spid="2347">
                                            <p:txEl>
                                              <p:pRg st="2" end="2"/>
                                            </p:txEl>
                                          </p:spTgt>
                                        </p:tgtEl>
                                        <p:attrNameLst>
                                          <p:attrName>style.visibility</p:attrName>
                                        </p:attrNameLst>
                                      </p:cBhvr>
                                      <p:to>
                                        <p:strVal val="visible"/>
                                      </p:to>
                                    </p:set>
                                  </p:childTnLst>
                                </p:cTn>
                              </p:par>
                            </p:childTnLst>
                          </p:cTn>
                        </p:par>
                      </p:childTnLst>
                    </p:cTn>
                  </p:par>
                  <p:par>
                    <p:cTn id="5643" nodeType="clickEffect" fill="hold">
                      <p:stCondLst>
                        <p:cond delay="indefinite"/>
                      </p:stCondLst>
                      <p:childTnLst>
                        <p:par>
                          <p:cTn id="5644" nodeType="withEffect" fill="hold">
                            <p:stCondLst>
                              <p:cond delay="0"/>
                            </p:stCondLst>
                            <p:childTnLst>
                              <p:par>
                                <p:cTn id="5645" nodeType="clickEffect" fill="hold" presetClass="entr" presetID="1">
                                  <p:stCondLst>
                                    <p:cond delay="0"/>
                                  </p:stCondLst>
                                  <p:childTnLst>
                                    <p:set>
                                      <p:cBhvr>
                                        <p:cTn id="5646" dur="1" fill="hold">
                                          <p:stCondLst>
                                            <p:cond delay="0"/>
                                          </p:stCondLst>
                                        </p:cTn>
                                        <p:tgtEl>
                                          <p:spTgt spid="234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2349" name="Title 64"/>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647" dur="indefinite" restart="never" nodeType="tmRoot">
          <p:childTnLst>
            <p:seq>
              <p:cTn id="5648" dur="indefinite" nodeType="mainSeq">
                <p:childTnLst>
                  <p:par>
                    <p:cTn id="5649" nodeType="clickEffect" fill="hold">
                      <p:stCondLst>
                        <p:cond delay="indefinite"/>
                      </p:stCondLst>
                      <p:childTnLst>
                        <p:par>
                          <p:cTn id="5650" nodeType="withEffect" fill="hold">
                            <p:stCondLst>
                              <p:cond delay="0"/>
                            </p:stCondLst>
                            <p:childTnLst>
                              <p:par>
                                <p:cTn id="5651" nodeType="clickEffect" fill="hold" presetClass="entr" presetID="1">
                                  <p:stCondLst>
                                    <p:cond delay="0"/>
                                  </p:stCondLst>
                                  <p:childTnLst>
                                    <p:set>
                                      <p:cBhvr>
                                        <p:cTn id="5652" dur="1" fill="hold">
                                          <p:stCondLst>
                                            <p:cond delay="0"/>
                                          </p:stCondLst>
                                        </p:cTn>
                                        <p:tgtEl>
                                          <p:spTgt spid="2348">
                                            <p:txEl>
                                              <p:pRg st="1" end="1"/>
                                            </p:txEl>
                                          </p:spTgt>
                                        </p:tgtEl>
                                        <p:attrNameLst>
                                          <p:attrName>style.visibility</p:attrName>
                                        </p:attrNameLst>
                                      </p:cBhvr>
                                      <p:to>
                                        <p:strVal val="visible"/>
                                      </p:to>
                                    </p:set>
                                  </p:childTnLst>
                                </p:cTn>
                              </p:par>
                              <p:par>
                                <p:cTn id="5653" nodeType="withEffect" fill="hold" presetClass="entr" presetID="1">
                                  <p:stCondLst>
                                    <p:cond delay="0"/>
                                  </p:stCondLst>
                                  <p:childTnLst>
                                    <p:set>
                                      <p:cBhvr>
                                        <p:cTn id="5654" dur="1" fill="hold">
                                          <p:stCondLst>
                                            <p:cond delay="0"/>
                                          </p:stCondLst>
                                        </p:cTn>
                                        <p:tgtEl>
                                          <p:spTgt spid="2348">
                                            <p:txEl>
                                              <p:pRg st="2" end="2"/>
                                            </p:txEl>
                                          </p:spTgt>
                                        </p:tgtEl>
                                        <p:attrNameLst>
                                          <p:attrName>style.visibility</p:attrName>
                                        </p:attrNameLst>
                                      </p:cBhvr>
                                      <p:to>
                                        <p:strVal val="visible"/>
                                      </p:to>
                                    </p:set>
                                  </p:childTnLst>
                                </p:cTn>
                              </p:par>
                            </p:childTnLst>
                          </p:cTn>
                        </p:par>
                      </p:childTnLst>
                    </p:cTn>
                  </p:par>
                  <p:par>
                    <p:cTn id="5655" nodeType="clickEffect" fill="hold">
                      <p:stCondLst>
                        <p:cond delay="indefinite"/>
                      </p:stCondLst>
                      <p:childTnLst>
                        <p:par>
                          <p:cTn id="5656" nodeType="withEffect" fill="hold">
                            <p:stCondLst>
                              <p:cond delay="0"/>
                            </p:stCondLst>
                            <p:childTnLst>
                              <p:par>
                                <p:cTn id="5657" nodeType="clickEffect" fill="hold" presetClass="entr" presetID="1">
                                  <p:stCondLst>
                                    <p:cond delay="0"/>
                                  </p:stCondLst>
                                  <p:childTnLst>
                                    <p:set>
                                      <p:cBhvr>
                                        <p:cTn id="5658" dur="1" fill="hold">
                                          <p:stCondLst>
                                            <p:cond delay="0"/>
                                          </p:stCondLst>
                                        </p:cTn>
                                        <p:tgtEl>
                                          <p:spTgt spid="2348">
                                            <p:txEl>
                                              <p:pRg st="3" end="3"/>
                                            </p:txEl>
                                          </p:spTgt>
                                        </p:tgtEl>
                                        <p:attrNameLst>
                                          <p:attrName>style.visibility</p:attrName>
                                        </p:attrNameLst>
                                      </p:cBhvr>
                                      <p:to>
                                        <p:strVal val="visible"/>
                                      </p:to>
                                    </p:set>
                                  </p:childTnLst>
                                </p:cTn>
                              </p:par>
                            </p:childTnLst>
                          </p:cTn>
                        </p:par>
                      </p:childTnLst>
                    </p:cTn>
                  </p:par>
                  <p:par>
                    <p:cTn id="5659" nodeType="clickEffect" fill="hold">
                      <p:stCondLst>
                        <p:cond delay="indefinite"/>
                      </p:stCondLst>
                      <p:childTnLst>
                        <p:par>
                          <p:cTn id="5660" nodeType="withEffect" fill="hold">
                            <p:stCondLst>
                              <p:cond delay="0"/>
                            </p:stCondLst>
                            <p:childTnLst>
                              <p:par>
                                <p:cTn id="5661" nodeType="clickEffect" fill="hold" presetClass="entr" presetID="1">
                                  <p:stCondLst>
                                    <p:cond delay="0"/>
                                  </p:stCondLst>
                                  <p:childTnLst>
                                    <p:set>
                                      <p:cBhvr>
                                        <p:cTn id="5662" dur="1" fill="hold">
                                          <p:stCondLst>
                                            <p:cond delay="0"/>
                                          </p:stCondLst>
                                        </p:cTn>
                                        <p:tgtEl>
                                          <p:spTgt spid="2348">
                                            <p:txEl>
                                              <p:pRg st="4" end="4"/>
                                            </p:txEl>
                                          </p:spTgt>
                                        </p:tgtEl>
                                        <p:attrNameLst>
                                          <p:attrName>style.visibility</p:attrName>
                                        </p:attrNameLst>
                                      </p:cBhvr>
                                      <p:to>
                                        <p:strVal val="visible"/>
                                      </p:to>
                                    </p:set>
                                  </p:childTnLst>
                                </p:cTn>
                              </p:par>
                            </p:childTnLst>
                          </p:cTn>
                        </p:par>
                      </p:childTnLst>
                    </p:cTn>
                  </p:par>
                  <p:par>
                    <p:cTn id="5663" nodeType="clickEffect" fill="hold">
                      <p:stCondLst>
                        <p:cond delay="indefinite"/>
                      </p:stCondLst>
                      <p:childTnLst>
                        <p:par>
                          <p:cTn id="5664" nodeType="withEffect" fill="hold">
                            <p:stCondLst>
                              <p:cond delay="0"/>
                            </p:stCondLst>
                            <p:childTnLst>
                              <p:par>
                                <p:cTn id="5665" nodeType="clickEffect" fill="hold" presetClass="entr" presetID="1">
                                  <p:stCondLst>
                                    <p:cond delay="0"/>
                                  </p:stCondLst>
                                  <p:childTnLst>
                                    <p:set>
                                      <p:cBhvr>
                                        <p:cTn id="5666" dur="1" fill="hold">
                                          <p:stCondLst>
                                            <p:cond delay="0"/>
                                          </p:stCondLst>
                                        </p:cTn>
                                        <p:tgtEl>
                                          <p:spTgt spid="2348">
                                            <p:txEl>
                                              <p:pRg st="5" end="5"/>
                                            </p:txEl>
                                          </p:spTgt>
                                        </p:tgtEl>
                                        <p:attrNameLst>
                                          <p:attrName>style.visibility</p:attrName>
                                        </p:attrNameLst>
                                      </p:cBhvr>
                                      <p:to>
                                        <p:strVal val="visible"/>
                                      </p:to>
                                    </p:set>
                                  </p:childTnLst>
                                </p:cTn>
                              </p:par>
                            </p:childTnLst>
                          </p:cTn>
                        </p:par>
                      </p:childTnLst>
                    </p:cTn>
                  </p:par>
                  <p:par>
                    <p:cTn id="5667" nodeType="clickEffect" fill="hold">
                      <p:stCondLst>
                        <p:cond delay="indefinite"/>
                      </p:stCondLst>
                      <p:childTnLst>
                        <p:par>
                          <p:cTn id="5668" nodeType="withEffect" fill="hold">
                            <p:stCondLst>
                              <p:cond delay="0"/>
                            </p:stCondLst>
                            <p:childTnLst>
                              <p:par>
                                <p:cTn id="5669" nodeType="clickEffect" fill="hold" presetClass="entr" presetID="1">
                                  <p:stCondLst>
                                    <p:cond delay="0"/>
                                  </p:stCondLst>
                                  <p:childTnLst>
                                    <p:set>
                                      <p:cBhvr>
                                        <p:cTn id="5670" dur="1" fill="hold">
                                          <p:stCondLst>
                                            <p:cond delay="0"/>
                                          </p:stCondLst>
                                        </p:cTn>
                                        <p:tgtEl>
                                          <p:spTgt spid="2348">
                                            <p:txEl>
                                              <p:pRg st="6" end="6"/>
                                            </p:txEl>
                                          </p:spTgt>
                                        </p:tgtEl>
                                        <p:attrNameLst>
                                          <p:attrName>style.visibility</p:attrName>
                                        </p:attrNameLst>
                                      </p:cBhvr>
                                      <p:to>
                                        <p:strVal val="visible"/>
                                      </p:to>
                                    </p:set>
                                  </p:childTnLst>
                                </p:cTn>
                              </p:par>
                            </p:childTnLst>
                          </p:cTn>
                        </p:par>
                      </p:childTnLst>
                    </p:cTn>
                  </p:par>
                  <p:par>
                    <p:cTn id="5671" nodeType="clickEffect" fill="hold">
                      <p:stCondLst>
                        <p:cond delay="indefinite"/>
                      </p:stCondLst>
                      <p:childTnLst>
                        <p:par>
                          <p:cTn id="5672" nodeType="withEffect" fill="hold">
                            <p:stCondLst>
                              <p:cond delay="0"/>
                            </p:stCondLst>
                            <p:childTnLst>
                              <p:par>
                                <p:cTn id="5673" nodeType="clickEffect" fill="hold" presetClass="entr" presetID="1">
                                  <p:stCondLst>
                                    <p:cond delay="0"/>
                                  </p:stCondLst>
                                  <p:childTnLst>
                                    <p:set>
                                      <p:cBhvr>
                                        <p:cTn id="5674" dur="1" fill="hold">
                                          <p:stCondLst>
                                            <p:cond delay="0"/>
                                          </p:stCondLst>
                                        </p:cTn>
                                        <p:tgtEl>
                                          <p:spTgt spid="2348">
                                            <p:txEl>
                                              <p:pRg st="7" end="7"/>
                                            </p:txEl>
                                          </p:spTgt>
                                        </p:tgtEl>
                                        <p:attrNameLst>
                                          <p:attrName>style.visibility</p:attrName>
                                        </p:attrNameLst>
                                      </p:cBhvr>
                                      <p:to>
                                        <p:strVal val="visible"/>
                                      </p:to>
                                    </p:set>
                                  </p:childTnLst>
                                </p:cTn>
                              </p:par>
                            </p:childTnLst>
                          </p:cTn>
                        </p:par>
                      </p:childTnLst>
                    </p:cTn>
                  </p:par>
                  <p:par>
                    <p:cTn id="5675" nodeType="clickEffect" fill="hold">
                      <p:stCondLst>
                        <p:cond delay="indefinite"/>
                      </p:stCondLst>
                      <p:childTnLst>
                        <p:par>
                          <p:cTn id="5676" nodeType="withEffect" fill="hold">
                            <p:stCondLst>
                              <p:cond delay="0"/>
                            </p:stCondLst>
                            <p:childTnLst>
                              <p:par>
                                <p:cTn id="5677" nodeType="clickEffect" fill="hold" presetClass="entr" presetID="1">
                                  <p:stCondLst>
                                    <p:cond delay="0"/>
                                  </p:stCondLst>
                                  <p:childTnLst>
                                    <p:set>
                                      <p:cBhvr>
                                        <p:cTn id="5678" dur="1" fill="hold">
                                          <p:stCondLst>
                                            <p:cond delay="0"/>
                                          </p:stCondLst>
                                        </p:cTn>
                                        <p:tgtEl>
                                          <p:spTgt spid="234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Slide Number Placeholder 2"/>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2CF47453-ADAD-4F32-8017-8303CB2A375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639" name="Text Box 2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640" name="Rectangle 35"/>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41" name="Rectangle 36"/>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642" name="Rectangle 37"/>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643" name="Rectangle 38"/>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44" name="Rectangle 39"/>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645" name="Text Box 2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46" name="Rectangle 40"/>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64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0" name="TextBox 177"/>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2351" name="TextBox 178"/>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679" dur="indefinite" restart="never" nodeType="tmRoot">
          <p:childTnLst>
            <p:seq>
              <p:cTn id="5680" dur="indefinite" nodeType="mainSeq">
                <p:childTnLst>
                  <p:par>
                    <p:cTn id="5681" nodeType="clickEffect" fill="hold">
                      <p:stCondLst>
                        <p:cond delay="indefinite"/>
                      </p:stCondLst>
                      <p:childTnLst>
                        <p:par>
                          <p:cTn id="5682" nodeType="withEffect" fill="hold">
                            <p:stCondLst>
                              <p:cond delay="0"/>
                            </p:stCondLst>
                            <p:childTnLst>
                              <p:par>
                                <p:cTn id="5683" nodeType="clickEffect" fill="hold" presetClass="entr" presetID="1">
                                  <p:stCondLst>
                                    <p:cond delay="0"/>
                                  </p:stCondLst>
                                  <p:childTnLst>
                                    <p:set>
                                      <p:cBhvr>
                                        <p:cTn id="5684" dur="1" fill="hold">
                                          <p:stCondLst>
                                            <p:cond delay="0"/>
                                          </p:stCondLst>
                                        </p:cTn>
                                        <p:tgtEl>
                                          <p:spTgt spid="2351">
                                            <p:txEl>
                                              <p:pRg st="0" end="0"/>
                                            </p:txEl>
                                          </p:spTgt>
                                        </p:tgtEl>
                                        <p:attrNameLst>
                                          <p:attrName>style.visibility</p:attrName>
                                        </p:attrNameLst>
                                      </p:cBhvr>
                                      <p:to>
                                        <p:strVal val="visible"/>
                                      </p:to>
                                    </p:set>
                                  </p:childTnLst>
                                </p:cTn>
                              </p:par>
                            </p:childTnLst>
                          </p:cTn>
                        </p:par>
                      </p:childTnLst>
                    </p:cTn>
                  </p:par>
                  <p:par>
                    <p:cTn id="5685" nodeType="clickEffect" fill="hold">
                      <p:stCondLst>
                        <p:cond delay="indefinite"/>
                      </p:stCondLst>
                      <p:childTnLst>
                        <p:par>
                          <p:cTn id="5686" nodeType="withEffect" fill="hold">
                            <p:stCondLst>
                              <p:cond delay="0"/>
                            </p:stCondLst>
                            <p:childTnLst>
                              <p:par>
                                <p:cTn id="5687" nodeType="clickEffect" fill="hold" presetClass="entr" presetID="1">
                                  <p:stCondLst>
                                    <p:cond delay="0"/>
                                  </p:stCondLst>
                                  <p:childTnLst>
                                    <p:set>
                                      <p:cBhvr>
                                        <p:cTn id="5688" dur="1" fill="hold">
                                          <p:stCondLst>
                                            <p:cond delay="0"/>
                                          </p:stCondLst>
                                        </p:cTn>
                                        <p:tgtEl>
                                          <p:spTgt spid="2351">
                                            <p:txEl>
                                              <p:pRg st="1" end="1"/>
                                            </p:txEl>
                                          </p:spTgt>
                                        </p:tgtEl>
                                        <p:attrNameLst>
                                          <p:attrName>style.visibility</p:attrName>
                                        </p:attrNameLst>
                                      </p:cBhvr>
                                      <p:to>
                                        <p:strVal val="visible"/>
                                      </p:to>
                                    </p:set>
                                  </p:childTnLst>
                                </p:cTn>
                              </p:par>
                            </p:childTnLst>
                          </p:cTn>
                        </p:par>
                      </p:childTnLst>
                    </p:cTn>
                  </p:par>
                  <p:par>
                    <p:cTn id="5689" nodeType="clickEffect" fill="hold">
                      <p:stCondLst>
                        <p:cond delay="indefinite"/>
                      </p:stCondLst>
                      <p:childTnLst>
                        <p:par>
                          <p:cTn id="5690" nodeType="withEffect" fill="hold">
                            <p:stCondLst>
                              <p:cond delay="0"/>
                            </p:stCondLst>
                            <p:childTnLst>
                              <p:par>
                                <p:cTn id="5691" nodeType="clickEffect" fill="hold" presetClass="entr" presetID="1">
                                  <p:stCondLst>
                                    <p:cond delay="0"/>
                                  </p:stCondLst>
                                  <p:childTnLst>
                                    <p:set>
                                      <p:cBhvr>
                                        <p:cTn id="5692" dur="1" fill="hold">
                                          <p:stCondLst>
                                            <p:cond delay="0"/>
                                          </p:stCondLst>
                                        </p:cTn>
                                        <p:tgtEl>
                                          <p:spTgt spid="2351">
                                            <p:txEl>
                                              <p:pRg st="2" end="2"/>
                                            </p:txEl>
                                          </p:spTgt>
                                        </p:tgtEl>
                                        <p:attrNameLst>
                                          <p:attrName>style.visibility</p:attrName>
                                        </p:attrNameLst>
                                      </p:cBhvr>
                                      <p:to>
                                        <p:strVal val="visible"/>
                                      </p:to>
                                    </p:set>
                                  </p:childTnLst>
                                </p:cTn>
                              </p:par>
                            </p:childTnLst>
                          </p:cTn>
                        </p:par>
                      </p:childTnLst>
                    </p:cTn>
                  </p:par>
                  <p:par>
                    <p:cTn id="5693" nodeType="clickEffect" fill="hold">
                      <p:stCondLst>
                        <p:cond delay="indefinite"/>
                      </p:stCondLst>
                      <p:childTnLst>
                        <p:par>
                          <p:cTn id="5694" nodeType="withEffect" fill="hold">
                            <p:stCondLst>
                              <p:cond delay="0"/>
                            </p:stCondLst>
                            <p:childTnLst>
                              <p:par>
                                <p:cTn id="5695" nodeType="clickEffect" fill="hold" presetClass="entr" presetID="1">
                                  <p:stCondLst>
                                    <p:cond delay="0"/>
                                  </p:stCondLst>
                                  <p:childTnLst>
                                    <p:set>
                                      <p:cBhvr>
                                        <p:cTn id="5696" dur="1" fill="hold">
                                          <p:stCondLst>
                                            <p:cond delay="0"/>
                                          </p:stCondLst>
                                        </p:cTn>
                                        <p:tgtEl>
                                          <p:spTgt spid="2351">
                                            <p:txEl>
                                              <p:pRg st="3" end="3"/>
                                            </p:txEl>
                                          </p:spTgt>
                                        </p:tgtEl>
                                        <p:attrNameLst>
                                          <p:attrName>style.visibility</p:attrName>
                                        </p:attrNameLst>
                                      </p:cBhvr>
                                      <p:to>
                                        <p:strVal val="visible"/>
                                      </p:to>
                                    </p:set>
                                  </p:childTnLst>
                                </p:cTn>
                              </p:par>
                            </p:childTnLst>
                          </p:cTn>
                        </p:par>
                      </p:childTnLst>
                    </p:cTn>
                  </p:par>
                  <p:par>
                    <p:cTn id="5697" nodeType="clickEffect" fill="hold">
                      <p:stCondLst>
                        <p:cond delay="indefinite"/>
                      </p:stCondLst>
                      <p:childTnLst>
                        <p:par>
                          <p:cTn id="5698" nodeType="withEffect" fill="hold">
                            <p:stCondLst>
                              <p:cond delay="0"/>
                            </p:stCondLst>
                            <p:childTnLst>
                              <p:par>
                                <p:cTn id="5699" nodeType="clickEffect" fill="hold" presetClass="entr" presetID="1">
                                  <p:stCondLst>
                                    <p:cond delay="0"/>
                                  </p:stCondLst>
                                  <p:childTnLst>
                                    <p:set>
                                      <p:cBhvr>
                                        <p:cTn id="5700" dur="1" fill="hold">
                                          <p:stCondLst>
                                            <p:cond delay="0"/>
                                          </p:stCondLst>
                                        </p:cTn>
                                        <p:tgtEl>
                                          <p:spTgt spid="2351">
                                            <p:txEl>
                                              <p:pRg st="4" end="4"/>
                                            </p:txEl>
                                          </p:spTgt>
                                        </p:tgtEl>
                                        <p:attrNameLst>
                                          <p:attrName>style.visibility</p:attrName>
                                        </p:attrNameLst>
                                      </p:cBhvr>
                                      <p:to>
                                        <p:strVal val="visible"/>
                                      </p:to>
                                    </p:set>
                                  </p:childTnLst>
                                </p:cTn>
                              </p:par>
                            </p:childTnLst>
                          </p:cTn>
                        </p:par>
                      </p:childTnLst>
                    </p:cTn>
                  </p:par>
                  <p:par>
                    <p:cTn id="5701" nodeType="clickEffect" fill="hold">
                      <p:stCondLst>
                        <p:cond delay="indefinite"/>
                      </p:stCondLst>
                      <p:childTnLst>
                        <p:par>
                          <p:cTn id="5702" nodeType="withEffect" fill="hold">
                            <p:stCondLst>
                              <p:cond delay="0"/>
                            </p:stCondLst>
                            <p:childTnLst>
                              <p:par>
                                <p:cTn id="5703" nodeType="clickEffect" fill="hold" presetClass="entr" presetID="1">
                                  <p:stCondLst>
                                    <p:cond delay="0"/>
                                  </p:stCondLst>
                                  <p:childTnLst>
                                    <p:set>
                                      <p:cBhvr>
                                        <p:cTn id="5704" dur="1" fill="hold">
                                          <p:stCondLst>
                                            <p:cond delay="0"/>
                                          </p:stCondLst>
                                        </p:cTn>
                                        <p:tgtEl>
                                          <p:spTgt spid="2351">
                                            <p:txEl>
                                              <p:pRg st="5" end="5"/>
                                            </p:txEl>
                                          </p:spTgt>
                                        </p:tgtEl>
                                        <p:attrNameLst>
                                          <p:attrName>style.visibility</p:attrName>
                                        </p:attrNameLst>
                                      </p:cBhvr>
                                      <p:to>
                                        <p:strVal val="visible"/>
                                      </p:to>
                                    </p:set>
                                  </p:childTnLst>
                                </p:cTn>
                              </p:par>
                            </p:childTnLst>
                          </p:cTn>
                        </p:par>
                      </p:childTnLst>
                    </p:cTn>
                  </p:par>
                  <p:par>
                    <p:cTn id="5705" nodeType="clickEffect" fill="hold">
                      <p:stCondLst>
                        <p:cond delay="indefinite"/>
                      </p:stCondLst>
                      <p:childTnLst>
                        <p:par>
                          <p:cTn id="5706" nodeType="withEffect" fill="hold">
                            <p:stCondLst>
                              <p:cond delay="0"/>
                            </p:stCondLst>
                            <p:childTnLst>
                              <p:par>
                                <p:cTn id="5707" nodeType="clickEffect" fill="hold" presetClass="entr" presetID="1">
                                  <p:stCondLst>
                                    <p:cond delay="0"/>
                                  </p:stCondLst>
                                  <p:childTnLst>
                                    <p:set>
                                      <p:cBhvr>
                                        <p:cTn id="5708" dur="1" fill="hold">
                                          <p:stCondLst>
                                            <p:cond delay="0"/>
                                          </p:stCondLst>
                                        </p:cTn>
                                        <p:tgtEl>
                                          <p:spTgt spid="2351">
                                            <p:txEl>
                                              <p:pRg st="6" end="6"/>
                                            </p:txEl>
                                          </p:spTgt>
                                        </p:tgtEl>
                                        <p:attrNameLst>
                                          <p:attrName>style.visibility</p:attrName>
                                        </p:attrNameLst>
                                      </p:cBhvr>
                                      <p:to>
                                        <p:strVal val="visible"/>
                                      </p:to>
                                    </p:set>
                                  </p:childTnLst>
                                </p:cTn>
                              </p:par>
                            </p:childTnLst>
                          </p:cTn>
                        </p:par>
                      </p:childTnLst>
                    </p:cTn>
                  </p:par>
                  <p:par>
                    <p:cTn id="5709" nodeType="clickEffect" fill="hold">
                      <p:stCondLst>
                        <p:cond delay="indefinite"/>
                      </p:stCondLst>
                      <p:childTnLst>
                        <p:par>
                          <p:cTn id="5710" nodeType="withEffect" fill="hold">
                            <p:stCondLst>
                              <p:cond delay="0"/>
                            </p:stCondLst>
                            <p:childTnLst>
                              <p:par>
                                <p:cTn id="5711" nodeType="clickEffect" fill="hold" presetClass="entr" presetID="1">
                                  <p:stCondLst>
                                    <p:cond delay="0"/>
                                  </p:stCondLst>
                                  <p:childTnLst>
                                    <p:set>
                                      <p:cBhvr>
                                        <p:cTn id="5712" dur="1" fill="hold">
                                          <p:stCondLst>
                                            <p:cond delay="0"/>
                                          </p:stCondLst>
                                        </p:cTn>
                                        <p:tgtEl>
                                          <p:spTgt spid="2351">
                                            <p:txEl>
                                              <p:pRg st="7" end="7"/>
                                            </p:txEl>
                                          </p:spTgt>
                                        </p:tgtEl>
                                        <p:attrNameLst>
                                          <p:attrName>style.visibility</p:attrName>
                                        </p:attrNameLst>
                                      </p:cBhvr>
                                      <p:to>
                                        <p:strVal val="visible"/>
                                      </p:to>
                                    </p:set>
                                  </p:childTnLst>
                                </p:cTn>
                              </p:par>
                              <p:par>
                                <p:cTn id="5713" nodeType="withEffect" fill="hold" presetClass="entr" presetID="1">
                                  <p:stCondLst>
                                    <p:cond delay="0"/>
                                  </p:stCondLst>
                                  <p:childTnLst>
                                    <p:set>
                                      <p:cBhvr>
                                        <p:cTn id="5714" dur="1" fill="hold">
                                          <p:stCondLst>
                                            <p:cond delay="0"/>
                                          </p:stCondLst>
                                        </p:cTn>
                                        <p:tgtEl>
                                          <p:spTgt spid="235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2" name="TextBox 179"/>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2353" name="TextBox 180"/>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715" dur="indefinite" restart="never" nodeType="tmRoot">
          <p:childTnLst>
            <p:seq>
              <p:cTn id="5716" dur="indefinite" nodeType="mainSeq">
                <p:childTnLst>
                  <p:par>
                    <p:cTn id="5717" nodeType="clickEffect" fill="hold">
                      <p:stCondLst>
                        <p:cond delay="indefinite"/>
                      </p:stCondLst>
                      <p:childTnLst>
                        <p:par>
                          <p:cTn id="5718" nodeType="withEffect" fill="hold">
                            <p:stCondLst>
                              <p:cond delay="0"/>
                            </p:stCondLst>
                            <p:childTnLst>
                              <p:par>
                                <p:cTn id="5719" nodeType="clickEffect" fill="hold" presetClass="entr" presetID="1">
                                  <p:stCondLst>
                                    <p:cond delay="0"/>
                                  </p:stCondLst>
                                  <p:childTnLst>
                                    <p:set>
                                      <p:cBhvr>
                                        <p:cTn id="5720" dur="1" fill="hold">
                                          <p:stCondLst>
                                            <p:cond delay="0"/>
                                          </p:stCondLst>
                                        </p:cTn>
                                        <p:tgtEl>
                                          <p:spTgt spid="2353">
                                            <p:txEl>
                                              <p:pRg st="0" end="0"/>
                                            </p:txEl>
                                          </p:spTgt>
                                        </p:tgtEl>
                                        <p:attrNameLst>
                                          <p:attrName>style.visibility</p:attrName>
                                        </p:attrNameLst>
                                      </p:cBhvr>
                                      <p:to>
                                        <p:strVal val="visible"/>
                                      </p:to>
                                    </p:set>
                                  </p:childTnLst>
                                </p:cTn>
                              </p:par>
                            </p:childTnLst>
                          </p:cTn>
                        </p:par>
                      </p:childTnLst>
                    </p:cTn>
                  </p:par>
                  <p:par>
                    <p:cTn id="5721" nodeType="clickEffect" fill="hold">
                      <p:stCondLst>
                        <p:cond delay="indefinite"/>
                      </p:stCondLst>
                      <p:childTnLst>
                        <p:par>
                          <p:cTn id="5722" nodeType="withEffect" fill="hold">
                            <p:stCondLst>
                              <p:cond delay="0"/>
                            </p:stCondLst>
                            <p:childTnLst>
                              <p:par>
                                <p:cTn id="5723" nodeType="clickEffect" fill="hold" presetClass="entr" presetID="1">
                                  <p:stCondLst>
                                    <p:cond delay="0"/>
                                  </p:stCondLst>
                                  <p:childTnLst>
                                    <p:set>
                                      <p:cBhvr>
                                        <p:cTn id="5724" dur="1" fill="hold">
                                          <p:stCondLst>
                                            <p:cond delay="0"/>
                                          </p:stCondLst>
                                        </p:cTn>
                                        <p:tgtEl>
                                          <p:spTgt spid="2353">
                                            <p:txEl>
                                              <p:pRg st="1" end="1"/>
                                            </p:txEl>
                                          </p:spTgt>
                                        </p:tgtEl>
                                        <p:attrNameLst>
                                          <p:attrName>style.visibility</p:attrName>
                                        </p:attrNameLst>
                                      </p:cBhvr>
                                      <p:to>
                                        <p:strVal val="visible"/>
                                      </p:to>
                                    </p:set>
                                  </p:childTnLst>
                                </p:cTn>
                              </p:par>
                            </p:childTnLst>
                          </p:cTn>
                        </p:par>
                      </p:childTnLst>
                    </p:cTn>
                  </p:par>
                  <p:par>
                    <p:cTn id="5725" nodeType="clickEffect" fill="hold">
                      <p:stCondLst>
                        <p:cond delay="indefinite"/>
                      </p:stCondLst>
                      <p:childTnLst>
                        <p:par>
                          <p:cTn id="5726" nodeType="withEffect" fill="hold">
                            <p:stCondLst>
                              <p:cond delay="0"/>
                            </p:stCondLst>
                            <p:childTnLst>
                              <p:par>
                                <p:cTn id="5727" nodeType="clickEffect" fill="hold" presetClass="entr" presetID="1">
                                  <p:stCondLst>
                                    <p:cond delay="0"/>
                                  </p:stCondLst>
                                  <p:childTnLst>
                                    <p:set>
                                      <p:cBhvr>
                                        <p:cTn id="5728" dur="1" fill="hold">
                                          <p:stCondLst>
                                            <p:cond delay="0"/>
                                          </p:stCondLst>
                                        </p:cTn>
                                        <p:tgtEl>
                                          <p:spTgt spid="2353">
                                            <p:txEl>
                                              <p:pRg st="2" end="2"/>
                                            </p:txEl>
                                          </p:spTgt>
                                        </p:tgtEl>
                                        <p:attrNameLst>
                                          <p:attrName>style.visibility</p:attrName>
                                        </p:attrNameLst>
                                      </p:cBhvr>
                                      <p:to>
                                        <p:strVal val="visible"/>
                                      </p:to>
                                    </p:set>
                                  </p:childTnLst>
                                </p:cTn>
                              </p:par>
                            </p:childTnLst>
                          </p:cTn>
                        </p:par>
                      </p:childTnLst>
                    </p:cTn>
                  </p:par>
                  <p:par>
                    <p:cTn id="5729" nodeType="clickEffect" fill="hold">
                      <p:stCondLst>
                        <p:cond delay="indefinite"/>
                      </p:stCondLst>
                      <p:childTnLst>
                        <p:par>
                          <p:cTn id="5730" nodeType="withEffect" fill="hold">
                            <p:stCondLst>
                              <p:cond delay="0"/>
                            </p:stCondLst>
                            <p:childTnLst>
                              <p:par>
                                <p:cTn id="5731" nodeType="clickEffect" fill="hold" presetClass="entr" presetID="1">
                                  <p:stCondLst>
                                    <p:cond delay="0"/>
                                  </p:stCondLst>
                                  <p:childTnLst>
                                    <p:set>
                                      <p:cBhvr>
                                        <p:cTn id="5732" dur="1" fill="hold">
                                          <p:stCondLst>
                                            <p:cond delay="0"/>
                                          </p:stCondLst>
                                        </p:cTn>
                                        <p:tgtEl>
                                          <p:spTgt spid="2353">
                                            <p:txEl>
                                              <p:pRg st="3" end="3"/>
                                            </p:txEl>
                                          </p:spTgt>
                                        </p:tgtEl>
                                        <p:attrNameLst>
                                          <p:attrName>style.visibility</p:attrName>
                                        </p:attrNameLst>
                                      </p:cBhvr>
                                      <p:to>
                                        <p:strVal val="visible"/>
                                      </p:to>
                                    </p:set>
                                  </p:childTnLst>
                                </p:cTn>
                              </p:par>
                            </p:childTnLst>
                          </p:cTn>
                        </p:par>
                      </p:childTnLst>
                    </p:cTn>
                  </p:par>
                  <p:par>
                    <p:cTn id="5733" nodeType="clickEffect" fill="hold">
                      <p:stCondLst>
                        <p:cond delay="indefinite"/>
                      </p:stCondLst>
                      <p:childTnLst>
                        <p:par>
                          <p:cTn id="5734" nodeType="withEffect" fill="hold">
                            <p:stCondLst>
                              <p:cond delay="0"/>
                            </p:stCondLst>
                            <p:childTnLst>
                              <p:par>
                                <p:cTn id="5735" nodeType="clickEffect" fill="hold" presetClass="entr" presetID="1">
                                  <p:stCondLst>
                                    <p:cond delay="0"/>
                                  </p:stCondLst>
                                  <p:childTnLst>
                                    <p:set>
                                      <p:cBhvr>
                                        <p:cTn id="5736" dur="1" fill="hold">
                                          <p:stCondLst>
                                            <p:cond delay="0"/>
                                          </p:stCondLst>
                                        </p:cTn>
                                        <p:tgtEl>
                                          <p:spTgt spid="2353">
                                            <p:txEl>
                                              <p:pRg st="4" end="4"/>
                                            </p:txEl>
                                          </p:spTgt>
                                        </p:tgtEl>
                                        <p:attrNameLst>
                                          <p:attrName>style.visibility</p:attrName>
                                        </p:attrNameLst>
                                      </p:cBhvr>
                                      <p:to>
                                        <p:strVal val="visible"/>
                                      </p:to>
                                    </p:set>
                                  </p:childTnLst>
                                </p:cTn>
                              </p:par>
                            </p:childTnLst>
                          </p:cTn>
                        </p:par>
                      </p:childTnLst>
                    </p:cTn>
                  </p:par>
                  <p:par>
                    <p:cTn id="5737" nodeType="clickEffect" fill="hold">
                      <p:stCondLst>
                        <p:cond delay="indefinite"/>
                      </p:stCondLst>
                      <p:childTnLst>
                        <p:par>
                          <p:cTn id="5738" nodeType="withEffect" fill="hold">
                            <p:stCondLst>
                              <p:cond delay="0"/>
                            </p:stCondLst>
                            <p:childTnLst>
                              <p:par>
                                <p:cTn id="5739" nodeType="clickEffect" fill="hold" presetClass="entr" presetID="1">
                                  <p:stCondLst>
                                    <p:cond delay="0"/>
                                  </p:stCondLst>
                                  <p:childTnLst>
                                    <p:set>
                                      <p:cBhvr>
                                        <p:cTn id="5740" dur="1" fill="hold">
                                          <p:stCondLst>
                                            <p:cond delay="0"/>
                                          </p:stCondLst>
                                        </p:cTn>
                                        <p:tgtEl>
                                          <p:spTgt spid="2353">
                                            <p:txEl>
                                              <p:pRg st="5" end="5"/>
                                            </p:txEl>
                                          </p:spTgt>
                                        </p:tgtEl>
                                        <p:attrNameLst>
                                          <p:attrName>style.visibility</p:attrName>
                                        </p:attrNameLst>
                                      </p:cBhvr>
                                      <p:to>
                                        <p:strVal val="visible"/>
                                      </p:to>
                                    </p:set>
                                  </p:childTnLst>
                                </p:cTn>
                              </p:par>
                            </p:childTnLst>
                          </p:cTn>
                        </p:par>
                      </p:childTnLst>
                    </p:cTn>
                  </p:par>
                  <p:par>
                    <p:cTn id="5741" nodeType="clickEffect" fill="hold">
                      <p:stCondLst>
                        <p:cond delay="indefinite"/>
                      </p:stCondLst>
                      <p:childTnLst>
                        <p:par>
                          <p:cTn id="5742" nodeType="withEffect" fill="hold">
                            <p:stCondLst>
                              <p:cond delay="0"/>
                            </p:stCondLst>
                            <p:childTnLst>
                              <p:par>
                                <p:cTn id="5743" nodeType="clickEffect" fill="hold" presetClass="entr" presetID="1">
                                  <p:stCondLst>
                                    <p:cond delay="0"/>
                                  </p:stCondLst>
                                  <p:childTnLst>
                                    <p:set>
                                      <p:cBhvr>
                                        <p:cTn id="5744" dur="1" fill="hold">
                                          <p:stCondLst>
                                            <p:cond delay="0"/>
                                          </p:stCondLst>
                                        </p:cTn>
                                        <p:tgtEl>
                                          <p:spTgt spid="2353">
                                            <p:txEl>
                                              <p:pRg st="6" end="6"/>
                                            </p:txEl>
                                          </p:spTgt>
                                        </p:tgtEl>
                                        <p:attrNameLst>
                                          <p:attrName>style.visibility</p:attrName>
                                        </p:attrNameLst>
                                      </p:cBhvr>
                                      <p:to>
                                        <p:strVal val="visible"/>
                                      </p:to>
                                    </p:set>
                                  </p:childTnLst>
                                </p:cTn>
                              </p:par>
                            </p:childTnLst>
                          </p:cTn>
                        </p:par>
                      </p:childTnLst>
                    </p:cTn>
                  </p:par>
                  <p:par>
                    <p:cTn id="5745" nodeType="clickEffect" fill="hold">
                      <p:stCondLst>
                        <p:cond delay="indefinite"/>
                      </p:stCondLst>
                      <p:childTnLst>
                        <p:par>
                          <p:cTn id="5746" nodeType="withEffect" fill="hold">
                            <p:stCondLst>
                              <p:cond delay="0"/>
                            </p:stCondLst>
                            <p:childTnLst>
                              <p:par>
                                <p:cTn id="5747" nodeType="clickEffect" fill="hold" presetClass="entr" presetID="1">
                                  <p:stCondLst>
                                    <p:cond delay="0"/>
                                  </p:stCondLst>
                                  <p:childTnLst>
                                    <p:set>
                                      <p:cBhvr>
                                        <p:cTn id="5748" dur="1" fill="hold">
                                          <p:stCondLst>
                                            <p:cond delay="0"/>
                                          </p:stCondLst>
                                        </p:cTn>
                                        <p:tgtEl>
                                          <p:spTgt spid="2353">
                                            <p:txEl>
                                              <p:pRg st="7" end="7"/>
                                            </p:txEl>
                                          </p:spTgt>
                                        </p:tgtEl>
                                        <p:attrNameLst>
                                          <p:attrName>style.visibility</p:attrName>
                                        </p:attrNameLst>
                                      </p:cBhvr>
                                      <p:to>
                                        <p:strVal val="visible"/>
                                      </p:to>
                                    </p:set>
                                  </p:childTnLst>
                                </p:cTn>
                              </p:par>
                            </p:childTnLst>
                          </p:cTn>
                        </p:par>
                      </p:childTnLst>
                    </p:cTn>
                  </p:par>
                  <p:par>
                    <p:cTn id="5749" nodeType="clickEffect" fill="hold">
                      <p:stCondLst>
                        <p:cond delay="indefinite"/>
                      </p:stCondLst>
                      <p:childTnLst>
                        <p:par>
                          <p:cTn id="5750" nodeType="withEffect" fill="hold">
                            <p:stCondLst>
                              <p:cond delay="0"/>
                            </p:stCondLst>
                            <p:childTnLst>
                              <p:par>
                                <p:cTn id="5751" nodeType="clickEffect" fill="hold" presetClass="entr" presetID="1">
                                  <p:stCondLst>
                                    <p:cond delay="0"/>
                                  </p:stCondLst>
                                  <p:childTnLst>
                                    <p:set>
                                      <p:cBhvr>
                                        <p:cTn id="5752" dur="1" fill="hold">
                                          <p:stCondLst>
                                            <p:cond delay="0"/>
                                          </p:stCondLst>
                                        </p:cTn>
                                        <p:tgtEl>
                                          <p:spTgt spid="2353">
                                            <p:txEl>
                                              <p:pRg st="8" end="8"/>
                                            </p:txEl>
                                          </p:spTgt>
                                        </p:tgtEl>
                                        <p:attrNameLst>
                                          <p:attrName>style.visibility</p:attrName>
                                        </p:attrNameLst>
                                      </p:cBhvr>
                                      <p:to>
                                        <p:strVal val="visible"/>
                                      </p:to>
                                    </p:set>
                                  </p:childTnLst>
                                </p:cTn>
                              </p:par>
                            </p:childTnLst>
                          </p:cTn>
                        </p:par>
                      </p:childTnLst>
                    </p:cTn>
                  </p:par>
                  <p:par>
                    <p:cTn id="5753" nodeType="clickEffect" fill="hold">
                      <p:stCondLst>
                        <p:cond delay="indefinite"/>
                      </p:stCondLst>
                      <p:childTnLst>
                        <p:par>
                          <p:cTn id="5754" nodeType="withEffect" fill="hold">
                            <p:stCondLst>
                              <p:cond delay="0"/>
                            </p:stCondLst>
                            <p:childTnLst>
                              <p:par>
                                <p:cTn id="5755" nodeType="clickEffect" fill="hold" presetClass="entr" presetID="1">
                                  <p:stCondLst>
                                    <p:cond delay="0"/>
                                  </p:stCondLst>
                                  <p:childTnLst>
                                    <p:set>
                                      <p:cBhvr>
                                        <p:cTn id="5756" dur="1" fill="hold">
                                          <p:stCondLst>
                                            <p:cond delay="0"/>
                                          </p:stCondLst>
                                        </p:cTn>
                                        <p:tgtEl>
                                          <p:spTgt spid="2353">
                                            <p:txEl>
                                              <p:pRg st="9" end="9"/>
                                            </p:txEl>
                                          </p:spTgt>
                                        </p:tgtEl>
                                        <p:attrNameLst>
                                          <p:attrName>style.visibility</p:attrName>
                                        </p:attrNameLst>
                                      </p:cBhvr>
                                      <p:to>
                                        <p:strVal val="visible"/>
                                      </p:to>
                                    </p:set>
                                  </p:childTnLst>
                                </p:cTn>
                              </p:par>
                            </p:childTnLst>
                          </p:cTn>
                        </p:par>
                      </p:childTnLst>
                    </p:cTn>
                  </p:par>
                  <p:par>
                    <p:cTn id="5757" nodeType="clickEffect" fill="hold">
                      <p:stCondLst>
                        <p:cond delay="indefinite"/>
                      </p:stCondLst>
                      <p:childTnLst>
                        <p:par>
                          <p:cTn id="5758" nodeType="withEffect" fill="hold">
                            <p:stCondLst>
                              <p:cond delay="0"/>
                            </p:stCondLst>
                            <p:childTnLst>
                              <p:par>
                                <p:cTn id="5759" nodeType="clickEffect" fill="hold" presetClass="entr" presetID="1">
                                  <p:stCondLst>
                                    <p:cond delay="0"/>
                                  </p:stCondLst>
                                  <p:childTnLst>
                                    <p:set>
                                      <p:cBhvr>
                                        <p:cTn id="5760" dur="1" fill="hold">
                                          <p:stCondLst>
                                            <p:cond delay="0"/>
                                          </p:stCondLst>
                                        </p:cTn>
                                        <p:tgtEl>
                                          <p:spTgt spid="235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2355" name="Picture 115" descr="Question Mark&#10;"/>
          <p:cNvPicPr/>
          <p:nvPr/>
        </p:nvPicPr>
        <p:blipFill>
          <a:blip r:embed="rId1"/>
          <a:stretch/>
        </p:blipFill>
        <p:spPr>
          <a:xfrm>
            <a:off x="1792440" y="4232160"/>
            <a:ext cx="2518200" cy="2516760"/>
          </a:xfrm>
          <a:prstGeom prst="rect">
            <a:avLst/>
          </a:prstGeom>
          <a:ln w="9525">
            <a:noFill/>
          </a:ln>
        </p:spPr>
      </p:pic>
      <p:pic>
        <p:nvPicPr>
          <p:cNvPr id="2356" name="Picture 116" descr="Question Mark&#10;"/>
          <p:cNvPicPr/>
          <p:nvPr/>
        </p:nvPicPr>
        <p:blipFill>
          <a:blip r:embed="rId2"/>
          <a:stretch/>
        </p:blipFill>
        <p:spPr>
          <a:xfrm>
            <a:off x="3278160" y="1708200"/>
            <a:ext cx="2518200" cy="2516760"/>
          </a:xfrm>
          <a:prstGeom prst="rect">
            <a:avLst/>
          </a:prstGeom>
          <a:ln w="9525">
            <a:noFill/>
          </a:ln>
        </p:spPr>
      </p:pic>
      <p:pic>
        <p:nvPicPr>
          <p:cNvPr id="2357" name="Picture 117" descr="Question Mark&#10;"/>
          <p:cNvPicPr/>
          <p:nvPr/>
        </p:nvPicPr>
        <p:blipFill>
          <a:blip r:embed="rId3"/>
          <a:stretch/>
        </p:blipFill>
        <p:spPr>
          <a:xfrm>
            <a:off x="4896000" y="4170240"/>
            <a:ext cx="2518200" cy="2516760"/>
          </a:xfrm>
          <a:prstGeom prst="rect">
            <a:avLst/>
          </a:prstGeom>
          <a:ln w="9525">
            <a:noFill/>
          </a:ln>
        </p:spPr>
      </p:pic>
      <p:pic>
        <p:nvPicPr>
          <p:cNvPr id="2358" name="Picture 118" descr="Question Mark&#10;"/>
          <p:cNvPicPr/>
          <p:nvPr/>
        </p:nvPicPr>
        <p:blipFill>
          <a:blip r:embed="rId4"/>
          <a:stretch/>
        </p:blipFill>
        <p:spPr>
          <a:xfrm>
            <a:off x="0" y="1789200"/>
            <a:ext cx="2518200" cy="2516760"/>
          </a:xfrm>
          <a:prstGeom prst="rect">
            <a:avLst/>
          </a:prstGeom>
          <a:ln w="9525">
            <a:noFill/>
          </a:ln>
        </p:spPr>
      </p:pic>
      <p:pic>
        <p:nvPicPr>
          <p:cNvPr id="2359" name="Picture 119"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3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0" name="TextBox 181"/>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1" name="Rectangle 736"/>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2362" name="Text Box 213"/>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2363" name="Group 16"/>
          <p:cNvGrpSpPr/>
          <p:nvPr/>
        </p:nvGrpSpPr>
        <p:grpSpPr>
          <a:xfrm>
            <a:off x="216000" y="1289160"/>
            <a:ext cx="3713400" cy="3443040"/>
            <a:chOff x="216000" y="1289160"/>
            <a:chExt cx="3713400" cy="3443040"/>
          </a:xfrm>
        </p:grpSpPr>
        <p:sp>
          <p:nvSpPr>
            <p:cNvPr id="2364" name="Rectangle 737"/>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2365" name="Rectangle 738"/>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2366" name="Rectangle 739"/>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2367" name="Rectangle 740"/>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2368" name="Rectangle 741"/>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2369" name="Rectangle 742"/>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2370" name="Rectangle 743"/>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2371" name="Rectangle 744"/>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2372" name="Rectangle 745"/>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2373" name="Rectangle 746"/>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2374" name="Rectangle 747"/>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75" name="Rectangle 748"/>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76" name="Rectangle 749"/>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77" name="Rectangle 750"/>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78" name="Rectangle 751"/>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79" name="Rectangle 752"/>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0" name="Rectangle 753"/>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1" name="Rectangle 754"/>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2" name="Rectangle 755"/>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3" name="Rectangle 756"/>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4" name="Rectangle 757"/>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5" name="Rectangle 758"/>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6" name="Rectangle 759"/>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7" name="Rectangle 760"/>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8" name="Rectangle 761"/>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89" name="Rectangle 762"/>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0" name="Rectangle 763"/>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1" name="Rectangle 764"/>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2" name="Rectangle 765"/>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3" name="Rectangle 766"/>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4" name="Rectangle 767"/>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5" name="Rectangle 768"/>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6" name="Rectangle 769"/>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7" name="Rectangle 770"/>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8" name="Rectangle 771"/>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399" name="Rectangle 772"/>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2400" name="Rectangle 773"/>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2401" name="Rectangle 774"/>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2402" name="Rectangle 775"/>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2403" name="Rectangle 776"/>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2404" name="Text Box 214"/>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2405" name="Text Box 215"/>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2406" name="AutoShape 22"/>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407" name="AutoShape 23"/>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408" name="AutoShape 24"/>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409" name="Text Box 216"/>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410" name="Rectangle 777"/>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2411" name="Group 17"/>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2412" name="Text Box 217"/>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2413" name="Text Box 218"/>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2414" name="Text Box 219"/>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2415" name="Text Box 220"/>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2416" name="Text Box 221"/>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2417" name="Text Box 222"/>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418" name="Text Box 223"/>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419" name="Text Box 224"/>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420" name="Text Box 225"/>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421" name="Text Box 226"/>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422" name="Text Box 227"/>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2423" name="Straight Connector 43"/>
          <p:cNvCxnSpPr/>
          <p:nvPr/>
        </p:nvCxnSpPr>
        <p:spPr>
          <a:xfrm>
            <a:off x="4248000" y="4752720"/>
            <a:ext cx="4735080" cy="2880"/>
          </a:xfrm>
          <a:prstGeom prst="straightConnector1">
            <a:avLst/>
          </a:prstGeom>
          <a:ln w="0">
            <a:solidFill>
              <a:srgbClr val="000000"/>
            </a:solidFill>
          </a:ln>
        </p:spPr>
      </p:cxnSp>
      <p:cxnSp>
        <p:nvCxnSpPr>
          <p:cNvPr id="2424" name="Straight Connector 44"/>
          <p:cNvCxnSpPr/>
          <p:nvPr/>
        </p:nvCxnSpPr>
        <p:spPr>
          <a:xfrm>
            <a:off x="4257360" y="5209920"/>
            <a:ext cx="4735080" cy="2880"/>
          </a:xfrm>
          <a:prstGeom prst="straightConnector1">
            <a:avLst/>
          </a:prstGeom>
          <a:ln w="0">
            <a:solidFill>
              <a:srgbClr val="000000"/>
            </a:solidFill>
          </a:ln>
        </p:spPr>
      </p:cxnSp>
      <p:sp>
        <p:nvSpPr>
          <p:cNvPr id="2425" name="Text Box 228"/>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6" name="Text Box 211"/>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2427" name="Rectangle 778"/>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2428" name="Rectangle 779"/>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2429" name="Rectangle 78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2430" name="Rectangle 781"/>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2431" name="Rectangle 78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2432" name="Text Box 212"/>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43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434" name="Rectangle 783"/>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5" name="Slide Number Placeholder 43"/>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FA9020B-7FE5-4730-9616-40A17F5AFE8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436" name="Text Box 22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2437" name="Rectangle 784"/>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38" name="Rectangle 785"/>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2439" name="Rectangle 786"/>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2440" name="Rectangle 787"/>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41" name="Rectangle 788"/>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2442" name="Text Box 23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443" name="Rectangle 789"/>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44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5" name="Slide Number Placeholder 44"/>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DE9E270-75A4-49C3-B201-1329923845E4}"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446" name="Text Box 23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447" name="Rectangle 790"/>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448" name="Rectangle 791"/>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449" name="Rectangle 792"/>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450" name="Rectangle 793"/>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2451" name="Rectangle 794"/>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2452" name="Rectangle 795"/>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2453" name="Rectangle 796"/>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54" name="Rectangle 797"/>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2455" name="Text Box 23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456" name="Rectangle 798"/>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457" name="Rectangle 799"/>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8" name="Slide Number Placeholder 45"/>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A53B00E-1160-49BE-950D-725884C1B37A}"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459" name="Text Box 23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460" name="Rectangle 800"/>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61" name="Rectangle 801"/>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2462" name="Rectangle 802"/>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2463" name="Rectangle 803"/>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64" name="Rectangle 804"/>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2465" name="Text Box 23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466" name="Rectangle 805"/>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246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8" name="Slide Number Placeholder 46"/>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9C72F46-BE25-408F-9FD4-1889A039E3B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469" name="Text Box 23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470" name="Rectangle 806"/>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71" name="Rectangle 807"/>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2472" name="Rectangle 808"/>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2473" name="Rectangle 809"/>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74" name="Rectangle 810"/>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2475" name="Text Box 23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47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477" name="Rectangle 811"/>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Slide Number Placeholder 3"/>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CA09D9FE-7FF3-4017-801B-2373C58FA83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649" name="Text Box 2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650" name="Rectangle 41"/>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51" name="Rectangle 42"/>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652" name="Rectangle 43"/>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653" name="Rectangle 44"/>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54" name="Rectangle 51"/>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655" name="Text Box 2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5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657" name="Rectangle 88"/>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8" name="Slide Number Placeholder 47"/>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7CDB2465-51C7-414E-8589-4388DFF00B6C}"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479" name="Text Box 23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480" name="Rectangle 812"/>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481" name="Rectangle 813"/>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482" name="Rectangle 814"/>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483" name="Rectangle 815"/>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84" name="Rectangle 816"/>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2485" name="Rectangle 817"/>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2486" name="Rectangle 818"/>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87" name="Rectangle 819"/>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2488" name="Text Box 23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48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490" name="Rectangle 820"/>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1" name="Slide Number Placeholder 48"/>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B4FDE53D-8737-4BC8-8387-4DF5F323CDF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49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493" name="Text Box 23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494" name="Rectangle 821"/>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495" name="Rectangle 822"/>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496" name="Rectangle 823"/>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497" name="Rectangle 824"/>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498" name="Rectangle 825"/>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2499" name="Rectangle 826"/>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2500" name="Rectangle 827"/>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501" name="Rectangle 828"/>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2502" name="Text Box 24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503" name="Rectangle 829"/>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4" name="Rectangle 830"/>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2505" name="TextBox 199"/>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2507" name="Rectangle 831"/>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2509" name="TextBox 200"/>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2511" name="Picture 120"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3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2" name="PlaceHolder 1"/>
          <p:cNvSpPr>
            <a:spLocks noGrp="1"/>
          </p:cNvSpPr>
          <p:nvPr>
            <p:ph type="sldNum" idx="11"/>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6D7800C6-471B-488F-A0B5-299A38D817B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251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2514" name="Rectangle 832"/>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251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251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2520" name="TextBox 201"/>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761" dur="indefinite" restart="never" nodeType="tmRoot">
          <p:childTnLst>
            <p:seq>
              <p:cTn id="5762" dur="indefinite" nodeType="mainSeq">
                <p:childTnLst>
                  <p:par>
                    <p:cTn id="5763" nodeType="clickEffect" fill="hold">
                      <p:stCondLst>
                        <p:cond delay="indefinite"/>
                      </p:stCondLst>
                      <p:childTnLst>
                        <p:par>
                          <p:cTn id="5764" nodeType="withEffect" fill="hold">
                            <p:stCondLst>
                              <p:cond delay="0"/>
                            </p:stCondLst>
                            <p:childTnLst>
                              <p:par>
                                <p:cTn id="5765" nodeType="clickEffect" fill="hold" presetClass="entr" presetID="1">
                                  <p:stCondLst>
                                    <p:cond delay="0"/>
                                  </p:stCondLst>
                                  <p:childTnLst>
                                    <p:set>
                                      <p:cBhvr>
                                        <p:cTn id="5766" dur="1" fill="hold">
                                          <p:stCondLst>
                                            <p:cond delay="0"/>
                                          </p:stCondLst>
                                        </p:cTn>
                                        <p:tgtEl>
                                          <p:spTgt spid="2519">
                                            <p:txEl>
                                              <p:pRg st="0" end="0"/>
                                            </p:txEl>
                                          </p:spTgt>
                                        </p:tgtEl>
                                        <p:attrNameLst>
                                          <p:attrName>style.visibility</p:attrName>
                                        </p:attrNameLst>
                                      </p:cBhvr>
                                      <p:to>
                                        <p:strVal val="visible"/>
                                      </p:to>
                                    </p:set>
                                  </p:childTnLst>
                                </p:cTn>
                              </p:par>
                            </p:childTnLst>
                          </p:cTn>
                        </p:par>
                      </p:childTnLst>
                    </p:cTn>
                  </p:par>
                  <p:par>
                    <p:cTn id="5767" nodeType="clickEffect" fill="hold">
                      <p:stCondLst>
                        <p:cond delay="indefinite"/>
                      </p:stCondLst>
                      <p:childTnLst>
                        <p:par>
                          <p:cTn id="5768" nodeType="withEffect" fill="hold">
                            <p:stCondLst>
                              <p:cond delay="0"/>
                            </p:stCondLst>
                            <p:childTnLst>
                              <p:par>
                                <p:cTn id="5769" nodeType="clickEffect" fill="hold" presetClass="entr" presetID="1">
                                  <p:stCondLst>
                                    <p:cond delay="0"/>
                                  </p:stCondLst>
                                  <p:childTnLst>
                                    <p:set>
                                      <p:cBhvr>
                                        <p:cTn id="5770" dur="1" fill="hold">
                                          <p:stCondLst>
                                            <p:cond delay="0"/>
                                          </p:stCondLst>
                                        </p:cTn>
                                        <p:tgtEl>
                                          <p:spTgt spid="2519">
                                            <p:txEl>
                                              <p:pRg st="1" end="1"/>
                                            </p:txEl>
                                          </p:spTgt>
                                        </p:tgtEl>
                                        <p:attrNameLst>
                                          <p:attrName>style.visibility</p:attrName>
                                        </p:attrNameLst>
                                      </p:cBhvr>
                                      <p:to>
                                        <p:strVal val="visible"/>
                                      </p:to>
                                    </p:set>
                                  </p:childTnLst>
                                </p:cTn>
                              </p:par>
                            </p:childTnLst>
                          </p:cTn>
                        </p:par>
                      </p:childTnLst>
                    </p:cTn>
                  </p:par>
                  <p:par>
                    <p:cTn id="5771" nodeType="clickEffect" fill="hold">
                      <p:stCondLst>
                        <p:cond delay="indefinite"/>
                      </p:stCondLst>
                      <p:childTnLst>
                        <p:par>
                          <p:cTn id="5772" nodeType="withEffect" fill="hold">
                            <p:stCondLst>
                              <p:cond delay="0"/>
                            </p:stCondLst>
                            <p:childTnLst>
                              <p:par>
                                <p:cTn id="5773" nodeType="clickEffect" fill="hold" presetClass="entr" presetID="1">
                                  <p:stCondLst>
                                    <p:cond delay="0"/>
                                  </p:stCondLst>
                                  <p:childTnLst>
                                    <p:set>
                                      <p:cBhvr>
                                        <p:cTn id="5774" dur="1" fill="hold">
                                          <p:stCondLst>
                                            <p:cond delay="0"/>
                                          </p:stCondLst>
                                        </p:cTn>
                                        <p:tgtEl>
                                          <p:spTgt spid="2519">
                                            <p:txEl>
                                              <p:pRg st="2" end="2"/>
                                            </p:txEl>
                                          </p:spTgt>
                                        </p:tgtEl>
                                        <p:attrNameLst>
                                          <p:attrName>style.visibility</p:attrName>
                                        </p:attrNameLst>
                                      </p:cBhvr>
                                      <p:to>
                                        <p:strVal val="visible"/>
                                      </p:to>
                                    </p:set>
                                  </p:childTnLst>
                                </p:cTn>
                              </p:par>
                            </p:childTnLst>
                          </p:cTn>
                        </p:par>
                      </p:childTnLst>
                    </p:cTn>
                  </p:par>
                  <p:par>
                    <p:cTn id="5775" nodeType="clickEffect" fill="hold">
                      <p:stCondLst>
                        <p:cond delay="indefinite"/>
                      </p:stCondLst>
                      <p:childTnLst>
                        <p:par>
                          <p:cTn id="5776" nodeType="withEffect" fill="hold">
                            <p:stCondLst>
                              <p:cond delay="0"/>
                            </p:stCondLst>
                            <p:childTnLst>
                              <p:par>
                                <p:cTn id="5777" nodeType="clickEffect" fill="hold" presetClass="entr" presetID="1">
                                  <p:stCondLst>
                                    <p:cond delay="0"/>
                                  </p:stCondLst>
                                  <p:childTnLst>
                                    <p:set>
                                      <p:cBhvr>
                                        <p:cTn id="5778" dur="1" fill="hold">
                                          <p:stCondLst>
                                            <p:cond delay="0"/>
                                          </p:stCondLst>
                                        </p:cTn>
                                        <p:tgtEl>
                                          <p:spTgt spid="2519">
                                            <p:txEl>
                                              <p:pRg st="3" end="3"/>
                                            </p:txEl>
                                          </p:spTgt>
                                        </p:tgtEl>
                                        <p:attrNameLst>
                                          <p:attrName>style.visibility</p:attrName>
                                        </p:attrNameLst>
                                      </p:cBhvr>
                                      <p:to>
                                        <p:strVal val="visible"/>
                                      </p:to>
                                    </p:set>
                                  </p:childTnLst>
                                </p:cTn>
                              </p:par>
                            </p:childTnLst>
                          </p:cTn>
                        </p:par>
                      </p:childTnLst>
                    </p:cTn>
                  </p:par>
                  <p:par>
                    <p:cTn id="5779" nodeType="clickEffect" fill="hold">
                      <p:stCondLst>
                        <p:cond delay="indefinite"/>
                      </p:stCondLst>
                      <p:childTnLst>
                        <p:par>
                          <p:cTn id="5780" nodeType="withEffect" fill="hold">
                            <p:stCondLst>
                              <p:cond delay="0"/>
                            </p:stCondLst>
                            <p:childTnLst>
                              <p:par>
                                <p:cTn id="5781" nodeType="clickEffect" fill="hold" presetClass="entr" presetID="1">
                                  <p:stCondLst>
                                    <p:cond delay="0"/>
                                  </p:stCondLst>
                                  <p:childTnLst>
                                    <p:set>
                                      <p:cBhvr>
                                        <p:cTn id="5782" dur="1" fill="hold">
                                          <p:stCondLst>
                                            <p:cond delay="0"/>
                                          </p:stCondLst>
                                        </p:cTn>
                                        <p:tgtEl>
                                          <p:spTgt spid="2519">
                                            <p:txEl>
                                              <p:pRg st="4" end="4"/>
                                            </p:txEl>
                                          </p:spTgt>
                                        </p:tgtEl>
                                        <p:attrNameLst>
                                          <p:attrName>style.visibility</p:attrName>
                                        </p:attrNameLst>
                                      </p:cBhvr>
                                      <p:to>
                                        <p:strVal val="visible"/>
                                      </p:to>
                                    </p:set>
                                  </p:childTnLst>
                                </p:cTn>
                              </p:par>
                            </p:childTnLst>
                          </p:cTn>
                        </p:par>
                      </p:childTnLst>
                    </p:cTn>
                  </p:par>
                  <p:par>
                    <p:cTn id="5783" nodeType="clickEffect" fill="hold">
                      <p:stCondLst>
                        <p:cond delay="indefinite"/>
                      </p:stCondLst>
                      <p:childTnLst>
                        <p:par>
                          <p:cTn id="5784" nodeType="withEffect" fill="hold">
                            <p:stCondLst>
                              <p:cond delay="0"/>
                            </p:stCondLst>
                            <p:childTnLst>
                              <p:par>
                                <p:cTn id="5785" nodeType="clickEffect" fill="hold" presetClass="entr" presetID="1">
                                  <p:stCondLst>
                                    <p:cond delay="0"/>
                                  </p:stCondLst>
                                  <p:childTnLst>
                                    <p:set>
                                      <p:cBhvr>
                                        <p:cTn id="5786" dur="1" fill="hold">
                                          <p:stCondLst>
                                            <p:cond delay="0"/>
                                          </p:stCondLst>
                                        </p:cTn>
                                        <p:tgtEl>
                                          <p:spTgt spid="2519">
                                            <p:txEl>
                                              <p:pRg st="5" end="5"/>
                                            </p:txEl>
                                          </p:spTgt>
                                        </p:tgtEl>
                                        <p:attrNameLst>
                                          <p:attrName>style.visibility</p:attrName>
                                        </p:attrNameLst>
                                      </p:cBhvr>
                                      <p:to>
                                        <p:strVal val="visible"/>
                                      </p:to>
                                    </p:set>
                                  </p:childTnLst>
                                </p:cTn>
                              </p:par>
                              <p:par>
                                <p:cTn id="5787" nodeType="withEffect" fill="hold" presetClass="entr" presetID="1">
                                  <p:stCondLst>
                                    <p:cond delay="0"/>
                                  </p:stCondLst>
                                  <p:childTnLst>
                                    <p:set>
                                      <p:cBhvr>
                                        <p:cTn id="5788" dur="1" fill="hold">
                                          <p:stCondLst>
                                            <p:cond delay="0"/>
                                          </p:stCondLst>
                                        </p:cTn>
                                        <p:tgtEl>
                                          <p:spTgt spid="2519">
                                            <p:txEl>
                                              <p:pRg st="6" end="6"/>
                                            </p:txEl>
                                          </p:spTgt>
                                        </p:tgtEl>
                                        <p:attrNameLst>
                                          <p:attrName>style.visibility</p:attrName>
                                        </p:attrNameLst>
                                      </p:cBhvr>
                                      <p:to>
                                        <p:strVal val="visible"/>
                                      </p:to>
                                    </p:set>
                                  </p:childTnLst>
                                </p:cTn>
                              </p:par>
                              <p:par>
                                <p:cTn id="5789" nodeType="withEffect" fill="hold" presetClass="entr" presetID="1">
                                  <p:stCondLst>
                                    <p:cond delay="0"/>
                                  </p:stCondLst>
                                  <p:childTnLst>
                                    <p:set>
                                      <p:cBhvr>
                                        <p:cTn id="5790" dur="1" fill="hold">
                                          <p:stCondLst>
                                            <p:cond delay="0"/>
                                          </p:stCondLst>
                                        </p:cTn>
                                        <p:tgtEl>
                                          <p:spTgt spid="2519">
                                            <p:txEl>
                                              <p:pRg st="7" end="7"/>
                                            </p:txEl>
                                          </p:spTgt>
                                        </p:tgtEl>
                                        <p:attrNameLst>
                                          <p:attrName>style.visibility</p:attrName>
                                        </p:attrNameLst>
                                      </p:cBhvr>
                                      <p:to>
                                        <p:strVal val="visible"/>
                                      </p:to>
                                    </p:set>
                                  </p:childTnLst>
                                </p:cTn>
                              </p:par>
                              <p:par>
                                <p:cTn id="5791" nodeType="withEffect" fill="hold" presetClass="entr" presetID="1">
                                  <p:stCondLst>
                                    <p:cond delay="0"/>
                                  </p:stCondLst>
                                  <p:childTnLst>
                                    <p:set>
                                      <p:cBhvr>
                                        <p:cTn id="5792" dur="1" fill="hold">
                                          <p:stCondLst>
                                            <p:cond delay="0"/>
                                          </p:stCondLst>
                                        </p:cTn>
                                        <p:tgtEl>
                                          <p:spTgt spid="2519">
                                            <p:txEl>
                                              <p:pRg st="8" end="8"/>
                                            </p:txEl>
                                          </p:spTgt>
                                        </p:tgtEl>
                                        <p:attrNameLst>
                                          <p:attrName>style.visibility</p:attrName>
                                        </p:attrNameLst>
                                      </p:cBhvr>
                                      <p:to>
                                        <p:strVal val="visible"/>
                                      </p:to>
                                    </p:set>
                                  </p:childTnLst>
                                </p:cTn>
                              </p:par>
                            </p:childTnLst>
                          </p:cTn>
                        </p:par>
                      </p:childTnLst>
                    </p:cTn>
                  </p:par>
                  <p:par>
                    <p:cTn id="5793" nodeType="clickEffect" fill="hold">
                      <p:stCondLst>
                        <p:cond delay="indefinite"/>
                      </p:stCondLst>
                      <p:childTnLst>
                        <p:par>
                          <p:cTn id="5794" nodeType="withEffect" fill="hold">
                            <p:stCondLst>
                              <p:cond delay="0"/>
                            </p:stCondLst>
                            <p:childTnLst>
                              <p:par>
                                <p:cTn id="5795" nodeType="clickEffect" fill="hold" presetClass="entr" presetID="1">
                                  <p:stCondLst>
                                    <p:cond delay="0"/>
                                  </p:stCondLst>
                                  <p:childTnLst>
                                    <p:set>
                                      <p:cBhvr>
                                        <p:cTn id="5796" dur="1" fill="hold">
                                          <p:stCondLst>
                                            <p:cond delay="0"/>
                                          </p:stCondLst>
                                        </p:cTn>
                                        <p:tgtEl>
                                          <p:spTgt spid="2519">
                                            <p:txEl>
                                              <p:pRg st="9" end="9"/>
                                            </p:txEl>
                                          </p:spTgt>
                                        </p:tgtEl>
                                        <p:attrNameLst>
                                          <p:attrName>style.visibility</p:attrName>
                                        </p:attrNameLst>
                                      </p:cBhvr>
                                      <p:to>
                                        <p:strVal val="visible"/>
                                      </p:to>
                                    </p:set>
                                  </p:childTnLst>
                                </p:cTn>
                              </p:par>
                              <p:par>
                                <p:cTn id="5797" nodeType="withEffect" fill="hold" presetClass="entr" presetID="1">
                                  <p:stCondLst>
                                    <p:cond delay="0"/>
                                  </p:stCondLst>
                                  <p:childTnLst>
                                    <p:set>
                                      <p:cBhvr>
                                        <p:cTn id="5798" dur="1" fill="hold">
                                          <p:stCondLst>
                                            <p:cond delay="0"/>
                                          </p:stCondLst>
                                        </p:cTn>
                                        <p:tgtEl>
                                          <p:spTgt spid="251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Slide Number Placeholder 4"/>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D142A816-3E45-48CF-9981-4D22C264836A}"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659" name="Text Box 2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660" name="Rectangle 89"/>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661" name="Rectangle 90"/>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662" name="Rectangle 91"/>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663" name="Rectangle 92"/>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64" name="Rectangle 9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665" name="Rectangle 9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666" name="Rectangle 9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67" name="Rectangle 9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668" name="Text Box 2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6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670" name="Rectangle 97"/>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252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2523" name="Rectangle 833"/>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799" dur="indefinite" restart="never" nodeType="tmRoot">
          <p:childTnLst>
            <p:seq>
              <p:cTn id="5800" dur="indefinite" nodeType="mainSeq">
                <p:childTnLst>
                  <p:par>
                    <p:cTn id="5801" nodeType="clickEffect" fill="hold">
                      <p:stCondLst>
                        <p:cond delay="indefinite"/>
                      </p:stCondLst>
                      <p:childTnLst>
                        <p:par>
                          <p:cTn id="5802" nodeType="withEffect" fill="hold">
                            <p:stCondLst>
                              <p:cond delay="0"/>
                            </p:stCondLst>
                            <p:childTnLst>
                              <p:par>
                                <p:cTn id="5803" nodeType="clickEffect" fill="hold" presetClass="entr" presetID="1">
                                  <p:stCondLst>
                                    <p:cond delay="0"/>
                                  </p:stCondLst>
                                  <p:childTnLst>
                                    <p:set>
                                      <p:cBhvr>
                                        <p:cTn id="5804" dur="1" fill="hold">
                                          <p:stCondLst>
                                            <p:cond delay="0"/>
                                          </p:stCondLst>
                                        </p:cTn>
                                        <p:tgtEl>
                                          <p:spTgt spid="2522">
                                            <p:txEl>
                                              <p:pRg st="1" end="1"/>
                                            </p:txEl>
                                          </p:spTgt>
                                        </p:tgtEl>
                                        <p:attrNameLst>
                                          <p:attrName>style.visibility</p:attrName>
                                        </p:attrNameLst>
                                      </p:cBhvr>
                                      <p:to>
                                        <p:strVal val="visible"/>
                                      </p:to>
                                    </p:set>
                                  </p:childTnLst>
                                </p:cTn>
                              </p:par>
                            </p:childTnLst>
                          </p:cTn>
                        </p:par>
                      </p:childTnLst>
                    </p:cTn>
                  </p:par>
                  <p:par>
                    <p:cTn id="5805" nodeType="clickEffect" fill="hold">
                      <p:stCondLst>
                        <p:cond delay="indefinite"/>
                      </p:stCondLst>
                      <p:childTnLst>
                        <p:par>
                          <p:cTn id="5806" nodeType="withEffect" fill="hold">
                            <p:stCondLst>
                              <p:cond delay="0"/>
                            </p:stCondLst>
                            <p:childTnLst>
                              <p:par>
                                <p:cTn id="5807" nodeType="clickEffect" fill="hold" presetClass="entr" presetID="1">
                                  <p:stCondLst>
                                    <p:cond delay="0"/>
                                  </p:stCondLst>
                                  <p:childTnLst>
                                    <p:set>
                                      <p:cBhvr>
                                        <p:cTn id="5808" dur="1" fill="hold">
                                          <p:stCondLst>
                                            <p:cond delay="0"/>
                                          </p:stCondLst>
                                        </p:cTn>
                                        <p:tgtEl>
                                          <p:spTgt spid="2522">
                                            <p:txEl>
                                              <p:pRg st="2" end="2"/>
                                            </p:txEl>
                                          </p:spTgt>
                                        </p:tgtEl>
                                        <p:attrNameLst>
                                          <p:attrName>style.visibility</p:attrName>
                                        </p:attrNameLst>
                                      </p:cBhvr>
                                      <p:to>
                                        <p:strVal val="visible"/>
                                      </p:to>
                                    </p:set>
                                  </p:childTnLst>
                                </p:cTn>
                              </p:par>
                            </p:childTnLst>
                          </p:cTn>
                        </p:par>
                      </p:childTnLst>
                    </p:cTn>
                  </p:par>
                  <p:par>
                    <p:cTn id="5809" nodeType="clickEffect" fill="hold">
                      <p:stCondLst>
                        <p:cond delay="indefinite"/>
                      </p:stCondLst>
                      <p:childTnLst>
                        <p:par>
                          <p:cTn id="5810" nodeType="withEffect" fill="hold">
                            <p:stCondLst>
                              <p:cond delay="0"/>
                            </p:stCondLst>
                            <p:childTnLst>
                              <p:par>
                                <p:cTn id="5811" nodeType="clickEffect" fill="hold" presetClass="entr" presetID="1">
                                  <p:stCondLst>
                                    <p:cond delay="0"/>
                                  </p:stCondLst>
                                  <p:childTnLst>
                                    <p:set>
                                      <p:cBhvr>
                                        <p:cTn id="5812" dur="1" fill="hold">
                                          <p:stCondLst>
                                            <p:cond delay="0"/>
                                          </p:stCondLst>
                                        </p:cTn>
                                        <p:tgtEl>
                                          <p:spTgt spid="2522">
                                            <p:txEl>
                                              <p:pRg st="3" end="3"/>
                                            </p:txEl>
                                          </p:spTgt>
                                        </p:tgtEl>
                                        <p:attrNameLst>
                                          <p:attrName>style.visibility</p:attrName>
                                        </p:attrNameLst>
                                      </p:cBhvr>
                                      <p:to>
                                        <p:strVal val="visible"/>
                                      </p:to>
                                    </p:set>
                                  </p:childTnLst>
                                </p:cTn>
                              </p:par>
                            </p:childTnLst>
                          </p:cTn>
                        </p:par>
                      </p:childTnLst>
                    </p:cTn>
                  </p:par>
                  <p:par>
                    <p:cTn id="5813" nodeType="clickEffect" fill="hold">
                      <p:stCondLst>
                        <p:cond delay="indefinite"/>
                      </p:stCondLst>
                      <p:childTnLst>
                        <p:par>
                          <p:cTn id="5814" nodeType="withEffect" fill="hold">
                            <p:stCondLst>
                              <p:cond delay="0"/>
                            </p:stCondLst>
                            <p:childTnLst>
                              <p:par>
                                <p:cTn id="5815" nodeType="clickEffect" fill="hold" presetClass="entr" presetID="1">
                                  <p:stCondLst>
                                    <p:cond delay="0"/>
                                  </p:stCondLst>
                                  <p:childTnLst>
                                    <p:set>
                                      <p:cBhvr>
                                        <p:cTn id="5816" dur="1" fill="hold">
                                          <p:stCondLst>
                                            <p:cond delay="0"/>
                                          </p:stCondLst>
                                        </p:cTn>
                                        <p:tgtEl>
                                          <p:spTgt spid="2522">
                                            <p:txEl>
                                              <p:pRg st="4" end="4"/>
                                            </p:txEl>
                                          </p:spTgt>
                                        </p:tgtEl>
                                        <p:attrNameLst>
                                          <p:attrName>style.visibility</p:attrName>
                                        </p:attrNameLst>
                                      </p:cBhvr>
                                      <p:to>
                                        <p:strVal val="visible"/>
                                      </p:to>
                                    </p:set>
                                  </p:childTnLst>
                                </p:cTn>
                              </p:par>
                            </p:childTnLst>
                          </p:cTn>
                        </p:par>
                      </p:childTnLst>
                    </p:cTn>
                  </p:par>
                  <p:par>
                    <p:cTn id="5817" nodeType="clickEffect" fill="hold">
                      <p:stCondLst>
                        <p:cond delay="indefinite"/>
                      </p:stCondLst>
                      <p:childTnLst>
                        <p:par>
                          <p:cTn id="5818" nodeType="withEffect" fill="hold">
                            <p:stCondLst>
                              <p:cond delay="0"/>
                            </p:stCondLst>
                            <p:childTnLst>
                              <p:par>
                                <p:cTn id="5819" nodeType="clickEffect" fill="hold" presetClass="entr" presetID="1">
                                  <p:stCondLst>
                                    <p:cond delay="0"/>
                                  </p:stCondLst>
                                  <p:childTnLst>
                                    <p:set>
                                      <p:cBhvr>
                                        <p:cTn id="5820" dur="1" fill="hold">
                                          <p:stCondLst>
                                            <p:cond delay="0"/>
                                          </p:stCondLst>
                                        </p:cTn>
                                        <p:tgtEl>
                                          <p:spTgt spid="2522">
                                            <p:txEl>
                                              <p:pRg st="5" end="5"/>
                                            </p:txEl>
                                          </p:spTgt>
                                        </p:tgtEl>
                                        <p:attrNameLst>
                                          <p:attrName>style.visibility</p:attrName>
                                        </p:attrNameLst>
                                      </p:cBhvr>
                                      <p:to>
                                        <p:strVal val="visible"/>
                                      </p:to>
                                    </p:set>
                                  </p:childTnLst>
                                </p:cTn>
                              </p:par>
                            </p:childTnLst>
                          </p:cTn>
                        </p:par>
                      </p:childTnLst>
                    </p:cTn>
                  </p:par>
                  <p:par>
                    <p:cTn id="5821" nodeType="clickEffect" fill="hold">
                      <p:stCondLst>
                        <p:cond delay="indefinite"/>
                      </p:stCondLst>
                      <p:childTnLst>
                        <p:par>
                          <p:cTn id="5822" nodeType="withEffect" fill="hold">
                            <p:stCondLst>
                              <p:cond delay="0"/>
                            </p:stCondLst>
                            <p:childTnLst>
                              <p:par>
                                <p:cTn id="5823" nodeType="clickEffect" fill="hold" presetClass="entr" presetID="1">
                                  <p:stCondLst>
                                    <p:cond delay="0"/>
                                  </p:stCondLst>
                                  <p:childTnLst>
                                    <p:set>
                                      <p:cBhvr>
                                        <p:cTn id="5824" dur="1" fill="hold">
                                          <p:stCondLst>
                                            <p:cond delay="0"/>
                                          </p:stCondLst>
                                        </p:cTn>
                                        <p:tgtEl>
                                          <p:spTgt spid="2522">
                                            <p:txEl>
                                              <p:pRg st="6" end="6"/>
                                            </p:txEl>
                                          </p:spTgt>
                                        </p:tgtEl>
                                        <p:attrNameLst>
                                          <p:attrName>style.visibility</p:attrName>
                                        </p:attrNameLst>
                                      </p:cBhvr>
                                      <p:to>
                                        <p:strVal val="visible"/>
                                      </p:to>
                                    </p:set>
                                  </p:childTnLst>
                                </p:cTn>
                              </p:par>
                            </p:childTnLst>
                          </p:cTn>
                        </p:par>
                      </p:childTnLst>
                    </p:cTn>
                  </p:par>
                  <p:par>
                    <p:cTn id="5825" nodeType="clickEffect" fill="hold">
                      <p:stCondLst>
                        <p:cond delay="indefinite"/>
                      </p:stCondLst>
                      <p:childTnLst>
                        <p:par>
                          <p:cTn id="5826" nodeType="withEffect" fill="hold">
                            <p:stCondLst>
                              <p:cond delay="0"/>
                            </p:stCondLst>
                            <p:childTnLst>
                              <p:par>
                                <p:cTn id="5827" nodeType="clickEffect" fill="hold" presetClass="entr" presetID="1">
                                  <p:stCondLst>
                                    <p:cond delay="0"/>
                                  </p:stCondLst>
                                  <p:childTnLst>
                                    <p:set>
                                      <p:cBhvr>
                                        <p:cTn id="5828" dur="1" fill="hold">
                                          <p:stCondLst>
                                            <p:cond delay="0"/>
                                          </p:stCondLst>
                                        </p:cTn>
                                        <p:tgtEl>
                                          <p:spTgt spid="2522">
                                            <p:txEl>
                                              <p:pRg st="7" end="7"/>
                                            </p:txEl>
                                          </p:spTgt>
                                        </p:tgtEl>
                                        <p:attrNameLst>
                                          <p:attrName>style.visibility</p:attrName>
                                        </p:attrNameLst>
                                      </p:cBhvr>
                                      <p:to>
                                        <p:strVal val="visible"/>
                                      </p:to>
                                    </p:set>
                                  </p:childTnLst>
                                </p:cTn>
                              </p:par>
                            </p:childTnLst>
                          </p:cTn>
                        </p:par>
                      </p:childTnLst>
                    </p:cTn>
                  </p:par>
                  <p:par>
                    <p:cTn id="5829" nodeType="clickEffect" fill="hold">
                      <p:stCondLst>
                        <p:cond delay="indefinite"/>
                      </p:stCondLst>
                      <p:childTnLst>
                        <p:par>
                          <p:cTn id="5830" nodeType="withEffect" fill="hold">
                            <p:stCondLst>
                              <p:cond delay="0"/>
                            </p:stCondLst>
                            <p:childTnLst>
                              <p:par>
                                <p:cTn id="5831" nodeType="clickEffect" fill="hold" presetClass="entr" presetID="1">
                                  <p:stCondLst>
                                    <p:cond delay="0"/>
                                  </p:stCondLst>
                                  <p:childTnLst>
                                    <p:set>
                                      <p:cBhvr>
                                        <p:cTn id="5832" dur="1" fill="hold">
                                          <p:stCondLst>
                                            <p:cond delay="0"/>
                                          </p:stCondLst>
                                        </p:cTn>
                                        <p:tgtEl>
                                          <p:spTgt spid="2522">
                                            <p:txEl>
                                              <p:pRg st="8" end="8"/>
                                            </p:txEl>
                                          </p:spTgt>
                                        </p:tgtEl>
                                        <p:attrNameLst>
                                          <p:attrName>style.visibility</p:attrName>
                                        </p:attrNameLst>
                                      </p:cBhvr>
                                      <p:to>
                                        <p:strVal val="visible"/>
                                      </p:to>
                                    </p:set>
                                  </p:childTnLst>
                                </p:cTn>
                              </p:par>
                            </p:childTnLst>
                          </p:cTn>
                        </p:par>
                      </p:childTnLst>
                    </p:cTn>
                  </p:par>
                  <p:par>
                    <p:cTn id="5833" nodeType="clickEffect" fill="hold">
                      <p:stCondLst>
                        <p:cond delay="indefinite"/>
                      </p:stCondLst>
                      <p:childTnLst>
                        <p:par>
                          <p:cTn id="5834" nodeType="withEffect" fill="hold">
                            <p:stCondLst>
                              <p:cond delay="0"/>
                            </p:stCondLst>
                            <p:childTnLst>
                              <p:par>
                                <p:cTn id="5835" nodeType="clickEffect" fill="hold" presetClass="entr" presetID="1">
                                  <p:stCondLst>
                                    <p:cond delay="0"/>
                                  </p:stCondLst>
                                  <p:childTnLst>
                                    <p:set>
                                      <p:cBhvr>
                                        <p:cTn id="5836" dur="1" fill="hold">
                                          <p:stCondLst>
                                            <p:cond delay="0"/>
                                          </p:stCondLst>
                                        </p:cTn>
                                        <p:tgtEl>
                                          <p:spTgt spid="2522">
                                            <p:txEl>
                                              <p:pRg st="9" end="9"/>
                                            </p:txEl>
                                          </p:spTgt>
                                        </p:tgtEl>
                                        <p:attrNameLst>
                                          <p:attrName>style.visibility</p:attrName>
                                        </p:attrNameLst>
                                      </p:cBhvr>
                                      <p:to>
                                        <p:strVal val="visible"/>
                                      </p:to>
                                    </p:set>
                                  </p:childTnLst>
                                </p:cTn>
                              </p:par>
                            </p:childTnLst>
                          </p:cTn>
                        </p:par>
                      </p:childTnLst>
                    </p:cTn>
                  </p:par>
                  <p:par>
                    <p:cTn id="5837" nodeType="clickEffect" fill="hold">
                      <p:stCondLst>
                        <p:cond delay="indefinite"/>
                      </p:stCondLst>
                      <p:childTnLst>
                        <p:par>
                          <p:cTn id="5838" nodeType="withEffect" fill="hold">
                            <p:stCondLst>
                              <p:cond delay="0"/>
                            </p:stCondLst>
                            <p:childTnLst>
                              <p:par>
                                <p:cTn id="5839" nodeType="clickEffect" fill="hold" presetClass="entr" presetID="1">
                                  <p:stCondLst>
                                    <p:cond delay="0"/>
                                  </p:stCondLst>
                                  <p:childTnLst>
                                    <p:set>
                                      <p:cBhvr>
                                        <p:cTn id="5840" dur="1" fill="hold">
                                          <p:stCondLst>
                                            <p:cond delay="0"/>
                                          </p:stCondLst>
                                        </p:cTn>
                                        <p:tgtEl>
                                          <p:spTgt spid="252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252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841" dur="indefinite" restart="never" nodeType="tmRoot">
          <p:childTnLst>
            <p:seq>
              <p:cTn id="5842" dur="indefinite" nodeType="mainSeq">
                <p:childTnLst>
                  <p:par>
                    <p:cTn id="5843" nodeType="clickEffect" fill="hold">
                      <p:stCondLst>
                        <p:cond delay="indefinite"/>
                      </p:stCondLst>
                      <p:childTnLst>
                        <p:par>
                          <p:cTn id="5844" nodeType="withEffect" fill="hold">
                            <p:stCondLst>
                              <p:cond delay="0"/>
                            </p:stCondLst>
                            <p:childTnLst>
                              <p:par>
                                <p:cTn id="5845" nodeType="clickEffect" fill="hold" presetClass="entr" presetID="1">
                                  <p:stCondLst>
                                    <p:cond delay="0"/>
                                  </p:stCondLst>
                                  <p:childTnLst>
                                    <p:set>
                                      <p:cBhvr>
                                        <p:cTn id="5846" dur="1" fill="hold">
                                          <p:stCondLst>
                                            <p:cond delay="0"/>
                                          </p:stCondLst>
                                        </p:cTn>
                                        <p:tgtEl>
                                          <p:spTgt spid="2525">
                                            <p:txEl>
                                              <p:pRg st="0" end="0"/>
                                            </p:txEl>
                                          </p:spTgt>
                                        </p:tgtEl>
                                        <p:attrNameLst>
                                          <p:attrName>style.visibility</p:attrName>
                                        </p:attrNameLst>
                                      </p:cBhvr>
                                      <p:to>
                                        <p:strVal val="visible"/>
                                      </p:to>
                                    </p:set>
                                  </p:childTnLst>
                                </p:cTn>
                              </p:par>
                            </p:childTnLst>
                          </p:cTn>
                        </p:par>
                      </p:childTnLst>
                    </p:cTn>
                  </p:par>
                  <p:par>
                    <p:cTn id="5847" nodeType="clickEffect" fill="hold">
                      <p:stCondLst>
                        <p:cond delay="indefinite"/>
                      </p:stCondLst>
                      <p:childTnLst>
                        <p:par>
                          <p:cTn id="5848" nodeType="withEffect" fill="hold">
                            <p:stCondLst>
                              <p:cond delay="0"/>
                            </p:stCondLst>
                            <p:childTnLst>
                              <p:par>
                                <p:cTn id="5849" nodeType="clickEffect" fill="hold" presetClass="entr" presetID="1">
                                  <p:stCondLst>
                                    <p:cond delay="0"/>
                                  </p:stCondLst>
                                  <p:childTnLst>
                                    <p:set>
                                      <p:cBhvr>
                                        <p:cTn id="5850" dur="1" fill="hold">
                                          <p:stCondLst>
                                            <p:cond delay="0"/>
                                          </p:stCondLst>
                                        </p:cTn>
                                        <p:tgtEl>
                                          <p:spTgt spid="2525">
                                            <p:txEl>
                                              <p:pRg st="1" end="1"/>
                                            </p:txEl>
                                          </p:spTgt>
                                        </p:tgtEl>
                                        <p:attrNameLst>
                                          <p:attrName>style.visibility</p:attrName>
                                        </p:attrNameLst>
                                      </p:cBhvr>
                                      <p:to>
                                        <p:strVal val="visible"/>
                                      </p:to>
                                    </p:set>
                                  </p:childTnLst>
                                </p:cTn>
                              </p:par>
                            </p:childTnLst>
                          </p:cTn>
                        </p:par>
                      </p:childTnLst>
                    </p:cTn>
                  </p:par>
                  <p:par>
                    <p:cTn id="5851" nodeType="clickEffect" fill="hold">
                      <p:stCondLst>
                        <p:cond delay="indefinite"/>
                      </p:stCondLst>
                      <p:childTnLst>
                        <p:par>
                          <p:cTn id="5852" nodeType="withEffect" fill="hold">
                            <p:stCondLst>
                              <p:cond delay="0"/>
                            </p:stCondLst>
                            <p:childTnLst>
                              <p:par>
                                <p:cTn id="5853" nodeType="clickEffect" fill="hold" presetClass="entr" presetID="1">
                                  <p:stCondLst>
                                    <p:cond delay="0"/>
                                  </p:stCondLst>
                                  <p:childTnLst>
                                    <p:set>
                                      <p:cBhvr>
                                        <p:cTn id="5854" dur="1" fill="hold">
                                          <p:stCondLst>
                                            <p:cond delay="0"/>
                                          </p:stCondLst>
                                        </p:cTn>
                                        <p:tgtEl>
                                          <p:spTgt spid="2525">
                                            <p:txEl>
                                              <p:pRg st="2" end="2"/>
                                            </p:txEl>
                                          </p:spTgt>
                                        </p:tgtEl>
                                        <p:attrNameLst>
                                          <p:attrName>style.visibility</p:attrName>
                                        </p:attrNameLst>
                                      </p:cBhvr>
                                      <p:to>
                                        <p:strVal val="visible"/>
                                      </p:to>
                                    </p:set>
                                  </p:childTnLst>
                                </p:cTn>
                              </p:par>
                            </p:childTnLst>
                          </p:cTn>
                        </p:par>
                      </p:childTnLst>
                    </p:cTn>
                  </p:par>
                  <p:par>
                    <p:cTn id="5855" nodeType="clickEffect" fill="hold">
                      <p:stCondLst>
                        <p:cond delay="indefinite"/>
                      </p:stCondLst>
                      <p:childTnLst>
                        <p:par>
                          <p:cTn id="5856" nodeType="withEffect" fill="hold">
                            <p:stCondLst>
                              <p:cond delay="0"/>
                            </p:stCondLst>
                            <p:childTnLst>
                              <p:par>
                                <p:cTn id="5857" nodeType="clickEffect" fill="hold" presetClass="entr" presetID="1">
                                  <p:stCondLst>
                                    <p:cond delay="0"/>
                                  </p:stCondLst>
                                  <p:childTnLst>
                                    <p:set>
                                      <p:cBhvr>
                                        <p:cTn id="5858" dur="1" fill="hold">
                                          <p:stCondLst>
                                            <p:cond delay="0"/>
                                          </p:stCondLst>
                                        </p:cTn>
                                        <p:tgtEl>
                                          <p:spTgt spid="2525">
                                            <p:txEl>
                                              <p:pRg st="3" end="3"/>
                                            </p:txEl>
                                          </p:spTgt>
                                        </p:tgtEl>
                                        <p:attrNameLst>
                                          <p:attrName>style.visibility</p:attrName>
                                        </p:attrNameLst>
                                      </p:cBhvr>
                                      <p:to>
                                        <p:strVal val="visible"/>
                                      </p:to>
                                    </p:set>
                                  </p:childTnLst>
                                </p:cTn>
                              </p:par>
                            </p:childTnLst>
                          </p:cTn>
                        </p:par>
                      </p:childTnLst>
                    </p:cTn>
                  </p:par>
                  <p:par>
                    <p:cTn id="5859" nodeType="clickEffect" fill="hold">
                      <p:stCondLst>
                        <p:cond delay="indefinite"/>
                      </p:stCondLst>
                      <p:childTnLst>
                        <p:par>
                          <p:cTn id="5860" nodeType="withEffect" fill="hold">
                            <p:stCondLst>
                              <p:cond delay="0"/>
                            </p:stCondLst>
                            <p:childTnLst>
                              <p:par>
                                <p:cTn id="5861" nodeType="clickEffect" fill="hold" presetClass="entr" presetID="1">
                                  <p:stCondLst>
                                    <p:cond delay="0"/>
                                  </p:stCondLst>
                                  <p:childTnLst>
                                    <p:set>
                                      <p:cBhvr>
                                        <p:cTn id="5862" dur="1" fill="hold">
                                          <p:stCondLst>
                                            <p:cond delay="0"/>
                                          </p:stCondLst>
                                        </p:cTn>
                                        <p:tgtEl>
                                          <p:spTgt spid="2525">
                                            <p:txEl>
                                              <p:pRg st="4" end="4"/>
                                            </p:txEl>
                                          </p:spTgt>
                                        </p:tgtEl>
                                        <p:attrNameLst>
                                          <p:attrName>style.visibility</p:attrName>
                                        </p:attrNameLst>
                                      </p:cBhvr>
                                      <p:to>
                                        <p:strVal val="visible"/>
                                      </p:to>
                                    </p:set>
                                  </p:childTnLst>
                                </p:cTn>
                              </p:par>
                            </p:childTnLst>
                          </p:cTn>
                        </p:par>
                      </p:childTnLst>
                    </p:cTn>
                  </p:par>
                  <p:par>
                    <p:cTn id="5863" nodeType="clickEffect" fill="hold">
                      <p:stCondLst>
                        <p:cond delay="indefinite"/>
                      </p:stCondLst>
                      <p:childTnLst>
                        <p:par>
                          <p:cTn id="5864" nodeType="withEffect" fill="hold">
                            <p:stCondLst>
                              <p:cond delay="0"/>
                            </p:stCondLst>
                            <p:childTnLst>
                              <p:par>
                                <p:cTn id="5865" nodeType="clickEffect" fill="hold" presetClass="entr" presetID="1">
                                  <p:stCondLst>
                                    <p:cond delay="0"/>
                                  </p:stCondLst>
                                  <p:childTnLst>
                                    <p:set>
                                      <p:cBhvr>
                                        <p:cTn id="5866" dur="1" fill="hold">
                                          <p:stCondLst>
                                            <p:cond delay="0"/>
                                          </p:stCondLst>
                                        </p:cTn>
                                        <p:tgtEl>
                                          <p:spTgt spid="2525">
                                            <p:txEl>
                                              <p:pRg st="5" end="5"/>
                                            </p:txEl>
                                          </p:spTgt>
                                        </p:tgtEl>
                                        <p:attrNameLst>
                                          <p:attrName>style.visibility</p:attrName>
                                        </p:attrNameLst>
                                      </p:cBhvr>
                                      <p:to>
                                        <p:strVal val="visible"/>
                                      </p:to>
                                    </p:set>
                                  </p:childTnLst>
                                </p:cTn>
                              </p:par>
                            </p:childTnLst>
                          </p:cTn>
                        </p:par>
                      </p:childTnLst>
                    </p:cTn>
                  </p:par>
                  <p:par>
                    <p:cTn id="5867" nodeType="clickEffect" fill="hold">
                      <p:stCondLst>
                        <p:cond delay="indefinite"/>
                      </p:stCondLst>
                      <p:childTnLst>
                        <p:par>
                          <p:cTn id="5868" nodeType="withEffect" fill="hold">
                            <p:stCondLst>
                              <p:cond delay="0"/>
                            </p:stCondLst>
                            <p:childTnLst>
                              <p:par>
                                <p:cTn id="5869" nodeType="clickEffect" fill="hold" presetClass="entr" presetID="1">
                                  <p:stCondLst>
                                    <p:cond delay="0"/>
                                  </p:stCondLst>
                                  <p:childTnLst>
                                    <p:set>
                                      <p:cBhvr>
                                        <p:cTn id="5870" dur="1" fill="hold">
                                          <p:stCondLst>
                                            <p:cond delay="0"/>
                                          </p:stCondLst>
                                        </p:cTn>
                                        <p:tgtEl>
                                          <p:spTgt spid="2525">
                                            <p:txEl>
                                              <p:pRg st="6" end="6"/>
                                            </p:txEl>
                                          </p:spTgt>
                                        </p:tgtEl>
                                        <p:attrNameLst>
                                          <p:attrName>style.visibility</p:attrName>
                                        </p:attrNameLst>
                                      </p:cBhvr>
                                      <p:to>
                                        <p:strVal val="visible"/>
                                      </p:to>
                                    </p:set>
                                  </p:childTnLst>
                                </p:cTn>
                              </p:par>
                            </p:childTnLst>
                          </p:cTn>
                        </p:par>
                      </p:childTnLst>
                    </p:cTn>
                  </p:par>
                  <p:par>
                    <p:cTn id="5871" nodeType="clickEffect" fill="hold">
                      <p:stCondLst>
                        <p:cond delay="indefinite"/>
                      </p:stCondLst>
                      <p:childTnLst>
                        <p:par>
                          <p:cTn id="5872" nodeType="withEffect" fill="hold">
                            <p:stCondLst>
                              <p:cond delay="0"/>
                            </p:stCondLst>
                            <p:childTnLst>
                              <p:par>
                                <p:cTn id="5873" nodeType="clickEffect" fill="hold" presetClass="entr" presetID="1">
                                  <p:stCondLst>
                                    <p:cond delay="0"/>
                                  </p:stCondLst>
                                  <p:childTnLst>
                                    <p:set>
                                      <p:cBhvr>
                                        <p:cTn id="5874" dur="1" fill="hold">
                                          <p:stCondLst>
                                            <p:cond delay="0"/>
                                          </p:stCondLst>
                                        </p:cTn>
                                        <p:tgtEl>
                                          <p:spTgt spid="252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252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875" dur="indefinite" restart="never" nodeType="tmRoot">
          <p:childTnLst>
            <p:seq>
              <p:cTn id="5876" dur="indefinite" nodeType="mainSeq">
                <p:childTnLst>
                  <p:par>
                    <p:cTn id="5877" nodeType="clickEffect" fill="hold">
                      <p:stCondLst>
                        <p:cond delay="indefinite"/>
                      </p:stCondLst>
                      <p:childTnLst>
                        <p:par>
                          <p:cTn id="5878" nodeType="withEffect" fill="hold">
                            <p:stCondLst>
                              <p:cond delay="0"/>
                            </p:stCondLst>
                            <p:childTnLst>
                              <p:par>
                                <p:cTn id="5879" nodeType="clickEffect" fill="hold" presetClass="entr" presetID="1">
                                  <p:stCondLst>
                                    <p:cond delay="0"/>
                                  </p:stCondLst>
                                  <p:childTnLst>
                                    <p:set>
                                      <p:cBhvr>
                                        <p:cTn id="5880" dur="1" fill="hold">
                                          <p:stCondLst>
                                            <p:cond delay="0"/>
                                          </p:stCondLst>
                                        </p:cTn>
                                        <p:tgtEl>
                                          <p:spTgt spid="2527">
                                            <p:txEl>
                                              <p:pRg st="0" end="0"/>
                                            </p:txEl>
                                          </p:spTgt>
                                        </p:tgtEl>
                                        <p:attrNameLst>
                                          <p:attrName>style.visibility</p:attrName>
                                        </p:attrNameLst>
                                      </p:cBhvr>
                                      <p:to>
                                        <p:strVal val="visible"/>
                                      </p:to>
                                    </p:set>
                                  </p:childTnLst>
                                </p:cTn>
                              </p:par>
                            </p:childTnLst>
                          </p:cTn>
                        </p:par>
                      </p:childTnLst>
                    </p:cTn>
                  </p:par>
                  <p:par>
                    <p:cTn id="5881" nodeType="clickEffect" fill="hold">
                      <p:stCondLst>
                        <p:cond delay="indefinite"/>
                      </p:stCondLst>
                      <p:childTnLst>
                        <p:par>
                          <p:cTn id="5882" nodeType="withEffect" fill="hold">
                            <p:stCondLst>
                              <p:cond delay="0"/>
                            </p:stCondLst>
                            <p:childTnLst>
                              <p:par>
                                <p:cTn id="5883" nodeType="clickEffect" fill="hold" presetClass="entr" presetID="1">
                                  <p:stCondLst>
                                    <p:cond delay="0"/>
                                  </p:stCondLst>
                                  <p:childTnLst>
                                    <p:set>
                                      <p:cBhvr>
                                        <p:cTn id="5884" dur="1" fill="hold">
                                          <p:stCondLst>
                                            <p:cond delay="0"/>
                                          </p:stCondLst>
                                        </p:cTn>
                                        <p:tgtEl>
                                          <p:spTgt spid="2527">
                                            <p:txEl>
                                              <p:pRg st="1" end="1"/>
                                            </p:txEl>
                                          </p:spTgt>
                                        </p:tgtEl>
                                        <p:attrNameLst>
                                          <p:attrName>style.visibility</p:attrName>
                                        </p:attrNameLst>
                                      </p:cBhvr>
                                      <p:to>
                                        <p:strVal val="visible"/>
                                      </p:to>
                                    </p:set>
                                  </p:childTnLst>
                                </p:cTn>
                              </p:par>
                            </p:childTnLst>
                          </p:cTn>
                        </p:par>
                      </p:childTnLst>
                    </p:cTn>
                  </p:par>
                  <p:par>
                    <p:cTn id="5885" nodeType="clickEffect" fill="hold">
                      <p:stCondLst>
                        <p:cond delay="indefinite"/>
                      </p:stCondLst>
                      <p:childTnLst>
                        <p:par>
                          <p:cTn id="5886" nodeType="withEffect" fill="hold">
                            <p:stCondLst>
                              <p:cond delay="0"/>
                            </p:stCondLst>
                            <p:childTnLst>
                              <p:par>
                                <p:cTn id="5887" nodeType="clickEffect" fill="hold" presetClass="entr" presetID="1">
                                  <p:stCondLst>
                                    <p:cond delay="0"/>
                                  </p:stCondLst>
                                  <p:childTnLst>
                                    <p:set>
                                      <p:cBhvr>
                                        <p:cTn id="5888" dur="1" fill="hold">
                                          <p:stCondLst>
                                            <p:cond delay="0"/>
                                          </p:stCondLst>
                                        </p:cTn>
                                        <p:tgtEl>
                                          <p:spTgt spid="2527">
                                            <p:txEl>
                                              <p:pRg st="2" end="2"/>
                                            </p:txEl>
                                          </p:spTgt>
                                        </p:tgtEl>
                                        <p:attrNameLst>
                                          <p:attrName>style.visibility</p:attrName>
                                        </p:attrNameLst>
                                      </p:cBhvr>
                                      <p:to>
                                        <p:strVal val="visible"/>
                                      </p:to>
                                    </p:set>
                                  </p:childTnLst>
                                </p:cTn>
                              </p:par>
                            </p:childTnLst>
                          </p:cTn>
                        </p:par>
                      </p:childTnLst>
                    </p:cTn>
                  </p:par>
                  <p:par>
                    <p:cTn id="5889" nodeType="clickEffect" fill="hold">
                      <p:stCondLst>
                        <p:cond delay="indefinite"/>
                      </p:stCondLst>
                      <p:childTnLst>
                        <p:par>
                          <p:cTn id="5890" nodeType="withEffect" fill="hold">
                            <p:stCondLst>
                              <p:cond delay="0"/>
                            </p:stCondLst>
                            <p:childTnLst>
                              <p:par>
                                <p:cTn id="5891" nodeType="clickEffect" fill="hold" presetClass="entr" presetID="1">
                                  <p:stCondLst>
                                    <p:cond delay="0"/>
                                  </p:stCondLst>
                                  <p:childTnLst>
                                    <p:set>
                                      <p:cBhvr>
                                        <p:cTn id="5892" dur="1" fill="hold">
                                          <p:stCondLst>
                                            <p:cond delay="0"/>
                                          </p:stCondLst>
                                        </p:cTn>
                                        <p:tgtEl>
                                          <p:spTgt spid="2527">
                                            <p:txEl>
                                              <p:pRg st="3" end="3"/>
                                            </p:txEl>
                                          </p:spTgt>
                                        </p:tgtEl>
                                        <p:attrNameLst>
                                          <p:attrName>style.visibility</p:attrName>
                                        </p:attrNameLst>
                                      </p:cBhvr>
                                      <p:to>
                                        <p:strVal val="visible"/>
                                      </p:to>
                                    </p:set>
                                  </p:childTnLst>
                                </p:cTn>
                              </p:par>
                            </p:childTnLst>
                          </p:cTn>
                        </p:par>
                      </p:childTnLst>
                    </p:cTn>
                  </p:par>
                  <p:par>
                    <p:cTn id="5893" nodeType="clickEffect" fill="hold">
                      <p:stCondLst>
                        <p:cond delay="indefinite"/>
                      </p:stCondLst>
                      <p:childTnLst>
                        <p:par>
                          <p:cTn id="5894" nodeType="withEffect" fill="hold">
                            <p:stCondLst>
                              <p:cond delay="0"/>
                            </p:stCondLst>
                            <p:childTnLst>
                              <p:par>
                                <p:cTn id="5895" nodeType="clickEffect" fill="hold" presetClass="entr" presetID="1">
                                  <p:stCondLst>
                                    <p:cond delay="0"/>
                                  </p:stCondLst>
                                  <p:childTnLst>
                                    <p:set>
                                      <p:cBhvr>
                                        <p:cTn id="5896" dur="1" fill="hold">
                                          <p:stCondLst>
                                            <p:cond delay="0"/>
                                          </p:stCondLst>
                                        </p:cTn>
                                        <p:tgtEl>
                                          <p:spTgt spid="2527">
                                            <p:txEl>
                                              <p:pRg st="4" end="4"/>
                                            </p:txEl>
                                          </p:spTgt>
                                        </p:tgtEl>
                                        <p:attrNameLst>
                                          <p:attrName>style.visibility</p:attrName>
                                        </p:attrNameLst>
                                      </p:cBhvr>
                                      <p:to>
                                        <p:strVal val="visible"/>
                                      </p:to>
                                    </p:set>
                                  </p:childTnLst>
                                </p:cTn>
                              </p:par>
                            </p:childTnLst>
                          </p:cTn>
                        </p:par>
                      </p:childTnLst>
                    </p:cTn>
                  </p:par>
                  <p:par>
                    <p:cTn id="5897" nodeType="clickEffect" fill="hold">
                      <p:stCondLst>
                        <p:cond delay="indefinite"/>
                      </p:stCondLst>
                      <p:childTnLst>
                        <p:par>
                          <p:cTn id="5898" nodeType="withEffect" fill="hold">
                            <p:stCondLst>
                              <p:cond delay="0"/>
                            </p:stCondLst>
                            <p:childTnLst>
                              <p:par>
                                <p:cTn id="5899" nodeType="clickEffect" fill="hold" presetClass="entr" presetID="1">
                                  <p:stCondLst>
                                    <p:cond delay="0"/>
                                  </p:stCondLst>
                                  <p:childTnLst>
                                    <p:set>
                                      <p:cBhvr>
                                        <p:cTn id="5900" dur="1" fill="hold">
                                          <p:stCondLst>
                                            <p:cond delay="0"/>
                                          </p:stCondLst>
                                        </p:cTn>
                                        <p:tgtEl>
                                          <p:spTgt spid="2527">
                                            <p:txEl>
                                              <p:pRg st="5" end="5"/>
                                            </p:txEl>
                                          </p:spTgt>
                                        </p:tgtEl>
                                        <p:attrNameLst>
                                          <p:attrName>style.visibility</p:attrName>
                                        </p:attrNameLst>
                                      </p:cBhvr>
                                      <p:to>
                                        <p:strVal val="visible"/>
                                      </p:to>
                                    </p:set>
                                  </p:childTnLst>
                                </p:cTn>
                              </p:par>
                            </p:childTnLst>
                          </p:cTn>
                        </p:par>
                      </p:childTnLst>
                    </p:cTn>
                  </p:par>
                  <p:par>
                    <p:cTn id="5901" nodeType="clickEffect" fill="hold">
                      <p:stCondLst>
                        <p:cond delay="indefinite"/>
                      </p:stCondLst>
                      <p:childTnLst>
                        <p:par>
                          <p:cTn id="5902" nodeType="withEffect" fill="hold">
                            <p:stCondLst>
                              <p:cond delay="0"/>
                            </p:stCondLst>
                            <p:childTnLst>
                              <p:par>
                                <p:cTn id="5903" nodeType="clickEffect" fill="hold" presetClass="entr" presetID="1">
                                  <p:stCondLst>
                                    <p:cond delay="0"/>
                                  </p:stCondLst>
                                  <p:childTnLst>
                                    <p:set>
                                      <p:cBhvr>
                                        <p:cTn id="5904" dur="1" fill="hold">
                                          <p:stCondLst>
                                            <p:cond delay="0"/>
                                          </p:stCondLst>
                                        </p:cTn>
                                        <p:tgtEl>
                                          <p:spTgt spid="2527">
                                            <p:txEl>
                                              <p:pRg st="6" end="6"/>
                                            </p:txEl>
                                          </p:spTgt>
                                        </p:tgtEl>
                                        <p:attrNameLst>
                                          <p:attrName>style.visibility</p:attrName>
                                        </p:attrNameLst>
                                      </p:cBhvr>
                                      <p:to>
                                        <p:strVal val="visible"/>
                                      </p:to>
                                    </p:set>
                                  </p:childTnLst>
                                </p:cTn>
                              </p:par>
                            </p:childTnLst>
                          </p:cTn>
                        </p:par>
                      </p:childTnLst>
                    </p:cTn>
                  </p:par>
                  <p:par>
                    <p:cTn id="5905" nodeType="clickEffect" fill="hold">
                      <p:stCondLst>
                        <p:cond delay="indefinite"/>
                      </p:stCondLst>
                      <p:childTnLst>
                        <p:par>
                          <p:cTn id="5906" nodeType="withEffect" fill="hold">
                            <p:stCondLst>
                              <p:cond delay="0"/>
                            </p:stCondLst>
                            <p:childTnLst>
                              <p:par>
                                <p:cTn id="5907" nodeType="clickEffect" fill="hold" presetClass="entr" presetID="1">
                                  <p:stCondLst>
                                    <p:cond delay="0"/>
                                  </p:stCondLst>
                                  <p:childTnLst>
                                    <p:set>
                                      <p:cBhvr>
                                        <p:cTn id="5908" dur="1" fill="hold">
                                          <p:stCondLst>
                                            <p:cond delay="0"/>
                                          </p:stCondLst>
                                        </p:cTn>
                                        <p:tgtEl>
                                          <p:spTgt spid="252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8" name="Content Placeholder 8"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2529" name="Picture 121" descr="An artist rendering of Building 34"/>
          <p:cNvPicPr/>
          <p:nvPr/>
        </p:nvPicPr>
        <p:blipFill>
          <a:blip r:embed="rId2"/>
          <a:stretch/>
        </p:blipFill>
        <p:spPr>
          <a:xfrm>
            <a:off x="4557600" y="3581280"/>
            <a:ext cx="4582080" cy="3275640"/>
          </a:xfrm>
          <a:prstGeom prst="rect">
            <a:avLst/>
          </a:prstGeom>
          <a:ln w="0">
            <a:noFill/>
          </a:ln>
        </p:spPr>
      </p:pic>
      <p:sp>
        <p:nvSpPr>
          <p:cNvPr id="253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2531" name="Title 65"/>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2" name="Picture 122"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2533" name="Rectangle 834"/>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253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909" dur="indefinite" restart="never" nodeType="tmRoot">
          <p:childTnLst>
            <p:seq>
              <p:cTn id="5910" dur="indefinite" nodeType="mainSeq">
                <p:childTnLst>
                  <p:par>
                    <p:cTn id="5911" nodeType="clickEffect" fill="hold">
                      <p:stCondLst>
                        <p:cond delay="indefinite"/>
                      </p:stCondLst>
                      <p:childTnLst>
                        <p:par>
                          <p:cTn id="5912" nodeType="withEffect" fill="hold">
                            <p:stCondLst>
                              <p:cond delay="0"/>
                            </p:stCondLst>
                            <p:childTnLst>
                              <p:par>
                                <p:cTn id="5913" nodeType="clickEffect" fill="hold" presetClass="entr" presetID="1">
                                  <p:stCondLst>
                                    <p:cond delay="0"/>
                                  </p:stCondLst>
                                  <p:childTnLst>
                                    <p:set>
                                      <p:cBhvr>
                                        <p:cTn id="5914" dur="1" fill="hold">
                                          <p:stCondLst>
                                            <p:cond delay="0"/>
                                          </p:stCondLst>
                                        </p:cTn>
                                        <p:tgtEl>
                                          <p:spTgt spid="2532"/>
                                        </p:tgtEl>
                                        <p:attrNameLst>
                                          <p:attrName>style.visibility</p:attrName>
                                        </p:attrNameLst>
                                      </p:cBhvr>
                                      <p:to>
                                        <p:strVal val="visible"/>
                                      </p:to>
                                    </p:set>
                                  </p:childTnLst>
                                </p:cTn>
                              </p:par>
                              <p:par>
                                <p:cTn id="5915" nodeType="withEffect" fill="hold" presetClass="entr" presetID="1">
                                  <p:stCondLst>
                                    <p:cond delay="0"/>
                                  </p:stCondLst>
                                  <p:childTnLst>
                                    <p:set>
                                      <p:cBhvr>
                                        <p:cTn id="5916" dur="1" fill="hold">
                                          <p:stCondLst>
                                            <p:cond delay="0"/>
                                          </p:stCondLst>
                                        </p:cTn>
                                        <p:tgtEl>
                                          <p:spTgt spid="2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253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a:p>
            <a:pPr indent="0">
              <a:lnSpc>
                <a:spcPct val="90000"/>
              </a:lnSpc>
              <a:spcBef>
                <a:spcPts val="479"/>
              </a:spcBef>
              <a:buNone/>
              <a:tabLst>
                <a:tab algn="l" pos="0"/>
              </a:tabLst>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917" dur="indefinite" restart="never" nodeType="tmRoot">
          <p:childTnLst>
            <p:seq>
              <p:cTn id="5918" dur="indefinite" nodeType="mainSeq">
                <p:childTnLst>
                  <p:par>
                    <p:cTn id="5919" nodeType="clickEffect" fill="hold">
                      <p:stCondLst>
                        <p:cond delay="indefinite"/>
                      </p:stCondLst>
                      <p:childTnLst>
                        <p:par>
                          <p:cTn id="5920" nodeType="withEffect" fill="hold">
                            <p:stCondLst>
                              <p:cond delay="0"/>
                            </p:stCondLst>
                            <p:childTnLst>
                              <p:par>
                                <p:cTn id="5921" nodeType="clickEffect" fill="hold" presetClass="entr" presetID="1">
                                  <p:stCondLst>
                                    <p:cond delay="0"/>
                                  </p:stCondLst>
                                  <p:childTnLst>
                                    <p:set>
                                      <p:cBhvr>
                                        <p:cTn id="5922" dur="1" fill="hold">
                                          <p:stCondLst>
                                            <p:cond delay="0"/>
                                          </p:stCondLst>
                                        </p:cTn>
                                        <p:tgtEl>
                                          <p:spTgt spid="2536">
                                            <p:txEl>
                                              <p:pRg st="0" end="0"/>
                                            </p:txEl>
                                          </p:spTgt>
                                        </p:tgtEl>
                                        <p:attrNameLst>
                                          <p:attrName>style.visibility</p:attrName>
                                        </p:attrNameLst>
                                      </p:cBhvr>
                                      <p:to>
                                        <p:strVal val="visible"/>
                                      </p:to>
                                    </p:set>
                                  </p:childTnLst>
                                </p:cTn>
                              </p:par>
                              <p:par>
                                <p:cTn id="5923" nodeType="withEffect" fill="hold" presetClass="entr" presetID="1">
                                  <p:stCondLst>
                                    <p:cond delay="0"/>
                                  </p:stCondLst>
                                  <p:childTnLst>
                                    <p:set>
                                      <p:cBhvr>
                                        <p:cTn id="5924" dur="1" fill="hold">
                                          <p:stCondLst>
                                            <p:cond delay="0"/>
                                          </p:stCondLst>
                                        </p:cTn>
                                        <p:tgtEl>
                                          <p:spTgt spid="2536">
                                            <p:txEl>
                                              <p:pRg st="1" end="1"/>
                                            </p:txEl>
                                          </p:spTgt>
                                        </p:tgtEl>
                                        <p:attrNameLst>
                                          <p:attrName>style.visibility</p:attrName>
                                        </p:attrNameLst>
                                      </p:cBhvr>
                                      <p:to>
                                        <p:strVal val="visible"/>
                                      </p:to>
                                    </p:set>
                                  </p:childTnLst>
                                </p:cTn>
                              </p:par>
                              <p:par>
                                <p:cTn id="5925" nodeType="withEffect" fill="hold" presetClass="entr" presetID="1">
                                  <p:stCondLst>
                                    <p:cond delay="0"/>
                                  </p:stCondLst>
                                  <p:childTnLst>
                                    <p:set>
                                      <p:cBhvr>
                                        <p:cTn id="5926" dur="1" fill="hold">
                                          <p:stCondLst>
                                            <p:cond delay="0"/>
                                          </p:stCondLst>
                                        </p:cTn>
                                        <p:tgtEl>
                                          <p:spTgt spid="2536">
                                            <p:txEl>
                                              <p:pRg st="2" end="2"/>
                                            </p:txEl>
                                          </p:spTgt>
                                        </p:tgtEl>
                                        <p:attrNameLst>
                                          <p:attrName>style.visibility</p:attrName>
                                        </p:attrNameLst>
                                      </p:cBhvr>
                                      <p:to>
                                        <p:strVal val="visible"/>
                                      </p:to>
                                    </p:set>
                                  </p:childTnLst>
                                </p:cTn>
                              </p:par>
                              <p:par>
                                <p:cTn id="5927" nodeType="withEffect" fill="hold" presetClass="entr" presetID="1">
                                  <p:stCondLst>
                                    <p:cond delay="0"/>
                                  </p:stCondLst>
                                  <p:childTnLst>
                                    <p:set>
                                      <p:cBhvr>
                                        <p:cTn id="5928" dur="1" fill="hold">
                                          <p:stCondLst>
                                            <p:cond delay="0"/>
                                          </p:stCondLst>
                                        </p:cTn>
                                        <p:tgtEl>
                                          <p:spTgt spid="2536">
                                            <p:txEl>
                                              <p:pRg st="3" end="3"/>
                                            </p:txEl>
                                          </p:spTgt>
                                        </p:tgtEl>
                                        <p:attrNameLst>
                                          <p:attrName>style.visibility</p:attrName>
                                        </p:attrNameLst>
                                      </p:cBhvr>
                                      <p:to>
                                        <p:strVal val="visible"/>
                                      </p:to>
                                    </p:set>
                                  </p:childTnLst>
                                </p:cTn>
                              </p:par>
                              <p:par>
                                <p:cTn id="5929" nodeType="withEffect" fill="hold" presetClass="entr" presetID="1">
                                  <p:stCondLst>
                                    <p:cond delay="0"/>
                                  </p:stCondLst>
                                  <p:childTnLst>
                                    <p:set>
                                      <p:cBhvr>
                                        <p:cTn id="5930" dur="1" fill="hold">
                                          <p:stCondLst>
                                            <p:cond delay="0"/>
                                          </p:stCondLst>
                                        </p:cTn>
                                        <p:tgtEl>
                                          <p:spTgt spid="2536">
                                            <p:txEl>
                                              <p:pRg st="4" end="4"/>
                                            </p:txEl>
                                          </p:spTgt>
                                        </p:tgtEl>
                                        <p:attrNameLst>
                                          <p:attrName>style.visibility</p:attrName>
                                        </p:attrNameLst>
                                      </p:cBhvr>
                                      <p:to>
                                        <p:strVal val="visible"/>
                                      </p:to>
                                    </p:set>
                                  </p:childTnLst>
                                </p:cTn>
                              </p:par>
                              <p:par>
                                <p:cTn id="5931" nodeType="withEffect" fill="hold" presetClass="entr" presetID="1">
                                  <p:stCondLst>
                                    <p:cond delay="0"/>
                                  </p:stCondLst>
                                  <p:childTnLst>
                                    <p:set>
                                      <p:cBhvr>
                                        <p:cTn id="5932" dur="1" fill="hold">
                                          <p:stCondLst>
                                            <p:cond delay="0"/>
                                          </p:stCondLst>
                                        </p:cTn>
                                        <p:tgtEl>
                                          <p:spTgt spid="2536">
                                            <p:txEl>
                                              <p:pRg st="5" end="5"/>
                                            </p:txEl>
                                          </p:spTgt>
                                        </p:tgtEl>
                                        <p:attrNameLst>
                                          <p:attrName>style.visibility</p:attrName>
                                        </p:attrNameLst>
                                      </p:cBhvr>
                                      <p:to>
                                        <p:strVal val="visible"/>
                                      </p:to>
                                    </p:set>
                                  </p:childTnLst>
                                </p:cTn>
                              </p:par>
                              <p:par>
                                <p:cTn id="5933" nodeType="withEffect" fill="hold" presetClass="entr" presetID="1">
                                  <p:stCondLst>
                                    <p:cond delay="0"/>
                                  </p:stCondLst>
                                  <p:childTnLst>
                                    <p:set>
                                      <p:cBhvr>
                                        <p:cTn id="5934" dur="1" fill="hold">
                                          <p:stCondLst>
                                            <p:cond delay="0"/>
                                          </p:stCondLst>
                                        </p:cTn>
                                        <p:tgtEl>
                                          <p:spTgt spid="2536">
                                            <p:txEl>
                                              <p:pRg st="6" end="6"/>
                                            </p:txEl>
                                          </p:spTgt>
                                        </p:tgtEl>
                                        <p:attrNameLst>
                                          <p:attrName>style.visibility</p:attrName>
                                        </p:attrNameLst>
                                      </p:cBhvr>
                                      <p:to>
                                        <p:strVal val="visible"/>
                                      </p:to>
                                    </p:set>
                                  </p:childTnLst>
                                </p:cTn>
                              </p:par>
                              <p:par>
                                <p:cTn id="5935" nodeType="withEffect" fill="hold" presetClass="entr" presetID="1">
                                  <p:stCondLst>
                                    <p:cond delay="0"/>
                                  </p:stCondLst>
                                  <p:childTnLst>
                                    <p:set>
                                      <p:cBhvr>
                                        <p:cTn id="5936" dur="1" fill="hold">
                                          <p:stCondLst>
                                            <p:cond delay="0"/>
                                          </p:stCondLst>
                                        </p:cTn>
                                        <p:tgtEl>
                                          <p:spTgt spid="2536">
                                            <p:txEl>
                                              <p:pRg st="7" end="7"/>
                                            </p:txEl>
                                          </p:spTgt>
                                        </p:tgtEl>
                                        <p:attrNameLst>
                                          <p:attrName>style.visibility</p:attrName>
                                        </p:attrNameLst>
                                      </p:cBhvr>
                                      <p:to>
                                        <p:strVal val="visible"/>
                                      </p:to>
                                    </p:set>
                                  </p:childTnLst>
                                </p:cTn>
                              </p:par>
                              <p:par>
                                <p:cTn id="5937" nodeType="withEffect" fill="hold" presetClass="entr" presetID="1">
                                  <p:stCondLst>
                                    <p:cond delay="0"/>
                                  </p:stCondLst>
                                  <p:childTnLst>
                                    <p:set>
                                      <p:cBhvr>
                                        <p:cTn id="5938" dur="1" fill="hold">
                                          <p:stCondLst>
                                            <p:cond delay="0"/>
                                          </p:stCondLst>
                                        </p:cTn>
                                        <p:tgtEl>
                                          <p:spTgt spid="2536">
                                            <p:txEl>
                                              <p:pRg st="8" end="8"/>
                                            </p:txEl>
                                          </p:spTgt>
                                        </p:tgtEl>
                                        <p:attrNameLst>
                                          <p:attrName>style.visibility</p:attrName>
                                        </p:attrNameLst>
                                      </p:cBhvr>
                                      <p:to>
                                        <p:strVal val="visible"/>
                                      </p:to>
                                    </p:set>
                                  </p:childTnLst>
                                </p:cTn>
                              </p:par>
                              <p:par>
                                <p:cTn id="5939" nodeType="withEffect" fill="hold" presetClass="entr" presetID="1">
                                  <p:stCondLst>
                                    <p:cond delay="0"/>
                                  </p:stCondLst>
                                  <p:childTnLst>
                                    <p:set>
                                      <p:cBhvr>
                                        <p:cTn id="5940" dur="1" fill="hold">
                                          <p:stCondLst>
                                            <p:cond delay="0"/>
                                          </p:stCondLst>
                                        </p:cTn>
                                        <p:tgtEl>
                                          <p:spTgt spid="2536">
                                            <p:txEl>
                                              <p:pRg st="9" end="9"/>
                                            </p:txEl>
                                          </p:spTgt>
                                        </p:tgtEl>
                                        <p:attrNameLst>
                                          <p:attrName>style.visibility</p:attrName>
                                        </p:attrNameLst>
                                      </p:cBhvr>
                                      <p:to>
                                        <p:strVal val="visible"/>
                                      </p:to>
                                    </p:set>
                                  </p:childTnLst>
                                </p:cTn>
                              </p:par>
                            </p:childTnLst>
                          </p:cTn>
                        </p:par>
                      </p:childTnLst>
                    </p:cTn>
                  </p:par>
                  <p:par>
                    <p:cTn id="5941" nodeType="clickEffect" fill="hold">
                      <p:stCondLst>
                        <p:cond delay="indefinite"/>
                      </p:stCondLst>
                      <p:childTnLst>
                        <p:par>
                          <p:cTn id="5942" nodeType="withEffect" fill="hold">
                            <p:stCondLst>
                              <p:cond delay="0"/>
                            </p:stCondLst>
                            <p:childTnLst>
                              <p:par>
                                <p:cTn id="5943" nodeType="clickEffect" fill="hold" presetClass="entr" presetID="1">
                                  <p:stCondLst>
                                    <p:cond delay="0"/>
                                  </p:stCondLst>
                                  <p:childTnLst>
                                    <p:set>
                                      <p:cBhvr>
                                        <p:cTn id="5944" dur="1" fill="hold">
                                          <p:stCondLst>
                                            <p:cond delay="0"/>
                                          </p:stCondLst>
                                        </p:cTn>
                                        <p:tgtEl>
                                          <p:spTgt spid="2536">
                                            <p:txEl>
                                              <p:pRg st="10" end="10"/>
                                            </p:txEl>
                                          </p:spTgt>
                                        </p:tgtEl>
                                        <p:attrNameLst>
                                          <p:attrName>style.visibility</p:attrName>
                                        </p:attrNameLst>
                                      </p:cBhvr>
                                      <p:to>
                                        <p:strVal val="visible"/>
                                      </p:to>
                                    </p:set>
                                  </p:childTnLst>
                                </p:cTn>
                              </p:par>
                              <p:par>
                                <p:cTn id="5945" nodeType="withEffect" fill="hold" presetClass="entr" presetID="1">
                                  <p:stCondLst>
                                    <p:cond delay="0"/>
                                  </p:stCondLst>
                                  <p:childTnLst>
                                    <p:set>
                                      <p:cBhvr>
                                        <p:cTn id="5946" dur="1" fill="hold">
                                          <p:stCondLst>
                                            <p:cond delay="0"/>
                                          </p:stCondLst>
                                        </p:cTn>
                                        <p:tgtEl>
                                          <p:spTgt spid="2536">
                                            <p:txEl>
                                              <p:pRg st="11" end="11"/>
                                            </p:txEl>
                                          </p:spTgt>
                                        </p:tgtEl>
                                        <p:attrNameLst>
                                          <p:attrName>style.visibility</p:attrName>
                                        </p:attrNameLst>
                                      </p:cBhvr>
                                      <p:to>
                                        <p:strVal val="visible"/>
                                      </p:to>
                                    </p:set>
                                  </p:childTnLst>
                                </p:cTn>
                              </p:par>
                            </p:childTnLst>
                          </p:cTn>
                        </p:par>
                      </p:childTnLst>
                    </p:cTn>
                  </p:par>
                  <p:par>
                    <p:cTn id="5947" nodeType="clickEffect" fill="hold">
                      <p:stCondLst>
                        <p:cond delay="indefinite"/>
                      </p:stCondLst>
                      <p:childTnLst>
                        <p:par>
                          <p:cTn id="5948" nodeType="withEffect" fill="hold">
                            <p:stCondLst>
                              <p:cond delay="0"/>
                            </p:stCondLst>
                            <p:childTnLst>
                              <p:par>
                                <p:cTn id="5949" nodeType="clickEffect" fill="hold" presetClass="entr" presetID="1">
                                  <p:stCondLst>
                                    <p:cond delay="0"/>
                                  </p:stCondLst>
                                  <p:childTnLst>
                                    <p:set>
                                      <p:cBhvr>
                                        <p:cTn id="5950" dur="1" fill="hold">
                                          <p:stCondLst>
                                            <p:cond delay="0"/>
                                          </p:stCondLst>
                                        </p:cTn>
                                        <p:tgtEl>
                                          <p:spTgt spid="2536">
                                            <p:txEl>
                                              <p:pRg st="12" end="12"/>
                                            </p:txEl>
                                          </p:spTgt>
                                        </p:tgtEl>
                                        <p:attrNameLst>
                                          <p:attrName>style.visibility</p:attrName>
                                        </p:attrNameLst>
                                      </p:cBhvr>
                                      <p:to>
                                        <p:strVal val="visible"/>
                                      </p:to>
                                    </p:set>
                                  </p:childTnLst>
                                </p:cTn>
                              </p:par>
                              <p:par>
                                <p:cTn id="5951" nodeType="withEffect" fill="hold" presetClass="entr" presetID="1">
                                  <p:stCondLst>
                                    <p:cond delay="0"/>
                                  </p:stCondLst>
                                  <p:childTnLst>
                                    <p:set>
                                      <p:cBhvr>
                                        <p:cTn id="5952" dur="1" fill="hold">
                                          <p:stCondLst>
                                            <p:cond delay="0"/>
                                          </p:stCondLst>
                                        </p:cTn>
                                        <p:tgtEl>
                                          <p:spTgt spid="2536">
                                            <p:txEl>
                                              <p:pRg st="13" end="13"/>
                                            </p:txEl>
                                          </p:spTgt>
                                        </p:tgtEl>
                                        <p:attrNameLst>
                                          <p:attrName>style.visibility</p:attrName>
                                        </p:attrNameLst>
                                      </p:cBhvr>
                                      <p:to>
                                        <p:strVal val="visible"/>
                                      </p:to>
                                    </p:set>
                                  </p:childTnLst>
                                </p:cTn>
                              </p:par>
                              <p:par>
                                <p:cTn id="5953" nodeType="withEffect" fill="hold" presetClass="entr" presetID="1">
                                  <p:stCondLst>
                                    <p:cond delay="0"/>
                                  </p:stCondLst>
                                  <p:childTnLst>
                                    <p:set>
                                      <p:cBhvr>
                                        <p:cTn id="5954" dur="1" fill="hold">
                                          <p:stCondLst>
                                            <p:cond delay="0"/>
                                          </p:stCondLst>
                                        </p:cTn>
                                        <p:tgtEl>
                                          <p:spTgt spid="2536">
                                            <p:txEl>
                                              <p:pRg st="14" end="14"/>
                                            </p:txEl>
                                          </p:spTgt>
                                        </p:tgtEl>
                                        <p:attrNameLst>
                                          <p:attrName>style.visibility</p:attrName>
                                        </p:attrNameLst>
                                      </p:cBhvr>
                                      <p:to>
                                        <p:strVal val="visible"/>
                                      </p:to>
                                    </p:set>
                                  </p:childTnLst>
                                </p:cTn>
                              </p:par>
                              <p:par>
                                <p:cTn id="5955" nodeType="withEffect" fill="hold" presetClass="entr" presetID="1">
                                  <p:stCondLst>
                                    <p:cond delay="0"/>
                                  </p:stCondLst>
                                  <p:childTnLst>
                                    <p:set>
                                      <p:cBhvr>
                                        <p:cTn id="5956" dur="1" fill="hold">
                                          <p:stCondLst>
                                            <p:cond delay="0"/>
                                          </p:stCondLst>
                                        </p:cTn>
                                        <p:tgtEl>
                                          <p:spTgt spid="2536">
                                            <p:txEl>
                                              <p:pRg st="15" end="15"/>
                                            </p:txEl>
                                          </p:spTgt>
                                        </p:tgtEl>
                                        <p:attrNameLst>
                                          <p:attrName>style.visibility</p:attrName>
                                        </p:attrNameLst>
                                      </p:cBhvr>
                                      <p:to>
                                        <p:strVal val="visible"/>
                                      </p:to>
                                    </p:set>
                                  </p:childTnLst>
                                </p:cTn>
                              </p:par>
                              <p:par>
                                <p:cTn id="5957" nodeType="withEffect" fill="hold" presetClass="entr" presetID="1">
                                  <p:stCondLst>
                                    <p:cond delay="0"/>
                                  </p:stCondLst>
                                  <p:childTnLst>
                                    <p:set>
                                      <p:cBhvr>
                                        <p:cTn id="5958" dur="1" fill="hold">
                                          <p:stCondLst>
                                            <p:cond delay="0"/>
                                          </p:stCondLst>
                                        </p:cTn>
                                        <p:tgtEl>
                                          <p:spTgt spid="2536">
                                            <p:txEl>
                                              <p:pRg st="16" end="16"/>
                                            </p:txEl>
                                          </p:spTgt>
                                        </p:tgtEl>
                                        <p:attrNameLst>
                                          <p:attrName>style.visibility</p:attrName>
                                        </p:attrNameLst>
                                      </p:cBhvr>
                                      <p:to>
                                        <p:strVal val="visible"/>
                                      </p:to>
                                    </p:set>
                                  </p:childTnLst>
                                </p:cTn>
                              </p:par>
                              <p:par>
                                <p:cTn id="5959" nodeType="withEffect" fill="hold" presetClass="entr" presetID="1">
                                  <p:stCondLst>
                                    <p:cond delay="0"/>
                                  </p:stCondLst>
                                  <p:childTnLst>
                                    <p:set>
                                      <p:cBhvr>
                                        <p:cTn id="5960" dur="1" fill="hold">
                                          <p:stCondLst>
                                            <p:cond delay="0"/>
                                          </p:stCondLst>
                                        </p:cTn>
                                        <p:tgtEl>
                                          <p:spTgt spid="2536">
                                            <p:txEl>
                                              <p:pRg st="17" end="17"/>
                                            </p:txEl>
                                          </p:spTgt>
                                        </p:tgtEl>
                                        <p:attrNameLst>
                                          <p:attrName>style.visibility</p:attrName>
                                        </p:attrNameLst>
                                      </p:cBhvr>
                                      <p:to>
                                        <p:strVal val="visible"/>
                                      </p:to>
                                    </p:set>
                                  </p:childTnLst>
                                </p:cTn>
                              </p:par>
                              <p:par>
                                <p:cTn id="5961" nodeType="withEffect" fill="hold" presetClass="entr" presetID="1">
                                  <p:stCondLst>
                                    <p:cond delay="0"/>
                                  </p:stCondLst>
                                  <p:childTnLst>
                                    <p:set>
                                      <p:cBhvr>
                                        <p:cTn id="5962" dur="1" fill="hold">
                                          <p:stCondLst>
                                            <p:cond delay="0"/>
                                          </p:stCondLst>
                                        </p:cTn>
                                        <p:tgtEl>
                                          <p:spTgt spid="253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253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2539" name="Title 66"/>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963" dur="indefinite" restart="never" nodeType="tmRoot">
          <p:childTnLst>
            <p:seq>
              <p:cTn id="5964" dur="indefinite" nodeType="mainSeq">
                <p:childTnLst>
                  <p:par>
                    <p:cTn id="5965" nodeType="clickEffect" fill="hold">
                      <p:stCondLst>
                        <p:cond delay="indefinite"/>
                      </p:stCondLst>
                      <p:childTnLst>
                        <p:par>
                          <p:cTn id="5966" nodeType="withEffect" fill="hold">
                            <p:stCondLst>
                              <p:cond delay="0"/>
                            </p:stCondLst>
                            <p:childTnLst>
                              <p:par>
                                <p:cTn id="5967" nodeType="clickEffect" fill="hold" presetClass="entr" presetID="1">
                                  <p:stCondLst>
                                    <p:cond delay="0"/>
                                  </p:stCondLst>
                                  <p:childTnLst>
                                    <p:set>
                                      <p:cBhvr>
                                        <p:cTn id="5968" dur="1" fill="hold">
                                          <p:stCondLst>
                                            <p:cond delay="0"/>
                                          </p:stCondLst>
                                        </p:cTn>
                                        <p:tgtEl>
                                          <p:spTgt spid="2538">
                                            <p:txEl>
                                              <p:pRg st="0" end="0"/>
                                            </p:txEl>
                                          </p:spTgt>
                                        </p:tgtEl>
                                        <p:attrNameLst>
                                          <p:attrName>style.visibility</p:attrName>
                                        </p:attrNameLst>
                                      </p:cBhvr>
                                      <p:to>
                                        <p:strVal val="visible"/>
                                      </p:to>
                                    </p:set>
                                  </p:childTnLst>
                                </p:cTn>
                              </p:par>
                              <p:par>
                                <p:cTn id="5969" nodeType="withEffect" fill="hold" presetClass="entr" presetID="1">
                                  <p:stCondLst>
                                    <p:cond delay="0"/>
                                  </p:stCondLst>
                                  <p:childTnLst>
                                    <p:set>
                                      <p:cBhvr>
                                        <p:cTn id="5970" dur="1" fill="hold">
                                          <p:stCondLst>
                                            <p:cond delay="0"/>
                                          </p:stCondLst>
                                        </p:cTn>
                                        <p:tgtEl>
                                          <p:spTgt spid="2538">
                                            <p:txEl>
                                              <p:pRg st="1" end="1"/>
                                            </p:txEl>
                                          </p:spTgt>
                                        </p:tgtEl>
                                        <p:attrNameLst>
                                          <p:attrName>style.visibility</p:attrName>
                                        </p:attrNameLst>
                                      </p:cBhvr>
                                      <p:to>
                                        <p:strVal val="visible"/>
                                      </p:to>
                                    </p:set>
                                  </p:childTnLst>
                                </p:cTn>
                              </p:par>
                              <p:par>
                                <p:cTn id="5971" nodeType="withEffect" fill="hold" presetClass="entr" presetID="1">
                                  <p:stCondLst>
                                    <p:cond delay="0"/>
                                  </p:stCondLst>
                                  <p:childTnLst>
                                    <p:set>
                                      <p:cBhvr>
                                        <p:cTn id="5972" dur="1" fill="hold">
                                          <p:stCondLst>
                                            <p:cond delay="0"/>
                                          </p:stCondLst>
                                        </p:cTn>
                                        <p:tgtEl>
                                          <p:spTgt spid="2538">
                                            <p:txEl>
                                              <p:pRg st="2" end="2"/>
                                            </p:txEl>
                                          </p:spTgt>
                                        </p:tgtEl>
                                        <p:attrNameLst>
                                          <p:attrName>style.visibility</p:attrName>
                                        </p:attrNameLst>
                                      </p:cBhvr>
                                      <p:to>
                                        <p:strVal val="visible"/>
                                      </p:to>
                                    </p:set>
                                  </p:childTnLst>
                                </p:cTn>
                              </p:par>
                              <p:par>
                                <p:cTn id="5973" nodeType="withEffect" fill="hold" presetClass="entr" presetID="1">
                                  <p:stCondLst>
                                    <p:cond delay="0"/>
                                  </p:stCondLst>
                                  <p:childTnLst>
                                    <p:set>
                                      <p:cBhvr>
                                        <p:cTn id="5974" dur="1" fill="hold">
                                          <p:stCondLst>
                                            <p:cond delay="0"/>
                                          </p:stCondLst>
                                        </p:cTn>
                                        <p:tgtEl>
                                          <p:spTgt spid="2538">
                                            <p:txEl>
                                              <p:pRg st="3" end="3"/>
                                            </p:txEl>
                                          </p:spTgt>
                                        </p:tgtEl>
                                        <p:attrNameLst>
                                          <p:attrName>style.visibility</p:attrName>
                                        </p:attrNameLst>
                                      </p:cBhvr>
                                      <p:to>
                                        <p:strVal val="visible"/>
                                      </p:to>
                                    </p:set>
                                  </p:childTnLst>
                                </p:cTn>
                              </p:par>
                              <p:par>
                                <p:cTn id="5975" nodeType="withEffect" fill="hold" presetClass="entr" presetID="1">
                                  <p:stCondLst>
                                    <p:cond delay="0"/>
                                  </p:stCondLst>
                                  <p:childTnLst>
                                    <p:set>
                                      <p:cBhvr>
                                        <p:cTn id="5976" dur="1" fill="hold">
                                          <p:stCondLst>
                                            <p:cond delay="0"/>
                                          </p:stCondLst>
                                        </p:cTn>
                                        <p:tgtEl>
                                          <p:spTgt spid="2538">
                                            <p:txEl>
                                              <p:pRg st="4" end="4"/>
                                            </p:txEl>
                                          </p:spTgt>
                                        </p:tgtEl>
                                        <p:attrNameLst>
                                          <p:attrName>style.visibility</p:attrName>
                                        </p:attrNameLst>
                                      </p:cBhvr>
                                      <p:to>
                                        <p:strVal val="visible"/>
                                      </p:to>
                                    </p:set>
                                  </p:childTnLst>
                                </p:cTn>
                              </p:par>
                              <p:par>
                                <p:cTn id="5977" nodeType="withEffect" fill="hold" presetClass="entr" presetID="1">
                                  <p:stCondLst>
                                    <p:cond delay="0"/>
                                  </p:stCondLst>
                                  <p:childTnLst>
                                    <p:set>
                                      <p:cBhvr>
                                        <p:cTn id="5978" dur="1" fill="hold">
                                          <p:stCondLst>
                                            <p:cond delay="0"/>
                                          </p:stCondLst>
                                        </p:cTn>
                                        <p:tgtEl>
                                          <p:spTgt spid="2538">
                                            <p:txEl>
                                              <p:pRg st="5" end="5"/>
                                            </p:txEl>
                                          </p:spTgt>
                                        </p:tgtEl>
                                        <p:attrNameLst>
                                          <p:attrName>style.visibility</p:attrName>
                                        </p:attrNameLst>
                                      </p:cBhvr>
                                      <p:to>
                                        <p:strVal val="visible"/>
                                      </p:to>
                                    </p:set>
                                  </p:childTnLst>
                                </p:cTn>
                              </p:par>
                            </p:childTnLst>
                          </p:cTn>
                        </p:par>
                      </p:childTnLst>
                    </p:cTn>
                  </p:par>
                  <p:par>
                    <p:cTn id="5979" nodeType="clickEffect" fill="hold">
                      <p:stCondLst>
                        <p:cond delay="indefinite"/>
                      </p:stCondLst>
                      <p:childTnLst>
                        <p:par>
                          <p:cTn id="5980" nodeType="withEffect" fill="hold">
                            <p:stCondLst>
                              <p:cond delay="0"/>
                            </p:stCondLst>
                            <p:childTnLst>
                              <p:par>
                                <p:cTn id="5981" nodeType="clickEffect" fill="hold" presetClass="entr" presetID="1">
                                  <p:stCondLst>
                                    <p:cond delay="0"/>
                                  </p:stCondLst>
                                  <p:childTnLst>
                                    <p:set>
                                      <p:cBhvr>
                                        <p:cTn id="5982" dur="1" fill="hold">
                                          <p:stCondLst>
                                            <p:cond delay="0"/>
                                          </p:stCondLst>
                                        </p:cTn>
                                        <p:tgtEl>
                                          <p:spTgt spid="2538">
                                            <p:txEl>
                                              <p:pRg st="6" end="6"/>
                                            </p:txEl>
                                          </p:spTgt>
                                        </p:tgtEl>
                                        <p:attrNameLst>
                                          <p:attrName>style.visibility</p:attrName>
                                        </p:attrNameLst>
                                      </p:cBhvr>
                                      <p:to>
                                        <p:strVal val="visible"/>
                                      </p:to>
                                    </p:set>
                                  </p:childTnLst>
                                </p:cTn>
                              </p:par>
                              <p:par>
                                <p:cTn id="5983" nodeType="withEffect" fill="hold" presetClass="entr" presetID="1">
                                  <p:stCondLst>
                                    <p:cond delay="0"/>
                                  </p:stCondLst>
                                  <p:childTnLst>
                                    <p:set>
                                      <p:cBhvr>
                                        <p:cTn id="5984" dur="1" fill="hold">
                                          <p:stCondLst>
                                            <p:cond delay="0"/>
                                          </p:stCondLst>
                                        </p:cTn>
                                        <p:tgtEl>
                                          <p:spTgt spid="2538">
                                            <p:txEl>
                                              <p:pRg st="7" end="7"/>
                                            </p:txEl>
                                          </p:spTgt>
                                        </p:tgtEl>
                                        <p:attrNameLst>
                                          <p:attrName>style.visibility</p:attrName>
                                        </p:attrNameLst>
                                      </p:cBhvr>
                                      <p:to>
                                        <p:strVal val="visible"/>
                                      </p:to>
                                    </p:set>
                                  </p:childTnLst>
                                </p:cTn>
                              </p:par>
                              <p:par>
                                <p:cTn id="5985" nodeType="withEffect" fill="hold" presetClass="entr" presetID="1">
                                  <p:stCondLst>
                                    <p:cond delay="0"/>
                                  </p:stCondLst>
                                  <p:childTnLst>
                                    <p:set>
                                      <p:cBhvr>
                                        <p:cTn id="5986" dur="1" fill="hold">
                                          <p:stCondLst>
                                            <p:cond delay="0"/>
                                          </p:stCondLst>
                                        </p:cTn>
                                        <p:tgtEl>
                                          <p:spTgt spid="2538">
                                            <p:txEl>
                                              <p:pRg st="8" end="8"/>
                                            </p:txEl>
                                          </p:spTgt>
                                        </p:tgtEl>
                                        <p:attrNameLst>
                                          <p:attrName>style.visibility</p:attrName>
                                        </p:attrNameLst>
                                      </p:cBhvr>
                                      <p:to>
                                        <p:strVal val="visible"/>
                                      </p:to>
                                    </p:set>
                                  </p:childTnLst>
                                </p:cTn>
                              </p:par>
                              <p:par>
                                <p:cTn id="5987" nodeType="withEffect" fill="hold" presetClass="entr" presetID="1">
                                  <p:stCondLst>
                                    <p:cond delay="0"/>
                                  </p:stCondLst>
                                  <p:childTnLst>
                                    <p:set>
                                      <p:cBhvr>
                                        <p:cTn id="5988" dur="1" fill="hold">
                                          <p:stCondLst>
                                            <p:cond delay="0"/>
                                          </p:stCondLst>
                                        </p:cTn>
                                        <p:tgtEl>
                                          <p:spTgt spid="2538">
                                            <p:txEl>
                                              <p:pRg st="9" end="9"/>
                                            </p:txEl>
                                          </p:spTgt>
                                        </p:tgtEl>
                                        <p:attrNameLst>
                                          <p:attrName>style.visibility</p:attrName>
                                        </p:attrNameLst>
                                      </p:cBhvr>
                                      <p:to>
                                        <p:strVal val="visible"/>
                                      </p:to>
                                    </p:set>
                                  </p:childTnLst>
                                </p:cTn>
                              </p:par>
                              <p:par>
                                <p:cTn id="5989" nodeType="withEffect" fill="hold" presetClass="entr" presetID="1">
                                  <p:stCondLst>
                                    <p:cond delay="0"/>
                                  </p:stCondLst>
                                  <p:childTnLst>
                                    <p:set>
                                      <p:cBhvr>
                                        <p:cTn id="5990" dur="1" fill="hold">
                                          <p:stCondLst>
                                            <p:cond delay="0"/>
                                          </p:stCondLst>
                                        </p:cTn>
                                        <p:tgtEl>
                                          <p:spTgt spid="2538">
                                            <p:txEl>
                                              <p:pRg st="10" end="10"/>
                                            </p:txEl>
                                          </p:spTgt>
                                        </p:tgtEl>
                                        <p:attrNameLst>
                                          <p:attrName>style.visibility</p:attrName>
                                        </p:attrNameLst>
                                      </p:cBhvr>
                                      <p:to>
                                        <p:strVal val="visible"/>
                                      </p:to>
                                    </p:set>
                                  </p:childTnLst>
                                </p:cTn>
                              </p:par>
                            </p:childTnLst>
                          </p:cTn>
                        </p:par>
                      </p:childTnLst>
                    </p:cTn>
                  </p:par>
                  <p:par>
                    <p:cTn id="5991" nodeType="clickEffect" fill="hold">
                      <p:stCondLst>
                        <p:cond delay="indefinite"/>
                      </p:stCondLst>
                      <p:childTnLst>
                        <p:par>
                          <p:cTn id="5992" nodeType="withEffect" fill="hold">
                            <p:stCondLst>
                              <p:cond delay="0"/>
                            </p:stCondLst>
                            <p:childTnLst>
                              <p:par>
                                <p:cTn id="5993" nodeType="clickEffect" fill="hold" presetClass="entr" presetID="1">
                                  <p:stCondLst>
                                    <p:cond delay="0"/>
                                  </p:stCondLst>
                                  <p:childTnLst>
                                    <p:set>
                                      <p:cBhvr>
                                        <p:cTn id="5994" dur="1" fill="hold">
                                          <p:stCondLst>
                                            <p:cond delay="0"/>
                                          </p:stCondLst>
                                        </p:cTn>
                                        <p:tgtEl>
                                          <p:spTgt spid="2538">
                                            <p:txEl>
                                              <p:pRg st="11" end="11"/>
                                            </p:txEl>
                                          </p:spTgt>
                                        </p:tgtEl>
                                        <p:attrNameLst>
                                          <p:attrName>style.visibility</p:attrName>
                                        </p:attrNameLst>
                                      </p:cBhvr>
                                      <p:to>
                                        <p:strVal val="visible"/>
                                      </p:to>
                                    </p:set>
                                  </p:childTnLst>
                                </p:cTn>
                              </p:par>
                              <p:par>
                                <p:cTn id="5995" nodeType="withEffect" fill="hold" presetClass="entr" presetID="1">
                                  <p:stCondLst>
                                    <p:cond delay="0"/>
                                  </p:stCondLst>
                                  <p:childTnLst>
                                    <p:set>
                                      <p:cBhvr>
                                        <p:cTn id="5996" dur="1" fill="hold">
                                          <p:stCondLst>
                                            <p:cond delay="0"/>
                                          </p:stCondLst>
                                        </p:cTn>
                                        <p:tgtEl>
                                          <p:spTgt spid="2538">
                                            <p:txEl>
                                              <p:pRg st="12" end="12"/>
                                            </p:txEl>
                                          </p:spTgt>
                                        </p:tgtEl>
                                        <p:attrNameLst>
                                          <p:attrName>style.visibility</p:attrName>
                                        </p:attrNameLst>
                                      </p:cBhvr>
                                      <p:to>
                                        <p:strVal val="visible"/>
                                      </p:to>
                                    </p:set>
                                  </p:childTnLst>
                                </p:cTn>
                              </p:par>
                              <p:par>
                                <p:cTn id="5997" nodeType="withEffect" fill="hold" presetClass="entr" presetID="1">
                                  <p:stCondLst>
                                    <p:cond delay="0"/>
                                  </p:stCondLst>
                                  <p:childTnLst>
                                    <p:set>
                                      <p:cBhvr>
                                        <p:cTn id="5998" dur="1" fill="hold">
                                          <p:stCondLst>
                                            <p:cond delay="0"/>
                                          </p:stCondLst>
                                        </p:cTn>
                                        <p:tgtEl>
                                          <p:spTgt spid="2538">
                                            <p:txEl>
                                              <p:pRg st="13" end="13"/>
                                            </p:txEl>
                                          </p:spTgt>
                                        </p:tgtEl>
                                        <p:attrNameLst>
                                          <p:attrName>style.visibility</p:attrName>
                                        </p:attrNameLst>
                                      </p:cBhvr>
                                      <p:to>
                                        <p:strVal val="visible"/>
                                      </p:to>
                                    </p:set>
                                  </p:childTnLst>
                                </p:cTn>
                              </p:par>
                              <p:par>
                                <p:cTn id="5999" nodeType="withEffect" fill="hold" presetClass="entr" presetID="1">
                                  <p:stCondLst>
                                    <p:cond delay="0"/>
                                  </p:stCondLst>
                                  <p:childTnLst>
                                    <p:set>
                                      <p:cBhvr>
                                        <p:cTn id="6000" dur="1" fill="hold">
                                          <p:stCondLst>
                                            <p:cond delay="0"/>
                                          </p:stCondLst>
                                        </p:cTn>
                                        <p:tgtEl>
                                          <p:spTgt spid="2538">
                                            <p:txEl>
                                              <p:pRg st="14" end="14"/>
                                            </p:txEl>
                                          </p:spTgt>
                                        </p:tgtEl>
                                        <p:attrNameLst>
                                          <p:attrName>style.visibility</p:attrName>
                                        </p:attrNameLst>
                                      </p:cBhvr>
                                      <p:to>
                                        <p:strVal val="visible"/>
                                      </p:to>
                                    </p:set>
                                  </p:childTnLst>
                                </p:cTn>
                              </p:par>
                              <p:par>
                                <p:cTn id="6001" nodeType="withEffect" fill="hold" presetClass="entr" presetID="1">
                                  <p:stCondLst>
                                    <p:cond delay="0"/>
                                  </p:stCondLst>
                                  <p:childTnLst>
                                    <p:set>
                                      <p:cBhvr>
                                        <p:cTn id="6002" dur="1" fill="hold">
                                          <p:stCondLst>
                                            <p:cond delay="0"/>
                                          </p:stCondLst>
                                        </p:cTn>
                                        <p:tgtEl>
                                          <p:spTgt spid="2538">
                                            <p:txEl>
                                              <p:pRg st="15" end="15"/>
                                            </p:txEl>
                                          </p:spTgt>
                                        </p:tgtEl>
                                        <p:attrNameLst>
                                          <p:attrName>style.visibility</p:attrName>
                                        </p:attrNameLst>
                                      </p:cBhvr>
                                      <p:to>
                                        <p:strVal val="visible"/>
                                      </p:to>
                                    </p:set>
                                  </p:childTnLst>
                                </p:cTn>
                              </p:par>
                              <p:par>
                                <p:cTn id="6003" nodeType="withEffect" fill="hold" presetClass="entr" presetID="1">
                                  <p:stCondLst>
                                    <p:cond delay="0"/>
                                  </p:stCondLst>
                                  <p:childTnLst>
                                    <p:set>
                                      <p:cBhvr>
                                        <p:cTn id="6004" dur="1" fill="hold">
                                          <p:stCondLst>
                                            <p:cond delay="0"/>
                                          </p:stCondLst>
                                        </p:cTn>
                                        <p:tgtEl>
                                          <p:spTgt spid="2538">
                                            <p:txEl>
                                              <p:pRg st="16" end="16"/>
                                            </p:txEl>
                                          </p:spTgt>
                                        </p:tgtEl>
                                        <p:attrNameLst>
                                          <p:attrName>style.visibility</p:attrName>
                                        </p:attrNameLst>
                                      </p:cBhvr>
                                      <p:to>
                                        <p:strVal val="visible"/>
                                      </p:to>
                                    </p:set>
                                  </p:childTnLst>
                                </p:cTn>
                              </p:par>
                            </p:childTnLst>
                          </p:cTn>
                        </p:par>
                      </p:childTnLst>
                    </p:cTn>
                  </p:par>
                  <p:par>
                    <p:cTn id="6005" nodeType="clickEffect" fill="hold">
                      <p:stCondLst>
                        <p:cond delay="indefinite"/>
                      </p:stCondLst>
                      <p:childTnLst>
                        <p:par>
                          <p:cTn id="6006" nodeType="withEffect" fill="hold">
                            <p:stCondLst>
                              <p:cond delay="0"/>
                            </p:stCondLst>
                            <p:childTnLst>
                              <p:par>
                                <p:cTn id="6007" nodeType="clickEffect" fill="hold" presetClass="entr" presetID="1">
                                  <p:stCondLst>
                                    <p:cond delay="0"/>
                                  </p:stCondLst>
                                  <p:childTnLst>
                                    <p:set>
                                      <p:cBhvr>
                                        <p:cTn id="6008" dur="1" fill="hold">
                                          <p:stCondLst>
                                            <p:cond delay="0"/>
                                          </p:stCondLst>
                                        </p:cTn>
                                        <p:tgtEl>
                                          <p:spTgt spid="253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254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2542" name="Title 67"/>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009" dur="indefinite" restart="never" nodeType="tmRoot">
          <p:childTnLst>
            <p:seq>
              <p:cTn id="6010" dur="indefinite" nodeType="mainSeq">
                <p:childTnLst>
                  <p:par>
                    <p:cTn id="6011" nodeType="clickEffect" fill="hold">
                      <p:stCondLst>
                        <p:cond delay="indefinite"/>
                      </p:stCondLst>
                      <p:childTnLst>
                        <p:par>
                          <p:cTn id="6012" nodeType="withEffect" fill="hold">
                            <p:stCondLst>
                              <p:cond delay="0"/>
                            </p:stCondLst>
                            <p:childTnLst>
                              <p:par>
                                <p:cTn id="6013" nodeType="clickEffect" fill="hold" presetClass="entr" presetID="1">
                                  <p:stCondLst>
                                    <p:cond delay="0"/>
                                  </p:stCondLst>
                                  <p:childTnLst>
                                    <p:set>
                                      <p:cBhvr>
                                        <p:cTn id="6014" dur="1" fill="hold">
                                          <p:stCondLst>
                                            <p:cond delay="0"/>
                                          </p:stCondLst>
                                        </p:cTn>
                                        <p:tgtEl>
                                          <p:spTgt spid="2541">
                                            <p:txEl>
                                              <p:pRg st="0" end="0"/>
                                            </p:txEl>
                                          </p:spTgt>
                                        </p:tgtEl>
                                        <p:attrNameLst>
                                          <p:attrName>style.visibility</p:attrName>
                                        </p:attrNameLst>
                                      </p:cBhvr>
                                      <p:to>
                                        <p:strVal val="visible"/>
                                      </p:to>
                                    </p:set>
                                  </p:childTnLst>
                                </p:cTn>
                              </p:par>
                            </p:childTnLst>
                          </p:cTn>
                        </p:par>
                      </p:childTnLst>
                    </p:cTn>
                  </p:par>
                  <p:par>
                    <p:cTn id="6015" nodeType="clickEffect" fill="hold">
                      <p:stCondLst>
                        <p:cond delay="indefinite"/>
                      </p:stCondLst>
                      <p:childTnLst>
                        <p:par>
                          <p:cTn id="6016" nodeType="withEffect" fill="hold">
                            <p:stCondLst>
                              <p:cond delay="0"/>
                            </p:stCondLst>
                            <p:childTnLst>
                              <p:par>
                                <p:cTn id="6017" nodeType="clickEffect" fill="hold" presetClass="entr" presetID="1">
                                  <p:stCondLst>
                                    <p:cond delay="0"/>
                                  </p:stCondLst>
                                  <p:childTnLst>
                                    <p:set>
                                      <p:cBhvr>
                                        <p:cTn id="6018" dur="1" fill="hold">
                                          <p:stCondLst>
                                            <p:cond delay="0"/>
                                          </p:stCondLst>
                                        </p:cTn>
                                        <p:tgtEl>
                                          <p:spTgt spid="2541">
                                            <p:txEl>
                                              <p:pRg st="1" end="1"/>
                                            </p:txEl>
                                          </p:spTgt>
                                        </p:tgtEl>
                                        <p:attrNameLst>
                                          <p:attrName>style.visibility</p:attrName>
                                        </p:attrNameLst>
                                      </p:cBhvr>
                                      <p:to>
                                        <p:strVal val="visible"/>
                                      </p:to>
                                    </p:set>
                                  </p:childTnLst>
                                </p:cTn>
                              </p:par>
                            </p:childTnLst>
                          </p:cTn>
                        </p:par>
                      </p:childTnLst>
                    </p:cTn>
                  </p:par>
                  <p:par>
                    <p:cTn id="6019" nodeType="clickEffect" fill="hold">
                      <p:stCondLst>
                        <p:cond delay="indefinite"/>
                      </p:stCondLst>
                      <p:childTnLst>
                        <p:par>
                          <p:cTn id="6020" nodeType="withEffect" fill="hold">
                            <p:stCondLst>
                              <p:cond delay="0"/>
                            </p:stCondLst>
                            <p:childTnLst>
                              <p:par>
                                <p:cTn id="6021" nodeType="clickEffect" fill="hold" presetClass="entr" presetID="1">
                                  <p:stCondLst>
                                    <p:cond delay="0"/>
                                  </p:stCondLst>
                                  <p:childTnLst>
                                    <p:set>
                                      <p:cBhvr>
                                        <p:cTn id="6022" dur="1" fill="hold">
                                          <p:stCondLst>
                                            <p:cond delay="0"/>
                                          </p:stCondLst>
                                        </p:cTn>
                                        <p:tgtEl>
                                          <p:spTgt spid="2541">
                                            <p:txEl>
                                              <p:pRg st="2" end="2"/>
                                            </p:txEl>
                                          </p:spTgt>
                                        </p:tgtEl>
                                        <p:attrNameLst>
                                          <p:attrName>style.visibility</p:attrName>
                                        </p:attrNameLst>
                                      </p:cBhvr>
                                      <p:to>
                                        <p:strVal val="visible"/>
                                      </p:to>
                                    </p:set>
                                  </p:childTnLst>
                                </p:cTn>
                              </p:par>
                              <p:par>
                                <p:cTn id="6023" nodeType="withEffect" fill="hold" presetClass="entr" presetID="1">
                                  <p:stCondLst>
                                    <p:cond delay="0"/>
                                  </p:stCondLst>
                                  <p:childTnLst>
                                    <p:set>
                                      <p:cBhvr>
                                        <p:cTn id="6024" dur="1" fill="hold">
                                          <p:stCondLst>
                                            <p:cond delay="0"/>
                                          </p:stCondLst>
                                        </p:cTn>
                                        <p:tgtEl>
                                          <p:spTgt spid="2541">
                                            <p:txEl>
                                              <p:pRg st="3" end="3"/>
                                            </p:txEl>
                                          </p:spTgt>
                                        </p:tgtEl>
                                        <p:attrNameLst>
                                          <p:attrName>style.visibility</p:attrName>
                                        </p:attrNameLst>
                                      </p:cBhvr>
                                      <p:to>
                                        <p:strVal val="visible"/>
                                      </p:to>
                                    </p:set>
                                  </p:childTnLst>
                                </p:cTn>
                              </p:par>
                              <p:par>
                                <p:cTn id="6025" nodeType="withEffect" fill="hold" presetClass="entr" presetID="1">
                                  <p:stCondLst>
                                    <p:cond delay="0"/>
                                  </p:stCondLst>
                                  <p:childTnLst>
                                    <p:set>
                                      <p:cBhvr>
                                        <p:cTn id="6026" dur="1" fill="hold">
                                          <p:stCondLst>
                                            <p:cond delay="0"/>
                                          </p:stCondLst>
                                        </p:cTn>
                                        <p:tgtEl>
                                          <p:spTgt spid="2541">
                                            <p:txEl>
                                              <p:pRg st="4" end="4"/>
                                            </p:txEl>
                                          </p:spTgt>
                                        </p:tgtEl>
                                        <p:attrNameLst>
                                          <p:attrName>style.visibility</p:attrName>
                                        </p:attrNameLst>
                                      </p:cBhvr>
                                      <p:to>
                                        <p:strVal val="visible"/>
                                      </p:to>
                                    </p:set>
                                  </p:childTnLst>
                                </p:cTn>
                              </p:par>
                              <p:par>
                                <p:cTn id="6027" nodeType="withEffect" fill="hold" presetClass="entr" presetID="1">
                                  <p:stCondLst>
                                    <p:cond delay="0"/>
                                  </p:stCondLst>
                                  <p:childTnLst>
                                    <p:set>
                                      <p:cBhvr>
                                        <p:cTn id="6028" dur="1" fill="hold">
                                          <p:stCondLst>
                                            <p:cond delay="0"/>
                                          </p:stCondLst>
                                        </p:cTn>
                                        <p:tgtEl>
                                          <p:spTgt spid="2541">
                                            <p:txEl>
                                              <p:pRg st="5" end="5"/>
                                            </p:txEl>
                                          </p:spTgt>
                                        </p:tgtEl>
                                        <p:attrNameLst>
                                          <p:attrName>style.visibility</p:attrName>
                                        </p:attrNameLst>
                                      </p:cBhvr>
                                      <p:to>
                                        <p:strVal val="visible"/>
                                      </p:to>
                                    </p:set>
                                  </p:childTnLst>
                                </p:cTn>
                              </p:par>
                              <p:par>
                                <p:cTn id="6029" nodeType="withEffect" fill="hold" presetClass="entr" presetID="1">
                                  <p:stCondLst>
                                    <p:cond delay="0"/>
                                  </p:stCondLst>
                                  <p:childTnLst>
                                    <p:set>
                                      <p:cBhvr>
                                        <p:cTn id="6030" dur="1" fill="hold">
                                          <p:stCondLst>
                                            <p:cond delay="0"/>
                                          </p:stCondLst>
                                        </p:cTn>
                                        <p:tgtEl>
                                          <p:spTgt spid="2541">
                                            <p:txEl>
                                              <p:pRg st="6" end="6"/>
                                            </p:txEl>
                                          </p:spTgt>
                                        </p:tgtEl>
                                        <p:attrNameLst>
                                          <p:attrName>style.visibility</p:attrName>
                                        </p:attrNameLst>
                                      </p:cBhvr>
                                      <p:to>
                                        <p:strVal val="visible"/>
                                      </p:to>
                                    </p:set>
                                  </p:childTnLst>
                                </p:cTn>
                              </p:par>
                              <p:par>
                                <p:cTn id="6031" nodeType="withEffect" fill="hold" presetClass="entr" presetID="1">
                                  <p:stCondLst>
                                    <p:cond delay="0"/>
                                  </p:stCondLst>
                                  <p:childTnLst>
                                    <p:set>
                                      <p:cBhvr>
                                        <p:cTn id="6032" dur="1" fill="hold">
                                          <p:stCondLst>
                                            <p:cond delay="0"/>
                                          </p:stCondLst>
                                        </p:cTn>
                                        <p:tgtEl>
                                          <p:spTgt spid="2541">
                                            <p:txEl>
                                              <p:pRg st="7" end="7"/>
                                            </p:txEl>
                                          </p:spTgt>
                                        </p:tgtEl>
                                        <p:attrNameLst>
                                          <p:attrName>style.visibility</p:attrName>
                                        </p:attrNameLst>
                                      </p:cBhvr>
                                      <p:to>
                                        <p:strVal val="visible"/>
                                      </p:to>
                                    </p:set>
                                  </p:childTnLst>
                                </p:cTn>
                              </p:par>
                            </p:childTnLst>
                          </p:cTn>
                        </p:par>
                      </p:childTnLst>
                    </p:cTn>
                  </p:par>
                  <p:par>
                    <p:cTn id="6033" nodeType="clickEffect" fill="hold">
                      <p:stCondLst>
                        <p:cond delay="indefinite"/>
                      </p:stCondLst>
                      <p:childTnLst>
                        <p:par>
                          <p:cTn id="6034" nodeType="withEffect" fill="hold">
                            <p:stCondLst>
                              <p:cond delay="0"/>
                            </p:stCondLst>
                            <p:childTnLst>
                              <p:par>
                                <p:cTn id="6035" nodeType="clickEffect" fill="hold" presetClass="entr" presetID="1">
                                  <p:stCondLst>
                                    <p:cond delay="0"/>
                                  </p:stCondLst>
                                  <p:childTnLst>
                                    <p:set>
                                      <p:cBhvr>
                                        <p:cTn id="6036" dur="1" fill="hold">
                                          <p:stCondLst>
                                            <p:cond delay="0"/>
                                          </p:stCondLst>
                                        </p:cTn>
                                        <p:tgtEl>
                                          <p:spTgt spid="2541">
                                            <p:txEl>
                                              <p:pRg st="8" end="8"/>
                                            </p:txEl>
                                          </p:spTgt>
                                        </p:tgtEl>
                                        <p:attrNameLst>
                                          <p:attrName>style.visibility</p:attrName>
                                        </p:attrNameLst>
                                      </p:cBhvr>
                                      <p:to>
                                        <p:strVal val="visible"/>
                                      </p:to>
                                    </p:set>
                                  </p:childTnLst>
                                </p:cTn>
                              </p:par>
                              <p:par>
                                <p:cTn id="6037" nodeType="withEffect" fill="hold" presetClass="entr" presetID="1">
                                  <p:stCondLst>
                                    <p:cond delay="0"/>
                                  </p:stCondLst>
                                  <p:childTnLst>
                                    <p:set>
                                      <p:cBhvr>
                                        <p:cTn id="6038" dur="1" fill="hold">
                                          <p:stCondLst>
                                            <p:cond delay="0"/>
                                          </p:stCondLst>
                                        </p:cTn>
                                        <p:tgtEl>
                                          <p:spTgt spid="2541">
                                            <p:txEl>
                                              <p:pRg st="9" end="9"/>
                                            </p:txEl>
                                          </p:spTgt>
                                        </p:tgtEl>
                                        <p:attrNameLst>
                                          <p:attrName>style.visibility</p:attrName>
                                        </p:attrNameLst>
                                      </p:cBhvr>
                                      <p:to>
                                        <p:strVal val="visible"/>
                                      </p:to>
                                    </p:set>
                                  </p:childTnLst>
                                </p:cTn>
                              </p:par>
                            </p:childTnLst>
                          </p:cTn>
                        </p:par>
                      </p:childTnLst>
                    </p:cTn>
                  </p:par>
                  <p:par>
                    <p:cTn id="6039" nodeType="clickEffect" fill="hold">
                      <p:stCondLst>
                        <p:cond delay="indefinite"/>
                      </p:stCondLst>
                      <p:childTnLst>
                        <p:par>
                          <p:cTn id="6040" nodeType="withEffect" fill="hold">
                            <p:stCondLst>
                              <p:cond delay="0"/>
                            </p:stCondLst>
                            <p:childTnLst>
                              <p:par>
                                <p:cTn id="6041" nodeType="clickEffect" fill="hold" presetClass="entr" presetID="1">
                                  <p:stCondLst>
                                    <p:cond delay="0"/>
                                  </p:stCondLst>
                                  <p:childTnLst>
                                    <p:set>
                                      <p:cBhvr>
                                        <p:cTn id="6042" dur="1" fill="hold">
                                          <p:stCondLst>
                                            <p:cond delay="0"/>
                                          </p:stCondLst>
                                        </p:cTn>
                                        <p:tgtEl>
                                          <p:spTgt spid="2541">
                                            <p:txEl>
                                              <p:pRg st="10" end="10"/>
                                            </p:txEl>
                                          </p:spTgt>
                                        </p:tgtEl>
                                        <p:attrNameLst>
                                          <p:attrName>style.visibility</p:attrName>
                                        </p:attrNameLst>
                                      </p:cBhvr>
                                      <p:to>
                                        <p:strVal val="visible"/>
                                      </p:to>
                                    </p:set>
                                  </p:childTnLst>
                                </p:cTn>
                              </p:par>
                              <p:par>
                                <p:cTn id="6043" nodeType="withEffect" fill="hold" presetClass="entr" presetID="1">
                                  <p:stCondLst>
                                    <p:cond delay="0"/>
                                  </p:stCondLst>
                                  <p:childTnLst>
                                    <p:set>
                                      <p:cBhvr>
                                        <p:cTn id="6044" dur="1" fill="hold">
                                          <p:stCondLst>
                                            <p:cond delay="0"/>
                                          </p:stCondLst>
                                        </p:cTn>
                                        <p:tgtEl>
                                          <p:spTgt spid="2541">
                                            <p:txEl>
                                              <p:pRg st="11" end="11"/>
                                            </p:txEl>
                                          </p:spTgt>
                                        </p:tgtEl>
                                        <p:attrNameLst>
                                          <p:attrName>style.visibility</p:attrName>
                                        </p:attrNameLst>
                                      </p:cBhvr>
                                      <p:to>
                                        <p:strVal val="visible"/>
                                      </p:to>
                                    </p:set>
                                  </p:childTnLst>
                                </p:cTn>
                              </p:par>
                            </p:childTnLst>
                          </p:cTn>
                        </p:par>
                      </p:childTnLst>
                    </p:cTn>
                  </p:par>
                  <p:par>
                    <p:cTn id="6045" nodeType="clickEffect" fill="hold">
                      <p:stCondLst>
                        <p:cond delay="indefinite"/>
                      </p:stCondLst>
                      <p:childTnLst>
                        <p:par>
                          <p:cTn id="6046" nodeType="withEffect" fill="hold">
                            <p:stCondLst>
                              <p:cond delay="0"/>
                            </p:stCondLst>
                            <p:childTnLst>
                              <p:par>
                                <p:cTn id="6047" nodeType="clickEffect" fill="hold" presetClass="entr" presetID="1">
                                  <p:stCondLst>
                                    <p:cond delay="0"/>
                                  </p:stCondLst>
                                  <p:childTnLst>
                                    <p:set>
                                      <p:cBhvr>
                                        <p:cTn id="6048" dur="1" fill="hold">
                                          <p:stCondLst>
                                            <p:cond delay="0"/>
                                          </p:stCondLst>
                                        </p:cTn>
                                        <p:tgtEl>
                                          <p:spTgt spid="2541">
                                            <p:txEl>
                                              <p:pRg st="12" end="12"/>
                                            </p:txEl>
                                          </p:spTgt>
                                        </p:tgtEl>
                                        <p:attrNameLst>
                                          <p:attrName>style.visibility</p:attrName>
                                        </p:attrNameLst>
                                      </p:cBhvr>
                                      <p:to>
                                        <p:strVal val="visible"/>
                                      </p:to>
                                    </p:set>
                                  </p:childTnLst>
                                </p:cTn>
                              </p:par>
                            </p:childTnLst>
                          </p:cTn>
                        </p:par>
                      </p:childTnLst>
                    </p:cTn>
                  </p:par>
                  <p:par>
                    <p:cTn id="6049" nodeType="clickEffect" fill="hold">
                      <p:stCondLst>
                        <p:cond delay="indefinite"/>
                      </p:stCondLst>
                      <p:childTnLst>
                        <p:par>
                          <p:cTn id="6050" nodeType="withEffect" fill="hold">
                            <p:stCondLst>
                              <p:cond delay="0"/>
                            </p:stCondLst>
                            <p:childTnLst>
                              <p:par>
                                <p:cTn id="6051" nodeType="clickEffect" fill="hold" presetClass="entr" presetID="1">
                                  <p:stCondLst>
                                    <p:cond delay="0"/>
                                  </p:stCondLst>
                                  <p:childTnLst>
                                    <p:set>
                                      <p:cBhvr>
                                        <p:cTn id="6052" dur="1" fill="hold">
                                          <p:stCondLst>
                                            <p:cond delay="0"/>
                                          </p:stCondLst>
                                        </p:cTn>
                                        <p:tgtEl>
                                          <p:spTgt spid="2541">
                                            <p:txEl>
                                              <p:pRg st="13" end="13"/>
                                            </p:txEl>
                                          </p:spTgt>
                                        </p:tgtEl>
                                        <p:attrNameLst>
                                          <p:attrName>style.visibility</p:attrName>
                                        </p:attrNameLst>
                                      </p:cBhvr>
                                      <p:to>
                                        <p:strVal val="visible"/>
                                      </p:to>
                                    </p:set>
                                  </p:childTnLst>
                                </p:cTn>
                              </p:par>
                            </p:childTnLst>
                          </p:cTn>
                        </p:par>
                      </p:childTnLst>
                    </p:cTn>
                  </p:par>
                  <p:par>
                    <p:cTn id="6053" nodeType="clickEffect" fill="hold">
                      <p:stCondLst>
                        <p:cond delay="indefinite"/>
                      </p:stCondLst>
                      <p:childTnLst>
                        <p:par>
                          <p:cTn id="6054" nodeType="withEffect" fill="hold">
                            <p:stCondLst>
                              <p:cond delay="0"/>
                            </p:stCondLst>
                            <p:childTnLst>
                              <p:par>
                                <p:cTn id="6055" nodeType="clickEffect" fill="hold" presetClass="entr" presetID="1">
                                  <p:stCondLst>
                                    <p:cond delay="0"/>
                                  </p:stCondLst>
                                  <p:childTnLst>
                                    <p:set>
                                      <p:cBhvr>
                                        <p:cTn id="6056" dur="1" fill="hold">
                                          <p:stCondLst>
                                            <p:cond delay="0"/>
                                          </p:stCondLst>
                                        </p:cTn>
                                        <p:tgtEl>
                                          <p:spTgt spid="2541">
                                            <p:txEl>
                                              <p:pRg st="14" end="14"/>
                                            </p:txEl>
                                          </p:spTgt>
                                        </p:tgtEl>
                                        <p:attrNameLst>
                                          <p:attrName>style.visibility</p:attrName>
                                        </p:attrNameLst>
                                      </p:cBhvr>
                                      <p:to>
                                        <p:strVal val="visible"/>
                                      </p:to>
                                    </p:set>
                                  </p:childTnLst>
                                </p:cTn>
                              </p:par>
                            </p:childTnLst>
                          </p:cTn>
                        </p:par>
                      </p:childTnLst>
                    </p:cTn>
                  </p:par>
                  <p:par>
                    <p:cTn id="6057" nodeType="clickEffect" fill="hold">
                      <p:stCondLst>
                        <p:cond delay="indefinite"/>
                      </p:stCondLst>
                      <p:childTnLst>
                        <p:par>
                          <p:cTn id="6058" nodeType="withEffect" fill="hold">
                            <p:stCondLst>
                              <p:cond delay="0"/>
                            </p:stCondLst>
                            <p:childTnLst>
                              <p:par>
                                <p:cTn id="6059" nodeType="clickEffect" fill="hold" presetClass="entr" presetID="1">
                                  <p:stCondLst>
                                    <p:cond delay="0"/>
                                  </p:stCondLst>
                                  <p:childTnLst>
                                    <p:set>
                                      <p:cBhvr>
                                        <p:cTn id="6060" dur="1" fill="hold">
                                          <p:stCondLst>
                                            <p:cond delay="0"/>
                                          </p:stCondLst>
                                        </p:cTn>
                                        <p:tgtEl>
                                          <p:spTgt spid="254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254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2545" name="Title 68"/>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061" dur="indefinite" restart="never" nodeType="tmRoot">
          <p:childTnLst>
            <p:seq>
              <p:cTn id="6062" dur="indefinite" nodeType="mainSeq">
                <p:childTnLst>
                  <p:par>
                    <p:cTn id="6063" nodeType="clickEffect" fill="hold">
                      <p:stCondLst>
                        <p:cond delay="indefinite"/>
                      </p:stCondLst>
                      <p:childTnLst>
                        <p:par>
                          <p:cTn id="6064" nodeType="withEffect" fill="hold">
                            <p:stCondLst>
                              <p:cond delay="0"/>
                            </p:stCondLst>
                            <p:childTnLst>
                              <p:par>
                                <p:cTn id="6065" nodeType="clickEffect" fill="hold" presetClass="entr" presetID="1">
                                  <p:stCondLst>
                                    <p:cond delay="0"/>
                                  </p:stCondLst>
                                  <p:childTnLst>
                                    <p:set>
                                      <p:cBhvr>
                                        <p:cTn id="6066" dur="1" fill="hold">
                                          <p:stCondLst>
                                            <p:cond delay="0"/>
                                          </p:stCondLst>
                                        </p:cTn>
                                        <p:tgtEl>
                                          <p:spTgt spid="2544">
                                            <p:txEl>
                                              <p:pRg st="1" end="1"/>
                                            </p:txEl>
                                          </p:spTgt>
                                        </p:tgtEl>
                                        <p:attrNameLst>
                                          <p:attrName>style.visibility</p:attrName>
                                        </p:attrNameLst>
                                      </p:cBhvr>
                                      <p:to>
                                        <p:strVal val="visible"/>
                                      </p:to>
                                    </p:set>
                                  </p:childTnLst>
                                </p:cTn>
                              </p:par>
                              <p:par>
                                <p:cTn id="6067" nodeType="withEffect" fill="hold" presetClass="entr" presetID="1">
                                  <p:stCondLst>
                                    <p:cond delay="0"/>
                                  </p:stCondLst>
                                  <p:childTnLst>
                                    <p:set>
                                      <p:cBhvr>
                                        <p:cTn id="6068" dur="1" fill="hold">
                                          <p:stCondLst>
                                            <p:cond delay="0"/>
                                          </p:stCondLst>
                                        </p:cTn>
                                        <p:tgtEl>
                                          <p:spTgt spid="2544">
                                            <p:txEl>
                                              <p:pRg st="2" end="2"/>
                                            </p:txEl>
                                          </p:spTgt>
                                        </p:tgtEl>
                                        <p:attrNameLst>
                                          <p:attrName>style.visibility</p:attrName>
                                        </p:attrNameLst>
                                      </p:cBhvr>
                                      <p:to>
                                        <p:strVal val="visible"/>
                                      </p:to>
                                    </p:set>
                                  </p:childTnLst>
                                </p:cTn>
                              </p:par>
                              <p:par>
                                <p:cTn id="6069" nodeType="withEffect" fill="hold" presetClass="entr" presetID="1">
                                  <p:stCondLst>
                                    <p:cond delay="0"/>
                                  </p:stCondLst>
                                  <p:childTnLst>
                                    <p:set>
                                      <p:cBhvr>
                                        <p:cTn id="6070" dur="1" fill="hold">
                                          <p:stCondLst>
                                            <p:cond delay="0"/>
                                          </p:stCondLst>
                                        </p:cTn>
                                        <p:tgtEl>
                                          <p:spTgt spid="2544">
                                            <p:txEl>
                                              <p:pRg st="3" end="3"/>
                                            </p:txEl>
                                          </p:spTgt>
                                        </p:tgtEl>
                                        <p:attrNameLst>
                                          <p:attrName>style.visibility</p:attrName>
                                        </p:attrNameLst>
                                      </p:cBhvr>
                                      <p:to>
                                        <p:strVal val="visible"/>
                                      </p:to>
                                    </p:set>
                                  </p:childTnLst>
                                </p:cTn>
                              </p:par>
                            </p:childTnLst>
                          </p:cTn>
                        </p:par>
                      </p:childTnLst>
                    </p:cTn>
                  </p:par>
                  <p:par>
                    <p:cTn id="6071" nodeType="clickEffect" fill="hold">
                      <p:stCondLst>
                        <p:cond delay="indefinite"/>
                      </p:stCondLst>
                      <p:childTnLst>
                        <p:par>
                          <p:cTn id="6072" nodeType="withEffect" fill="hold">
                            <p:stCondLst>
                              <p:cond delay="0"/>
                            </p:stCondLst>
                            <p:childTnLst>
                              <p:par>
                                <p:cTn id="6073" nodeType="clickEffect" fill="hold" presetClass="entr" presetID="1">
                                  <p:stCondLst>
                                    <p:cond delay="0"/>
                                  </p:stCondLst>
                                  <p:childTnLst>
                                    <p:set>
                                      <p:cBhvr>
                                        <p:cTn id="6074" dur="1" fill="hold">
                                          <p:stCondLst>
                                            <p:cond delay="0"/>
                                          </p:stCondLst>
                                        </p:cTn>
                                        <p:tgtEl>
                                          <p:spTgt spid="2544">
                                            <p:txEl>
                                              <p:pRg st="4" end="4"/>
                                            </p:txEl>
                                          </p:spTgt>
                                        </p:tgtEl>
                                        <p:attrNameLst>
                                          <p:attrName>style.visibility</p:attrName>
                                        </p:attrNameLst>
                                      </p:cBhvr>
                                      <p:to>
                                        <p:strVal val="visible"/>
                                      </p:to>
                                    </p:set>
                                  </p:childTnLst>
                                </p:cTn>
                              </p:par>
                              <p:par>
                                <p:cTn id="6075" nodeType="withEffect" fill="hold" presetClass="entr" presetID="1">
                                  <p:stCondLst>
                                    <p:cond delay="0"/>
                                  </p:stCondLst>
                                  <p:childTnLst>
                                    <p:set>
                                      <p:cBhvr>
                                        <p:cTn id="6076" dur="1" fill="hold">
                                          <p:stCondLst>
                                            <p:cond delay="0"/>
                                          </p:stCondLst>
                                        </p:cTn>
                                        <p:tgtEl>
                                          <p:spTgt spid="2544">
                                            <p:txEl>
                                              <p:pRg st="5" end="5"/>
                                            </p:txEl>
                                          </p:spTgt>
                                        </p:tgtEl>
                                        <p:attrNameLst>
                                          <p:attrName>style.visibility</p:attrName>
                                        </p:attrNameLst>
                                      </p:cBhvr>
                                      <p:to>
                                        <p:strVal val="visible"/>
                                      </p:to>
                                    </p:set>
                                  </p:childTnLst>
                                </p:cTn>
                              </p:par>
                              <p:par>
                                <p:cTn id="6077" nodeType="withEffect" fill="hold" presetClass="entr" presetID="1">
                                  <p:stCondLst>
                                    <p:cond delay="0"/>
                                  </p:stCondLst>
                                  <p:childTnLst>
                                    <p:set>
                                      <p:cBhvr>
                                        <p:cTn id="6078" dur="1" fill="hold">
                                          <p:stCondLst>
                                            <p:cond delay="0"/>
                                          </p:stCondLst>
                                        </p:cTn>
                                        <p:tgtEl>
                                          <p:spTgt spid="2544">
                                            <p:txEl>
                                              <p:pRg st="6" end="6"/>
                                            </p:txEl>
                                          </p:spTgt>
                                        </p:tgtEl>
                                        <p:attrNameLst>
                                          <p:attrName>style.visibility</p:attrName>
                                        </p:attrNameLst>
                                      </p:cBhvr>
                                      <p:to>
                                        <p:strVal val="visible"/>
                                      </p:to>
                                    </p:set>
                                  </p:childTnLst>
                                </p:cTn>
                              </p:par>
                              <p:par>
                                <p:cTn id="6079" nodeType="withEffect" fill="hold" presetClass="entr" presetID="1">
                                  <p:stCondLst>
                                    <p:cond delay="0"/>
                                  </p:stCondLst>
                                  <p:childTnLst>
                                    <p:set>
                                      <p:cBhvr>
                                        <p:cTn id="6080" dur="1" fill="hold">
                                          <p:stCondLst>
                                            <p:cond delay="0"/>
                                          </p:stCondLst>
                                        </p:cTn>
                                        <p:tgtEl>
                                          <p:spTgt spid="2544">
                                            <p:txEl>
                                              <p:pRg st="7" end="7"/>
                                            </p:txEl>
                                          </p:spTgt>
                                        </p:tgtEl>
                                        <p:attrNameLst>
                                          <p:attrName>style.visibility</p:attrName>
                                        </p:attrNameLst>
                                      </p:cBhvr>
                                      <p:to>
                                        <p:strVal val="visible"/>
                                      </p:to>
                                    </p:set>
                                  </p:childTnLst>
                                </p:cTn>
                              </p:par>
                              <p:par>
                                <p:cTn id="6081" nodeType="withEffect" fill="hold" presetClass="entr" presetID="1">
                                  <p:stCondLst>
                                    <p:cond delay="0"/>
                                  </p:stCondLst>
                                  <p:childTnLst>
                                    <p:set>
                                      <p:cBhvr>
                                        <p:cTn id="6082" dur="1" fill="hold">
                                          <p:stCondLst>
                                            <p:cond delay="0"/>
                                          </p:stCondLst>
                                        </p:cTn>
                                        <p:tgtEl>
                                          <p:spTgt spid="2544">
                                            <p:txEl>
                                              <p:pRg st="8" end="8"/>
                                            </p:txEl>
                                          </p:spTgt>
                                        </p:tgtEl>
                                        <p:attrNameLst>
                                          <p:attrName>style.visibility</p:attrName>
                                        </p:attrNameLst>
                                      </p:cBhvr>
                                      <p:to>
                                        <p:strVal val="visible"/>
                                      </p:to>
                                    </p:set>
                                  </p:childTnLst>
                                </p:cTn>
                              </p:par>
                              <p:par>
                                <p:cTn id="6083" nodeType="withEffect" fill="hold" presetClass="entr" presetID="1">
                                  <p:stCondLst>
                                    <p:cond delay="0"/>
                                  </p:stCondLst>
                                  <p:childTnLst>
                                    <p:set>
                                      <p:cBhvr>
                                        <p:cTn id="6084" dur="1" fill="hold">
                                          <p:stCondLst>
                                            <p:cond delay="0"/>
                                          </p:stCondLst>
                                        </p:cTn>
                                        <p:tgtEl>
                                          <p:spTgt spid="2544">
                                            <p:txEl>
                                              <p:pRg st="9" end="9"/>
                                            </p:txEl>
                                          </p:spTgt>
                                        </p:tgtEl>
                                        <p:attrNameLst>
                                          <p:attrName>style.visibility</p:attrName>
                                        </p:attrNameLst>
                                      </p:cBhvr>
                                      <p:to>
                                        <p:strVal val="visible"/>
                                      </p:to>
                                    </p:set>
                                  </p:childTnLst>
                                </p:cTn>
                              </p:par>
                              <p:par>
                                <p:cTn id="6085" nodeType="withEffect" fill="hold" presetClass="entr" presetID="1">
                                  <p:stCondLst>
                                    <p:cond delay="0"/>
                                  </p:stCondLst>
                                  <p:childTnLst>
                                    <p:set>
                                      <p:cBhvr>
                                        <p:cTn id="6086" dur="1" fill="hold">
                                          <p:stCondLst>
                                            <p:cond delay="0"/>
                                          </p:stCondLst>
                                        </p:cTn>
                                        <p:tgtEl>
                                          <p:spTgt spid="254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254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2548" name="Title 69"/>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087" dur="indefinite" restart="never" nodeType="tmRoot">
          <p:childTnLst>
            <p:seq>
              <p:cTn id="6088" dur="indefinite" nodeType="mainSeq">
                <p:childTnLst>
                  <p:par>
                    <p:cTn id="6089" nodeType="clickEffect" fill="hold">
                      <p:stCondLst>
                        <p:cond delay="indefinite"/>
                      </p:stCondLst>
                      <p:childTnLst>
                        <p:par>
                          <p:cTn id="6090" nodeType="withEffect" fill="hold">
                            <p:stCondLst>
                              <p:cond delay="0"/>
                            </p:stCondLst>
                            <p:childTnLst>
                              <p:par>
                                <p:cTn id="6091" nodeType="clickEffect" fill="hold" presetClass="entr" presetID="1">
                                  <p:stCondLst>
                                    <p:cond delay="0"/>
                                  </p:stCondLst>
                                  <p:childTnLst>
                                    <p:set>
                                      <p:cBhvr>
                                        <p:cTn id="6092" dur="1" fill="hold">
                                          <p:stCondLst>
                                            <p:cond delay="0"/>
                                          </p:stCondLst>
                                        </p:cTn>
                                        <p:tgtEl>
                                          <p:spTgt spid="2547">
                                            <p:txEl>
                                              <p:pRg st="0" end="0"/>
                                            </p:txEl>
                                          </p:spTgt>
                                        </p:tgtEl>
                                        <p:attrNameLst>
                                          <p:attrName>style.visibility</p:attrName>
                                        </p:attrNameLst>
                                      </p:cBhvr>
                                      <p:to>
                                        <p:strVal val="visible"/>
                                      </p:to>
                                    </p:set>
                                  </p:childTnLst>
                                </p:cTn>
                              </p:par>
                            </p:childTnLst>
                          </p:cTn>
                        </p:par>
                      </p:childTnLst>
                    </p:cTn>
                  </p:par>
                  <p:par>
                    <p:cTn id="6093" nodeType="clickEffect" fill="hold">
                      <p:stCondLst>
                        <p:cond delay="indefinite"/>
                      </p:stCondLst>
                      <p:childTnLst>
                        <p:par>
                          <p:cTn id="6094" nodeType="withEffect" fill="hold">
                            <p:stCondLst>
                              <p:cond delay="0"/>
                            </p:stCondLst>
                            <p:childTnLst>
                              <p:par>
                                <p:cTn id="6095" nodeType="clickEffect" fill="hold" presetClass="entr" presetID="1">
                                  <p:stCondLst>
                                    <p:cond delay="0"/>
                                  </p:stCondLst>
                                  <p:childTnLst>
                                    <p:set>
                                      <p:cBhvr>
                                        <p:cTn id="6096" dur="1" fill="hold">
                                          <p:stCondLst>
                                            <p:cond delay="0"/>
                                          </p:stCondLst>
                                        </p:cTn>
                                        <p:tgtEl>
                                          <p:spTgt spid="2547">
                                            <p:txEl>
                                              <p:pRg st="1" end="1"/>
                                            </p:txEl>
                                          </p:spTgt>
                                        </p:tgtEl>
                                        <p:attrNameLst>
                                          <p:attrName>style.visibility</p:attrName>
                                        </p:attrNameLst>
                                      </p:cBhvr>
                                      <p:to>
                                        <p:strVal val="visible"/>
                                      </p:to>
                                    </p:set>
                                  </p:childTnLst>
                                </p:cTn>
                              </p:par>
                            </p:childTnLst>
                          </p:cTn>
                        </p:par>
                      </p:childTnLst>
                    </p:cTn>
                  </p:par>
                  <p:par>
                    <p:cTn id="6097" nodeType="clickEffect" fill="hold">
                      <p:stCondLst>
                        <p:cond delay="indefinite"/>
                      </p:stCondLst>
                      <p:childTnLst>
                        <p:par>
                          <p:cTn id="6098" nodeType="withEffect" fill="hold">
                            <p:stCondLst>
                              <p:cond delay="0"/>
                            </p:stCondLst>
                            <p:childTnLst>
                              <p:par>
                                <p:cTn id="6099" nodeType="clickEffect" fill="hold" presetClass="entr" presetID="1">
                                  <p:stCondLst>
                                    <p:cond delay="0"/>
                                  </p:stCondLst>
                                  <p:childTnLst>
                                    <p:set>
                                      <p:cBhvr>
                                        <p:cTn id="6100" dur="1" fill="hold">
                                          <p:stCondLst>
                                            <p:cond delay="0"/>
                                          </p:stCondLst>
                                        </p:cTn>
                                        <p:tgtEl>
                                          <p:spTgt spid="2547">
                                            <p:txEl>
                                              <p:pRg st="2" end="2"/>
                                            </p:txEl>
                                          </p:spTgt>
                                        </p:tgtEl>
                                        <p:attrNameLst>
                                          <p:attrName>style.visibility</p:attrName>
                                        </p:attrNameLst>
                                      </p:cBhvr>
                                      <p:to>
                                        <p:strVal val="visible"/>
                                      </p:to>
                                    </p:set>
                                  </p:childTnLst>
                                </p:cTn>
                              </p:par>
                            </p:childTnLst>
                          </p:cTn>
                        </p:par>
                      </p:childTnLst>
                    </p:cTn>
                  </p:par>
                  <p:par>
                    <p:cTn id="6101" nodeType="clickEffect" fill="hold">
                      <p:stCondLst>
                        <p:cond delay="indefinite"/>
                      </p:stCondLst>
                      <p:childTnLst>
                        <p:par>
                          <p:cTn id="6102" nodeType="withEffect" fill="hold">
                            <p:stCondLst>
                              <p:cond delay="0"/>
                            </p:stCondLst>
                            <p:childTnLst>
                              <p:par>
                                <p:cTn id="6103" nodeType="clickEffect" fill="hold" presetClass="entr" presetID="1">
                                  <p:stCondLst>
                                    <p:cond delay="0"/>
                                  </p:stCondLst>
                                  <p:childTnLst>
                                    <p:set>
                                      <p:cBhvr>
                                        <p:cTn id="6104" dur="1" fill="hold">
                                          <p:stCondLst>
                                            <p:cond delay="0"/>
                                          </p:stCondLst>
                                        </p:cTn>
                                        <p:tgtEl>
                                          <p:spTgt spid="2547">
                                            <p:txEl>
                                              <p:pRg st="3" end="3"/>
                                            </p:txEl>
                                          </p:spTgt>
                                        </p:tgtEl>
                                        <p:attrNameLst>
                                          <p:attrName>style.visibility</p:attrName>
                                        </p:attrNameLst>
                                      </p:cBhvr>
                                      <p:to>
                                        <p:strVal val="visible"/>
                                      </p:to>
                                    </p:set>
                                  </p:childTnLst>
                                </p:cTn>
                              </p:par>
                            </p:childTnLst>
                          </p:cTn>
                        </p:par>
                      </p:childTnLst>
                    </p:cTn>
                  </p:par>
                  <p:par>
                    <p:cTn id="6105" nodeType="clickEffect" fill="hold">
                      <p:stCondLst>
                        <p:cond delay="indefinite"/>
                      </p:stCondLst>
                      <p:childTnLst>
                        <p:par>
                          <p:cTn id="6106" nodeType="withEffect" fill="hold">
                            <p:stCondLst>
                              <p:cond delay="0"/>
                            </p:stCondLst>
                            <p:childTnLst>
                              <p:par>
                                <p:cTn id="6107" nodeType="clickEffect" fill="hold" presetClass="entr" presetID="1">
                                  <p:stCondLst>
                                    <p:cond delay="0"/>
                                  </p:stCondLst>
                                  <p:childTnLst>
                                    <p:set>
                                      <p:cBhvr>
                                        <p:cTn id="6108" dur="1" fill="hold">
                                          <p:stCondLst>
                                            <p:cond delay="0"/>
                                          </p:stCondLst>
                                        </p:cTn>
                                        <p:tgtEl>
                                          <p:spTgt spid="2547">
                                            <p:txEl>
                                              <p:pRg st="4" end="4"/>
                                            </p:txEl>
                                          </p:spTgt>
                                        </p:tgtEl>
                                        <p:attrNameLst>
                                          <p:attrName>style.visibility</p:attrName>
                                        </p:attrNameLst>
                                      </p:cBhvr>
                                      <p:to>
                                        <p:strVal val="visible"/>
                                      </p:to>
                                    </p:set>
                                  </p:childTnLst>
                                </p:cTn>
                              </p:par>
                            </p:childTnLst>
                          </p:cTn>
                        </p:par>
                      </p:childTnLst>
                    </p:cTn>
                  </p:par>
                  <p:par>
                    <p:cTn id="6109" nodeType="clickEffect" fill="hold">
                      <p:stCondLst>
                        <p:cond delay="indefinite"/>
                      </p:stCondLst>
                      <p:childTnLst>
                        <p:par>
                          <p:cTn id="6110" nodeType="withEffect" fill="hold">
                            <p:stCondLst>
                              <p:cond delay="0"/>
                            </p:stCondLst>
                            <p:childTnLst>
                              <p:par>
                                <p:cTn id="6111" nodeType="clickEffect" fill="hold" presetClass="entr" presetID="1">
                                  <p:stCondLst>
                                    <p:cond delay="0"/>
                                  </p:stCondLst>
                                  <p:childTnLst>
                                    <p:set>
                                      <p:cBhvr>
                                        <p:cTn id="6112" dur="1" fill="hold">
                                          <p:stCondLst>
                                            <p:cond delay="0"/>
                                          </p:stCondLst>
                                        </p:cTn>
                                        <p:tgtEl>
                                          <p:spTgt spid="2547">
                                            <p:txEl>
                                              <p:pRg st="5" end="5"/>
                                            </p:txEl>
                                          </p:spTgt>
                                        </p:tgtEl>
                                        <p:attrNameLst>
                                          <p:attrName>style.visibility</p:attrName>
                                        </p:attrNameLst>
                                      </p:cBhvr>
                                      <p:to>
                                        <p:strVal val="visible"/>
                                      </p:to>
                                    </p:set>
                                  </p:childTnLst>
                                </p:cTn>
                              </p:par>
                            </p:childTnLst>
                          </p:cTn>
                        </p:par>
                      </p:childTnLst>
                    </p:cTn>
                  </p:par>
                  <p:par>
                    <p:cTn id="6113" nodeType="clickEffect" fill="hold">
                      <p:stCondLst>
                        <p:cond delay="indefinite"/>
                      </p:stCondLst>
                      <p:childTnLst>
                        <p:par>
                          <p:cTn id="6114" nodeType="withEffect" fill="hold">
                            <p:stCondLst>
                              <p:cond delay="0"/>
                            </p:stCondLst>
                            <p:childTnLst>
                              <p:par>
                                <p:cTn id="6115" nodeType="clickEffect" fill="hold" presetClass="entr" presetID="1">
                                  <p:stCondLst>
                                    <p:cond delay="0"/>
                                  </p:stCondLst>
                                  <p:childTnLst>
                                    <p:set>
                                      <p:cBhvr>
                                        <p:cTn id="6116" dur="1" fill="hold">
                                          <p:stCondLst>
                                            <p:cond delay="0"/>
                                          </p:stCondLst>
                                        </p:cTn>
                                        <p:tgtEl>
                                          <p:spTgt spid="2547">
                                            <p:txEl>
                                              <p:pRg st="6" end="6"/>
                                            </p:txEl>
                                          </p:spTgt>
                                        </p:tgtEl>
                                        <p:attrNameLst>
                                          <p:attrName>style.visibility</p:attrName>
                                        </p:attrNameLst>
                                      </p:cBhvr>
                                      <p:to>
                                        <p:strVal val="visible"/>
                                      </p:to>
                                    </p:set>
                                  </p:childTnLst>
                                </p:cTn>
                              </p:par>
                              <p:par>
                                <p:cTn id="6117" nodeType="withEffect" fill="hold" presetClass="entr" presetID="1">
                                  <p:stCondLst>
                                    <p:cond delay="0"/>
                                  </p:stCondLst>
                                  <p:childTnLst>
                                    <p:set>
                                      <p:cBhvr>
                                        <p:cTn id="6118" dur="1" fill="hold">
                                          <p:stCondLst>
                                            <p:cond delay="0"/>
                                          </p:stCondLst>
                                        </p:cTn>
                                        <p:tgtEl>
                                          <p:spTgt spid="2547">
                                            <p:txEl>
                                              <p:pRg st="7" end="7"/>
                                            </p:txEl>
                                          </p:spTgt>
                                        </p:tgtEl>
                                        <p:attrNameLst>
                                          <p:attrName>style.visibility</p:attrName>
                                        </p:attrNameLst>
                                      </p:cBhvr>
                                      <p:to>
                                        <p:strVal val="visible"/>
                                      </p:to>
                                    </p:set>
                                  </p:childTnLst>
                                </p:cTn>
                              </p:par>
                              <p:par>
                                <p:cTn id="6119" nodeType="withEffect" fill="hold" presetClass="entr" presetID="1">
                                  <p:stCondLst>
                                    <p:cond delay="0"/>
                                  </p:stCondLst>
                                  <p:childTnLst>
                                    <p:set>
                                      <p:cBhvr>
                                        <p:cTn id="6120" dur="1" fill="hold">
                                          <p:stCondLst>
                                            <p:cond delay="0"/>
                                          </p:stCondLst>
                                        </p:cTn>
                                        <p:tgtEl>
                                          <p:spTgt spid="2547">
                                            <p:txEl>
                                              <p:pRg st="8" end="8"/>
                                            </p:txEl>
                                          </p:spTgt>
                                        </p:tgtEl>
                                        <p:attrNameLst>
                                          <p:attrName>style.visibility</p:attrName>
                                        </p:attrNameLst>
                                      </p:cBhvr>
                                      <p:to>
                                        <p:strVal val="visible"/>
                                      </p:to>
                                    </p:set>
                                  </p:childTnLst>
                                </p:cTn>
                              </p:par>
                              <p:par>
                                <p:cTn id="6121" nodeType="withEffect" fill="hold" presetClass="entr" presetID="1">
                                  <p:stCondLst>
                                    <p:cond delay="0"/>
                                  </p:stCondLst>
                                  <p:childTnLst>
                                    <p:set>
                                      <p:cBhvr>
                                        <p:cTn id="6122" dur="1" fill="hold">
                                          <p:stCondLst>
                                            <p:cond delay="0"/>
                                          </p:stCondLst>
                                        </p:cTn>
                                        <p:tgtEl>
                                          <p:spTgt spid="2547">
                                            <p:txEl>
                                              <p:pRg st="9" end="9"/>
                                            </p:txEl>
                                          </p:spTgt>
                                        </p:tgtEl>
                                        <p:attrNameLst>
                                          <p:attrName>style.visibility</p:attrName>
                                        </p:attrNameLst>
                                      </p:cBhvr>
                                      <p:to>
                                        <p:strVal val="visible"/>
                                      </p:to>
                                    </p:set>
                                  </p:childTnLst>
                                </p:cTn>
                              </p:par>
                              <p:par>
                                <p:cTn id="6123" nodeType="withEffect" fill="hold" presetClass="entr" presetID="1">
                                  <p:stCondLst>
                                    <p:cond delay="0"/>
                                  </p:stCondLst>
                                  <p:childTnLst>
                                    <p:set>
                                      <p:cBhvr>
                                        <p:cTn id="6124" dur="1" fill="hold">
                                          <p:stCondLst>
                                            <p:cond delay="0"/>
                                          </p:stCondLst>
                                        </p:cTn>
                                        <p:tgtEl>
                                          <p:spTgt spid="2547">
                                            <p:txEl>
                                              <p:pRg st="10" end="10"/>
                                            </p:txEl>
                                          </p:spTgt>
                                        </p:tgtEl>
                                        <p:attrNameLst>
                                          <p:attrName>style.visibility</p:attrName>
                                        </p:attrNameLst>
                                      </p:cBhvr>
                                      <p:to>
                                        <p:strVal val="visible"/>
                                      </p:to>
                                    </p:set>
                                  </p:childTnLst>
                                </p:cTn>
                              </p:par>
                              <p:par>
                                <p:cTn id="6125" nodeType="withEffect" fill="hold" presetClass="entr" presetID="1">
                                  <p:stCondLst>
                                    <p:cond delay="0"/>
                                  </p:stCondLst>
                                  <p:childTnLst>
                                    <p:set>
                                      <p:cBhvr>
                                        <p:cTn id="6126" dur="1" fill="hold">
                                          <p:stCondLst>
                                            <p:cond delay="0"/>
                                          </p:stCondLst>
                                        </p:cTn>
                                        <p:tgtEl>
                                          <p:spTgt spid="254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Slide Number Placeholder 6"/>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6DC8B996-F7D5-4D04-A861-7D9CB899F6C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67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673" name="Text Box 2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674" name="Rectangle 98"/>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675" name="Rectangle 99"/>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676" name="Rectangle 100"/>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677" name="Rectangle 101"/>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78" name="Rectangle 102"/>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679" name="Rectangle 103"/>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680" name="Rectangle 104"/>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681" name="Rectangle 105"/>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682" name="Text Box 3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683" name="Rectangle 106"/>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2550" name="Title 70"/>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127" dur="indefinite" restart="never" nodeType="tmRoot">
          <p:childTnLst>
            <p:seq>
              <p:cTn id="6128" dur="indefinite" nodeType="mainSeq">
                <p:childTnLst>
                  <p:par>
                    <p:cTn id="6129" nodeType="clickEffect" fill="hold">
                      <p:stCondLst>
                        <p:cond delay="indefinite"/>
                      </p:stCondLst>
                      <p:childTnLst>
                        <p:par>
                          <p:cTn id="6130" nodeType="withEffect" fill="hold">
                            <p:stCondLst>
                              <p:cond delay="0"/>
                            </p:stCondLst>
                            <p:childTnLst>
                              <p:par>
                                <p:cTn id="6131" nodeType="clickEffect" fill="hold" presetClass="entr" presetID="1">
                                  <p:stCondLst>
                                    <p:cond delay="0"/>
                                  </p:stCondLst>
                                  <p:childTnLst>
                                    <p:set>
                                      <p:cBhvr>
                                        <p:cTn id="6132" dur="1" fill="hold">
                                          <p:stCondLst>
                                            <p:cond delay="0"/>
                                          </p:stCondLst>
                                        </p:cTn>
                                        <p:tgtEl>
                                          <p:spTgt spid="2549">
                                            <p:txEl>
                                              <p:pRg st="0" end="0"/>
                                            </p:txEl>
                                          </p:spTgt>
                                        </p:tgtEl>
                                        <p:attrNameLst>
                                          <p:attrName>style.visibility</p:attrName>
                                        </p:attrNameLst>
                                      </p:cBhvr>
                                      <p:to>
                                        <p:strVal val="visible"/>
                                      </p:to>
                                    </p:set>
                                  </p:childTnLst>
                                </p:cTn>
                              </p:par>
                              <p:par>
                                <p:cTn id="6133" nodeType="withEffect" fill="hold" presetClass="entr" presetID="1">
                                  <p:stCondLst>
                                    <p:cond delay="0"/>
                                  </p:stCondLst>
                                  <p:childTnLst>
                                    <p:set>
                                      <p:cBhvr>
                                        <p:cTn id="6134" dur="1" fill="hold">
                                          <p:stCondLst>
                                            <p:cond delay="0"/>
                                          </p:stCondLst>
                                        </p:cTn>
                                        <p:tgtEl>
                                          <p:spTgt spid="2549">
                                            <p:txEl>
                                              <p:pRg st="1" end="1"/>
                                            </p:txEl>
                                          </p:spTgt>
                                        </p:tgtEl>
                                        <p:attrNameLst>
                                          <p:attrName>style.visibility</p:attrName>
                                        </p:attrNameLst>
                                      </p:cBhvr>
                                      <p:to>
                                        <p:strVal val="visible"/>
                                      </p:to>
                                    </p:set>
                                  </p:childTnLst>
                                </p:cTn>
                              </p:par>
                              <p:par>
                                <p:cTn id="6135" nodeType="withEffect" fill="hold" presetClass="entr" presetID="1">
                                  <p:stCondLst>
                                    <p:cond delay="0"/>
                                  </p:stCondLst>
                                  <p:childTnLst>
                                    <p:set>
                                      <p:cBhvr>
                                        <p:cTn id="6136" dur="1" fill="hold">
                                          <p:stCondLst>
                                            <p:cond delay="0"/>
                                          </p:stCondLst>
                                        </p:cTn>
                                        <p:tgtEl>
                                          <p:spTgt spid="2549">
                                            <p:txEl>
                                              <p:pRg st="2" end="2"/>
                                            </p:txEl>
                                          </p:spTgt>
                                        </p:tgtEl>
                                        <p:attrNameLst>
                                          <p:attrName>style.visibility</p:attrName>
                                        </p:attrNameLst>
                                      </p:cBhvr>
                                      <p:to>
                                        <p:strVal val="visible"/>
                                      </p:to>
                                    </p:set>
                                  </p:childTnLst>
                                </p:cTn>
                              </p:par>
                              <p:par>
                                <p:cTn id="6137" nodeType="withEffect" fill="hold" presetClass="entr" presetID="1">
                                  <p:stCondLst>
                                    <p:cond delay="0"/>
                                  </p:stCondLst>
                                  <p:childTnLst>
                                    <p:set>
                                      <p:cBhvr>
                                        <p:cTn id="6138" dur="1" fill="hold">
                                          <p:stCondLst>
                                            <p:cond delay="0"/>
                                          </p:stCondLst>
                                        </p:cTn>
                                        <p:tgtEl>
                                          <p:spTgt spid="2549">
                                            <p:txEl>
                                              <p:pRg st="3" end="3"/>
                                            </p:txEl>
                                          </p:spTgt>
                                        </p:tgtEl>
                                        <p:attrNameLst>
                                          <p:attrName>style.visibility</p:attrName>
                                        </p:attrNameLst>
                                      </p:cBhvr>
                                      <p:to>
                                        <p:strVal val="visible"/>
                                      </p:to>
                                    </p:set>
                                  </p:childTnLst>
                                </p:cTn>
                              </p:par>
                            </p:childTnLst>
                          </p:cTn>
                        </p:par>
                      </p:childTnLst>
                    </p:cTn>
                  </p:par>
                  <p:par>
                    <p:cTn id="6139" nodeType="clickEffect" fill="hold">
                      <p:stCondLst>
                        <p:cond delay="indefinite"/>
                      </p:stCondLst>
                      <p:childTnLst>
                        <p:par>
                          <p:cTn id="6140" nodeType="withEffect" fill="hold">
                            <p:stCondLst>
                              <p:cond delay="0"/>
                            </p:stCondLst>
                            <p:childTnLst>
                              <p:par>
                                <p:cTn id="6141" nodeType="clickEffect" fill="hold" presetClass="entr" presetID="1">
                                  <p:stCondLst>
                                    <p:cond delay="0"/>
                                  </p:stCondLst>
                                  <p:childTnLst>
                                    <p:set>
                                      <p:cBhvr>
                                        <p:cTn id="6142" dur="1" fill="hold">
                                          <p:stCondLst>
                                            <p:cond delay="0"/>
                                          </p:stCondLst>
                                        </p:cTn>
                                        <p:tgtEl>
                                          <p:spTgt spid="2549">
                                            <p:txEl>
                                              <p:pRg st="5" end="5"/>
                                            </p:txEl>
                                          </p:spTgt>
                                        </p:tgtEl>
                                        <p:attrNameLst>
                                          <p:attrName>style.visibility</p:attrName>
                                        </p:attrNameLst>
                                      </p:cBhvr>
                                      <p:to>
                                        <p:strVal val="visible"/>
                                      </p:to>
                                    </p:set>
                                  </p:childTnLst>
                                </p:cTn>
                              </p:par>
                              <p:par>
                                <p:cTn id="6143" nodeType="withEffect" fill="hold" presetClass="entr" presetID="1">
                                  <p:stCondLst>
                                    <p:cond delay="0"/>
                                  </p:stCondLst>
                                  <p:childTnLst>
                                    <p:set>
                                      <p:cBhvr>
                                        <p:cTn id="6144" dur="1" fill="hold">
                                          <p:stCondLst>
                                            <p:cond delay="0"/>
                                          </p:stCondLst>
                                        </p:cTn>
                                        <p:tgtEl>
                                          <p:spTgt spid="2549">
                                            <p:txEl>
                                              <p:pRg st="6" end="6"/>
                                            </p:txEl>
                                          </p:spTgt>
                                        </p:tgtEl>
                                        <p:attrNameLst>
                                          <p:attrName>style.visibility</p:attrName>
                                        </p:attrNameLst>
                                      </p:cBhvr>
                                      <p:to>
                                        <p:strVal val="visible"/>
                                      </p:to>
                                    </p:set>
                                  </p:childTnLst>
                                </p:cTn>
                              </p:par>
                              <p:par>
                                <p:cTn id="6145" nodeType="withEffect" fill="hold" presetClass="entr" presetID="1">
                                  <p:stCondLst>
                                    <p:cond delay="0"/>
                                  </p:stCondLst>
                                  <p:childTnLst>
                                    <p:set>
                                      <p:cBhvr>
                                        <p:cTn id="6146" dur="1" fill="hold">
                                          <p:stCondLst>
                                            <p:cond delay="0"/>
                                          </p:stCondLst>
                                        </p:cTn>
                                        <p:tgtEl>
                                          <p:spTgt spid="2549">
                                            <p:txEl>
                                              <p:pRg st="7" end="7"/>
                                            </p:txEl>
                                          </p:spTgt>
                                        </p:tgtEl>
                                        <p:attrNameLst>
                                          <p:attrName>style.visibility</p:attrName>
                                        </p:attrNameLst>
                                      </p:cBhvr>
                                      <p:to>
                                        <p:strVal val="visible"/>
                                      </p:to>
                                    </p:set>
                                  </p:childTnLst>
                                </p:cTn>
                              </p:par>
                              <p:par>
                                <p:cTn id="6147" nodeType="withEffect" fill="hold" presetClass="entr" presetID="1">
                                  <p:stCondLst>
                                    <p:cond delay="0"/>
                                  </p:stCondLst>
                                  <p:childTnLst>
                                    <p:set>
                                      <p:cBhvr>
                                        <p:cTn id="6148" dur="1" fill="hold">
                                          <p:stCondLst>
                                            <p:cond delay="0"/>
                                          </p:stCondLst>
                                        </p:cTn>
                                        <p:tgtEl>
                                          <p:spTgt spid="2549">
                                            <p:txEl>
                                              <p:pRg st="8" end="8"/>
                                            </p:txEl>
                                          </p:spTgt>
                                        </p:tgtEl>
                                        <p:attrNameLst>
                                          <p:attrName>style.visibility</p:attrName>
                                        </p:attrNameLst>
                                      </p:cBhvr>
                                      <p:to>
                                        <p:strVal val="visible"/>
                                      </p:to>
                                    </p:set>
                                  </p:childTnLst>
                                </p:cTn>
                              </p:par>
                              <p:par>
                                <p:cTn id="6149" nodeType="withEffect" fill="hold" presetClass="entr" presetID="1">
                                  <p:stCondLst>
                                    <p:cond delay="0"/>
                                  </p:stCondLst>
                                  <p:childTnLst>
                                    <p:set>
                                      <p:cBhvr>
                                        <p:cTn id="6150" dur="1" fill="hold">
                                          <p:stCondLst>
                                            <p:cond delay="0"/>
                                          </p:stCondLst>
                                        </p:cTn>
                                        <p:tgtEl>
                                          <p:spTgt spid="2549">
                                            <p:txEl>
                                              <p:pRg st="9" end="9"/>
                                            </p:txEl>
                                          </p:spTgt>
                                        </p:tgtEl>
                                        <p:attrNameLst>
                                          <p:attrName>style.visibility</p:attrName>
                                        </p:attrNameLst>
                                      </p:cBhvr>
                                      <p:to>
                                        <p:strVal val="visible"/>
                                      </p:to>
                                    </p:set>
                                  </p:childTnLst>
                                </p:cTn>
                              </p:par>
                              <p:par>
                                <p:cTn id="6151" nodeType="withEffect" fill="hold" presetClass="entr" presetID="1">
                                  <p:stCondLst>
                                    <p:cond delay="0"/>
                                  </p:stCondLst>
                                  <p:childTnLst>
                                    <p:set>
                                      <p:cBhvr>
                                        <p:cTn id="6152" dur="1" fill="hold">
                                          <p:stCondLst>
                                            <p:cond delay="0"/>
                                          </p:stCondLst>
                                        </p:cTn>
                                        <p:tgtEl>
                                          <p:spTgt spid="254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255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153" dur="indefinite" restart="never" nodeType="tmRoot">
          <p:childTnLst>
            <p:seq>
              <p:cTn id="6154" dur="indefinite" nodeType="mainSeq">
                <p:childTnLst>
                  <p:par>
                    <p:cTn id="6155" nodeType="clickEffect" fill="hold">
                      <p:stCondLst>
                        <p:cond delay="indefinite"/>
                      </p:stCondLst>
                      <p:childTnLst>
                        <p:par>
                          <p:cTn id="6156" nodeType="withEffect" fill="hold">
                            <p:stCondLst>
                              <p:cond delay="0"/>
                            </p:stCondLst>
                            <p:childTnLst>
                              <p:par>
                                <p:cTn id="6157" nodeType="clickEffect" fill="hold" presetClass="entr" presetID="1">
                                  <p:stCondLst>
                                    <p:cond delay="0"/>
                                  </p:stCondLst>
                                  <p:childTnLst>
                                    <p:set>
                                      <p:cBhvr>
                                        <p:cTn id="6158" dur="1" fill="hold">
                                          <p:stCondLst>
                                            <p:cond delay="0"/>
                                          </p:stCondLst>
                                        </p:cTn>
                                        <p:tgtEl>
                                          <p:spTgt spid="2552">
                                            <p:txEl>
                                              <p:pRg st="0" end="0"/>
                                            </p:txEl>
                                          </p:spTgt>
                                        </p:tgtEl>
                                        <p:attrNameLst>
                                          <p:attrName>style.visibility</p:attrName>
                                        </p:attrNameLst>
                                      </p:cBhvr>
                                      <p:to>
                                        <p:strVal val="visible"/>
                                      </p:to>
                                    </p:set>
                                  </p:childTnLst>
                                </p:cTn>
                              </p:par>
                              <p:par>
                                <p:cTn id="6159" nodeType="withEffect" fill="hold" presetClass="entr" presetID="1">
                                  <p:stCondLst>
                                    <p:cond delay="0"/>
                                  </p:stCondLst>
                                  <p:childTnLst>
                                    <p:set>
                                      <p:cBhvr>
                                        <p:cTn id="6160" dur="1" fill="hold">
                                          <p:stCondLst>
                                            <p:cond delay="0"/>
                                          </p:stCondLst>
                                        </p:cTn>
                                        <p:tgtEl>
                                          <p:spTgt spid="2552">
                                            <p:txEl>
                                              <p:pRg st="1" end="1"/>
                                            </p:txEl>
                                          </p:spTgt>
                                        </p:tgtEl>
                                        <p:attrNameLst>
                                          <p:attrName>style.visibility</p:attrName>
                                        </p:attrNameLst>
                                      </p:cBhvr>
                                      <p:to>
                                        <p:strVal val="visible"/>
                                      </p:to>
                                    </p:set>
                                  </p:childTnLst>
                                </p:cTn>
                              </p:par>
                              <p:par>
                                <p:cTn id="6161" nodeType="withEffect" fill="hold" presetClass="entr" presetID="1">
                                  <p:stCondLst>
                                    <p:cond delay="0"/>
                                  </p:stCondLst>
                                  <p:childTnLst>
                                    <p:set>
                                      <p:cBhvr>
                                        <p:cTn id="6162" dur="1" fill="hold">
                                          <p:stCondLst>
                                            <p:cond delay="0"/>
                                          </p:stCondLst>
                                        </p:cTn>
                                        <p:tgtEl>
                                          <p:spTgt spid="2552">
                                            <p:txEl>
                                              <p:pRg st="2" end="2"/>
                                            </p:txEl>
                                          </p:spTgt>
                                        </p:tgtEl>
                                        <p:attrNameLst>
                                          <p:attrName>style.visibility</p:attrName>
                                        </p:attrNameLst>
                                      </p:cBhvr>
                                      <p:to>
                                        <p:strVal val="visible"/>
                                      </p:to>
                                    </p:set>
                                  </p:childTnLst>
                                </p:cTn>
                              </p:par>
                              <p:par>
                                <p:cTn id="6163" nodeType="withEffect" fill="hold" presetClass="entr" presetID="1">
                                  <p:stCondLst>
                                    <p:cond delay="0"/>
                                  </p:stCondLst>
                                  <p:childTnLst>
                                    <p:set>
                                      <p:cBhvr>
                                        <p:cTn id="6164" dur="1" fill="hold">
                                          <p:stCondLst>
                                            <p:cond delay="0"/>
                                          </p:stCondLst>
                                        </p:cTn>
                                        <p:tgtEl>
                                          <p:spTgt spid="2552">
                                            <p:txEl>
                                              <p:pRg st="3" end="3"/>
                                            </p:txEl>
                                          </p:spTgt>
                                        </p:tgtEl>
                                        <p:attrNameLst>
                                          <p:attrName>style.visibility</p:attrName>
                                        </p:attrNameLst>
                                      </p:cBhvr>
                                      <p:to>
                                        <p:strVal val="visible"/>
                                      </p:to>
                                    </p:set>
                                  </p:childTnLst>
                                </p:cTn>
                              </p:par>
                            </p:childTnLst>
                          </p:cTn>
                        </p:par>
                      </p:childTnLst>
                    </p:cTn>
                  </p:par>
                  <p:par>
                    <p:cTn id="6165" nodeType="clickEffect" fill="hold">
                      <p:stCondLst>
                        <p:cond delay="indefinite"/>
                      </p:stCondLst>
                      <p:childTnLst>
                        <p:par>
                          <p:cTn id="6166" nodeType="withEffect" fill="hold">
                            <p:stCondLst>
                              <p:cond delay="0"/>
                            </p:stCondLst>
                            <p:childTnLst>
                              <p:par>
                                <p:cTn id="6167" nodeType="clickEffect" fill="hold" presetClass="entr" presetID="1">
                                  <p:stCondLst>
                                    <p:cond delay="0"/>
                                  </p:stCondLst>
                                  <p:childTnLst>
                                    <p:set>
                                      <p:cBhvr>
                                        <p:cTn id="6168" dur="1" fill="hold">
                                          <p:stCondLst>
                                            <p:cond delay="0"/>
                                          </p:stCondLst>
                                        </p:cTn>
                                        <p:tgtEl>
                                          <p:spTgt spid="2552">
                                            <p:txEl>
                                              <p:pRg st="4" end="4"/>
                                            </p:txEl>
                                          </p:spTgt>
                                        </p:tgtEl>
                                        <p:attrNameLst>
                                          <p:attrName>style.visibility</p:attrName>
                                        </p:attrNameLst>
                                      </p:cBhvr>
                                      <p:to>
                                        <p:strVal val="visible"/>
                                      </p:to>
                                    </p:set>
                                  </p:childTnLst>
                                </p:cTn>
                              </p:par>
                              <p:par>
                                <p:cTn id="6169" nodeType="withEffect" fill="hold" presetClass="entr" presetID="1">
                                  <p:stCondLst>
                                    <p:cond delay="0"/>
                                  </p:stCondLst>
                                  <p:childTnLst>
                                    <p:set>
                                      <p:cBhvr>
                                        <p:cTn id="6170" dur="1" fill="hold">
                                          <p:stCondLst>
                                            <p:cond delay="0"/>
                                          </p:stCondLst>
                                        </p:cTn>
                                        <p:tgtEl>
                                          <p:spTgt spid="2552">
                                            <p:txEl>
                                              <p:pRg st="5" end="5"/>
                                            </p:txEl>
                                          </p:spTgt>
                                        </p:tgtEl>
                                        <p:attrNameLst>
                                          <p:attrName>style.visibility</p:attrName>
                                        </p:attrNameLst>
                                      </p:cBhvr>
                                      <p:to>
                                        <p:strVal val="visible"/>
                                      </p:to>
                                    </p:set>
                                  </p:childTnLst>
                                </p:cTn>
                              </p:par>
                            </p:childTnLst>
                          </p:cTn>
                        </p:par>
                      </p:childTnLst>
                    </p:cTn>
                  </p:par>
                  <p:par>
                    <p:cTn id="6171" nodeType="clickEffect" fill="hold">
                      <p:stCondLst>
                        <p:cond delay="indefinite"/>
                      </p:stCondLst>
                      <p:childTnLst>
                        <p:par>
                          <p:cTn id="6172" nodeType="withEffect" fill="hold">
                            <p:stCondLst>
                              <p:cond delay="0"/>
                            </p:stCondLst>
                            <p:childTnLst>
                              <p:par>
                                <p:cTn id="6173" nodeType="clickEffect" fill="hold" presetClass="entr" presetID="1">
                                  <p:stCondLst>
                                    <p:cond delay="0"/>
                                  </p:stCondLst>
                                  <p:childTnLst>
                                    <p:set>
                                      <p:cBhvr>
                                        <p:cTn id="6174" dur="1" fill="hold">
                                          <p:stCondLst>
                                            <p:cond delay="0"/>
                                          </p:stCondLst>
                                        </p:cTn>
                                        <p:tgtEl>
                                          <p:spTgt spid="2552">
                                            <p:txEl>
                                              <p:pRg st="6" end="6"/>
                                            </p:txEl>
                                          </p:spTgt>
                                        </p:tgtEl>
                                        <p:attrNameLst>
                                          <p:attrName>style.visibility</p:attrName>
                                        </p:attrNameLst>
                                      </p:cBhvr>
                                      <p:to>
                                        <p:strVal val="visible"/>
                                      </p:to>
                                    </p:set>
                                  </p:childTnLst>
                                </p:cTn>
                              </p:par>
                            </p:childTnLst>
                          </p:cTn>
                        </p:par>
                      </p:childTnLst>
                    </p:cTn>
                  </p:par>
                  <p:par>
                    <p:cTn id="6175" nodeType="clickEffect" fill="hold">
                      <p:stCondLst>
                        <p:cond delay="indefinite"/>
                      </p:stCondLst>
                      <p:childTnLst>
                        <p:par>
                          <p:cTn id="6176" nodeType="withEffect" fill="hold">
                            <p:stCondLst>
                              <p:cond delay="0"/>
                            </p:stCondLst>
                            <p:childTnLst>
                              <p:par>
                                <p:cTn id="6177" nodeType="clickEffect" fill="hold" presetClass="entr" presetID="1">
                                  <p:stCondLst>
                                    <p:cond delay="0"/>
                                  </p:stCondLst>
                                  <p:childTnLst>
                                    <p:set>
                                      <p:cBhvr>
                                        <p:cTn id="6178" dur="1" fill="hold">
                                          <p:stCondLst>
                                            <p:cond delay="0"/>
                                          </p:stCondLst>
                                        </p:cTn>
                                        <p:tgtEl>
                                          <p:spTgt spid="2552">
                                            <p:txEl>
                                              <p:pRg st="7" end="7"/>
                                            </p:txEl>
                                          </p:spTgt>
                                        </p:tgtEl>
                                        <p:attrNameLst>
                                          <p:attrName>style.visibility</p:attrName>
                                        </p:attrNameLst>
                                      </p:cBhvr>
                                      <p:to>
                                        <p:strVal val="visible"/>
                                      </p:to>
                                    </p:set>
                                  </p:childTnLst>
                                </p:cTn>
                              </p:par>
                            </p:childTnLst>
                          </p:cTn>
                        </p:par>
                      </p:childTnLst>
                    </p:cTn>
                  </p:par>
                  <p:par>
                    <p:cTn id="6179" nodeType="clickEffect" fill="hold">
                      <p:stCondLst>
                        <p:cond delay="indefinite"/>
                      </p:stCondLst>
                      <p:childTnLst>
                        <p:par>
                          <p:cTn id="6180" nodeType="withEffect" fill="hold">
                            <p:stCondLst>
                              <p:cond delay="0"/>
                            </p:stCondLst>
                            <p:childTnLst>
                              <p:par>
                                <p:cTn id="6181" nodeType="clickEffect" fill="hold" presetClass="entr" presetID="1">
                                  <p:stCondLst>
                                    <p:cond delay="0"/>
                                  </p:stCondLst>
                                  <p:childTnLst>
                                    <p:set>
                                      <p:cBhvr>
                                        <p:cTn id="6182" dur="1" fill="hold">
                                          <p:stCondLst>
                                            <p:cond delay="0"/>
                                          </p:stCondLst>
                                        </p:cTn>
                                        <p:tgtEl>
                                          <p:spTgt spid="2552">
                                            <p:txEl>
                                              <p:pRg st="8" end="8"/>
                                            </p:txEl>
                                          </p:spTgt>
                                        </p:tgtEl>
                                        <p:attrNameLst>
                                          <p:attrName>style.visibility</p:attrName>
                                        </p:attrNameLst>
                                      </p:cBhvr>
                                      <p:to>
                                        <p:strVal val="visible"/>
                                      </p:to>
                                    </p:set>
                                  </p:childTnLst>
                                </p:cTn>
                              </p:par>
                            </p:childTnLst>
                          </p:cTn>
                        </p:par>
                      </p:childTnLst>
                    </p:cTn>
                  </p:par>
                  <p:par>
                    <p:cTn id="6183" nodeType="clickEffect" fill="hold">
                      <p:stCondLst>
                        <p:cond delay="indefinite"/>
                      </p:stCondLst>
                      <p:childTnLst>
                        <p:par>
                          <p:cTn id="6184" nodeType="withEffect" fill="hold">
                            <p:stCondLst>
                              <p:cond delay="0"/>
                            </p:stCondLst>
                            <p:childTnLst>
                              <p:par>
                                <p:cTn id="6185" nodeType="clickEffect" fill="hold" presetClass="entr" presetID="1">
                                  <p:stCondLst>
                                    <p:cond delay="0"/>
                                  </p:stCondLst>
                                  <p:childTnLst>
                                    <p:set>
                                      <p:cBhvr>
                                        <p:cTn id="6186" dur="1" fill="hold">
                                          <p:stCondLst>
                                            <p:cond delay="0"/>
                                          </p:stCondLst>
                                        </p:cTn>
                                        <p:tgtEl>
                                          <p:spTgt spid="2552">
                                            <p:txEl>
                                              <p:pRg st="9" end="9"/>
                                            </p:txEl>
                                          </p:spTgt>
                                        </p:tgtEl>
                                        <p:attrNameLst>
                                          <p:attrName>style.visibility</p:attrName>
                                        </p:attrNameLst>
                                      </p:cBhvr>
                                      <p:to>
                                        <p:strVal val="visible"/>
                                      </p:to>
                                    </p:set>
                                  </p:childTnLst>
                                </p:cTn>
                              </p:par>
                            </p:childTnLst>
                          </p:cTn>
                        </p:par>
                      </p:childTnLst>
                    </p:cTn>
                  </p:par>
                  <p:par>
                    <p:cTn id="6187" nodeType="clickEffect" fill="hold">
                      <p:stCondLst>
                        <p:cond delay="indefinite"/>
                      </p:stCondLst>
                      <p:childTnLst>
                        <p:par>
                          <p:cTn id="6188" nodeType="withEffect" fill="hold">
                            <p:stCondLst>
                              <p:cond delay="0"/>
                            </p:stCondLst>
                            <p:childTnLst>
                              <p:par>
                                <p:cTn id="6189" nodeType="clickEffect" fill="hold" presetClass="entr" presetID="1">
                                  <p:stCondLst>
                                    <p:cond delay="0"/>
                                  </p:stCondLst>
                                  <p:childTnLst>
                                    <p:set>
                                      <p:cBhvr>
                                        <p:cTn id="6190" dur="1" fill="hold">
                                          <p:stCondLst>
                                            <p:cond delay="0"/>
                                          </p:stCondLst>
                                        </p:cTn>
                                        <p:tgtEl>
                                          <p:spTgt spid="255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255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191" dur="indefinite" restart="never" nodeType="tmRoot">
          <p:childTnLst>
            <p:seq>
              <p:cTn id="6192" dur="indefinite" nodeType="mainSeq">
                <p:childTnLst>
                  <p:par>
                    <p:cTn id="6193" nodeType="clickEffect" fill="hold">
                      <p:stCondLst>
                        <p:cond delay="indefinite"/>
                      </p:stCondLst>
                      <p:childTnLst>
                        <p:par>
                          <p:cTn id="6194" nodeType="withEffect" fill="hold">
                            <p:stCondLst>
                              <p:cond delay="0"/>
                            </p:stCondLst>
                            <p:childTnLst>
                              <p:par>
                                <p:cTn id="6195" nodeType="clickEffect" fill="hold" presetClass="entr" presetID="1">
                                  <p:stCondLst>
                                    <p:cond delay="0"/>
                                  </p:stCondLst>
                                  <p:childTnLst>
                                    <p:set>
                                      <p:cBhvr>
                                        <p:cTn id="6196" dur="1" fill="hold">
                                          <p:stCondLst>
                                            <p:cond delay="0"/>
                                          </p:stCondLst>
                                        </p:cTn>
                                        <p:tgtEl>
                                          <p:spTgt spid="2554">
                                            <p:txEl>
                                              <p:pRg st="0" end="0"/>
                                            </p:txEl>
                                          </p:spTgt>
                                        </p:tgtEl>
                                        <p:attrNameLst>
                                          <p:attrName>style.visibility</p:attrName>
                                        </p:attrNameLst>
                                      </p:cBhvr>
                                      <p:to>
                                        <p:strVal val="visible"/>
                                      </p:to>
                                    </p:set>
                                  </p:childTnLst>
                                </p:cTn>
                              </p:par>
                            </p:childTnLst>
                          </p:cTn>
                        </p:par>
                      </p:childTnLst>
                    </p:cTn>
                  </p:par>
                  <p:par>
                    <p:cTn id="6197" nodeType="clickEffect" fill="hold">
                      <p:stCondLst>
                        <p:cond delay="indefinite"/>
                      </p:stCondLst>
                      <p:childTnLst>
                        <p:par>
                          <p:cTn id="6198" nodeType="withEffect" fill="hold">
                            <p:stCondLst>
                              <p:cond delay="0"/>
                            </p:stCondLst>
                            <p:childTnLst>
                              <p:par>
                                <p:cTn id="6199" nodeType="clickEffect" fill="hold" presetClass="entr" presetID="1">
                                  <p:stCondLst>
                                    <p:cond delay="0"/>
                                  </p:stCondLst>
                                  <p:childTnLst>
                                    <p:set>
                                      <p:cBhvr>
                                        <p:cTn id="6200" dur="1" fill="hold">
                                          <p:stCondLst>
                                            <p:cond delay="0"/>
                                          </p:stCondLst>
                                        </p:cTn>
                                        <p:tgtEl>
                                          <p:spTgt spid="2554">
                                            <p:txEl>
                                              <p:pRg st="1" end="1"/>
                                            </p:txEl>
                                          </p:spTgt>
                                        </p:tgtEl>
                                        <p:attrNameLst>
                                          <p:attrName>style.visibility</p:attrName>
                                        </p:attrNameLst>
                                      </p:cBhvr>
                                      <p:to>
                                        <p:strVal val="visible"/>
                                      </p:to>
                                    </p:set>
                                  </p:childTnLst>
                                </p:cTn>
                              </p:par>
                            </p:childTnLst>
                          </p:cTn>
                        </p:par>
                      </p:childTnLst>
                    </p:cTn>
                  </p:par>
                  <p:par>
                    <p:cTn id="6201" nodeType="clickEffect" fill="hold">
                      <p:stCondLst>
                        <p:cond delay="indefinite"/>
                      </p:stCondLst>
                      <p:childTnLst>
                        <p:par>
                          <p:cTn id="6202" nodeType="withEffect" fill="hold">
                            <p:stCondLst>
                              <p:cond delay="0"/>
                            </p:stCondLst>
                            <p:childTnLst>
                              <p:par>
                                <p:cTn id="6203" nodeType="clickEffect" fill="hold" presetClass="entr" presetID="1">
                                  <p:stCondLst>
                                    <p:cond delay="0"/>
                                  </p:stCondLst>
                                  <p:childTnLst>
                                    <p:set>
                                      <p:cBhvr>
                                        <p:cTn id="6204" dur="1" fill="hold">
                                          <p:stCondLst>
                                            <p:cond delay="0"/>
                                          </p:stCondLst>
                                        </p:cTn>
                                        <p:tgtEl>
                                          <p:spTgt spid="2554">
                                            <p:txEl>
                                              <p:pRg st="2" end="2"/>
                                            </p:txEl>
                                          </p:spTgt>
                                        </p:tgtEl>
                                        <p:attrNameLst>
                                          <p:attrName>style.visibility</p:attrName>
                                        </p:attrNameLst>
                                      </p:cBhvr>
                                      <p:to>
                                        <p:strVal val="visible"/>
                                      </p:to>
                                    </p:set>
                                  </p:childTnLst>
                                </p:cTn>
                              </p:par>
                            </p:childTnLst>
                          </p:cTn>
                        </p:par>
                      </p:childTnLst>
                    </p:cTn>
                  </p:par>
                  <p:par>
                    <p:cTn id="6205" nodeType="clickEffect" fill="hold">
                      <p:stCondLst>
                        <p:cond delay="indefinite"/>
                      </p:stCondLst>
                      <p:childTnLst>
                        <p:par>
                          <p:cTn id="6206" nodeType="withEffect" fill="hold">
                            <p:stCondLst>
                              <p:cond delay="0"/>
                            </p:stCondLst>
                            <p:childTnLst>
                              <p:par>
                                <p:cTn id="6207" nodeType="clickEffect" fill="hold" presetClass="entr" presetID="1">
                                  <p:stCondLst>
                                    <p:cond delay="0"/>
                                  </p:stCondLst>
                                  <p:childTnLst>
                                    <p:set>
                                      <p:cBhvr>
                                        <p:cTn id="6208" dur="1" fill="hold">
                                          <p:stCondLst>
                                            <p:cond delay="0"/>
                                          </p:stCondLst>
                                        </p:cTn>
                                        <p:tgtEl>
                                          <p:spTgt spid="25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2556" name="Picture 123"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2557" name="Picture 124"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2558" name="Title 71"/>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209" dur="indefinite" restart="never" nodeType="tmRoot">
          <p:childTnLst>
            <p:seq>
              <p:cTn id="6210" dur="indefinite" nodeType="mainSeq">
                <p:childTnLst>
                  <p:par>
                    <p:cTn id="6211" nodeType="clickEffect" fill="hold">
                      <p:stCondLst>
                        <p:cond delay="indefinite"/>
                      </p:stCondLst>
                      <p:childTnLst>
                        <p:par>
                          <p:cTn id="6212" nodeType="withEffect" fill="hold">
                            <p:stCondLst>
                              <p:cond delay="0"/>
                            </p:stCondLst>
                            <p:childTnLst>
                              <p:par>
                                <p:cTn id="6213" nodeType="clickEffect" fill="hold" presetClass="entr" presetID="1">
                                  <p:stCondLst>
                                    <p:cond delay="0"/>
                                  </p:stCondLst>
                                  <p:childTnLst>
                                    <p:set>
                                      <p:cBhvr>
                                        <p:cTn id="6214" dur="1" fill="hold">
                                          <p:stCondLst>
                                            <p:cond delay="0"/>
                                          </p:stCondLst>
                                        </p:cTn>
                                        <p:tgtEl>
                                          <p:spTgt spid="2555">
                                            <p:txEl>
                                              <p:pRg st="0" end="0"/>
                                            </p:txEl>
                                          </p:spTgt>
                                        </p:tgtEl>
                                        <p:attrNameLst>
                                          <p:attrName>style.visibility</p:attrName>
                                        </p:attrNameLst>
                                      </p:cBhvr>
                                      <p:to>
                                        <p:strVal val="visible"/>
                                      </p:to>
                                    </p:set>
                                  </p:childTnLst>
                                </p:cTn>
                              </p:par>
                            </p:childTnLst>
                          </p:cTn>
                        </p:par>
                      </p:childTnLst>
                    </p:cTn>
                  </p:par>
                  <p:par>
                    <p:cTn id="6215" nodeType="clickEffect" fill="hold">
                      <p:stCondLst>
                        <p:cond delay="indefinite"/>
                      </p:stCondLst>
                      <p:childTnLst>
                        <p:par>
                          <p:cTn id="6216" nodeType="withEffect" fill="hold">
                            <p:stCondLst>
                              <p:cond delay="0"/>
                            </p:stCondLst>
                            <p:childTnLst>
                              <p:par>
                                <p:cTn id="6217" nodeType="clickEffect" fill="hold" presetClass="entr" presetID="1">
                                  <p:stCondLst>
                                    <p:cond delay="0"/>
                                  </p:stCondLst>
                                  <p:childTnLst>
                                    <p:set>
                                      <p:cBhvr>
                                        <p:cTn id="6218" dur="1" fill="hold">
                                          <p:stCondLst>
                                            <p:cond delay="0"/>
                                          </p:stCondLst>
                                        </p:cTn>
                                        <p:tgtEl>
                                          <p:spTgt spid="255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9" name="Rectangle 835"/>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2560" name="Rectangle 836"/>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2561" name="Picture 125"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6219" dur="indefinite" restart="never" nodeType="tmRoot">
          <p:childTnLst>
            <p:seq>
              <p:cTn id="6220" dur="indefinite" nodeType="mainSeq">
                <p:childTnLst>
                  <p:par>
                    <p:cTn id="6221" nodeType="clickEffect" fill="hold">
                      <p:stCondLst>
                        <p:cond delay="indefinite"/>
                      </p:stCondLst>
                      <p:childTnLst>
                        <p:par>
                          <p:cTn id="6222" nodeType="withEffect" fill="hold">
                            <p:stCondLst>
                              <p:cond delay="0"/>
                            </p:stCondLst>
                            <p:childTnLst>
                              <p:par>
                                <p:cTn id="6223" nodeType="clickEffect" fill="hold" presetClass="entr" presetID="1">
                                  <p:stCondLst>
                                    <p:cond delay="0"/>
                                  </p:stCondLst>
                                  <p:childTnLst>
                                    <p:set>
                                      <p:cBhvr>
                                        <p:cTn id="6224" dur="1" fill="hold">
                                          <p:stCondLst>
                                            <p:cond delay="0"/>
                                          </p:stCondLst>
                                        </p:cTn>
                                        <p:tgtEl>
                                          <p:spTgt spid="2559">
                                            <p:txEl>
                                              <p:pRg st="0" end="0"/>
                                            </p:txEl>
                                          </p:spTgt>
                                        </p:tgtEl>
                                        <p:attrNameLst>
                                          <p:attrName>style.visibility</p:attrName>
                                        </p:attrNameLst>
                                      </p:cBhvr>
                                      <p:to>
                                        <p:strVal val="visible"/>
                                      </p:to>
                                    </p:set>
                                  </p:childTnLst>
                                </p:cTn>
                              </p:par>
                            </p:childTnLst>
                          </p:cTn>
                        </p:par>
                      </p:childTnLst>
                    </p:cTn>
                  </p:par>
                  <p:par>
                    <p:cTn id="6225" nodeType="clickEffect" fill="hold">
                      <p:stCondLst>
                        <p:cond delay="indefinite"/>
                      </p:stCondLst>
                      <p:childTnLst>
                        <p:par>
                          <p:cTn id="6226" nodeType="withEffect" fill="hold">
                            <p:stCondLst>
                              <p:cond delay="0"/>
                            </p:stCondLst>
                            <p:childTnLst>
                              <p:par>
                                <p:cTn id="6227" nodeType="clickEffect" fill="hold" presetClass="entr" presetID="1">
                                  <p:stCondLst>
                                    <p:cond delay="0"/>
                                  </p:stCondLst>
                                  <p:childTnLst>
                                    <p:set>
                                      <p:cBhvr>
                                        <p:cTn id="6228" dur="1" fill="hold">
                                          <p:stCondLst>
                                            <p:cond delay="0"/>
                                          </p:stCondLst>
                                        </p:cTn>
                                        <p:tgtEl>
                                          <p:spTgt spid="2559">
                                            <p:txEl>
                                              <p:pRg st="1" end="1"/>
                                            </p:txEl>
                                          </p:spTgt>
                                        </p:tgtEl>
                                        <p:attrNameLst>
                                          <p:attrName>style.visibility</p:attrName>
                                        </p:attrNameLst>
                                      </p:cBhvr>
                                      <p:to>
                                        <p:strVal val="visible"/>
                                      </p:to>
                                    </p:set>
                                  </p:childTnLst>
                                </p:cTn>
                              </p:par>
                            </p:childTnLst>
                          </p:cTn>
                        </p:par>
                      </p:childTnLst>
                    </p:cTn>
                  </p:par>
                  <p:par>
                    <p:cTn id="6229" nodeType="clickEffect" fill="hold">
                      <p:stCondLst>
                        <p:cond delay="indefinite"/>
                      </p:stCondLst>
                      <p:childTnLst>
                        <p:par>
                          <p:cTn id="6230" nodeType="withEffect" fill="hold">
                            <p:stCondLst>
                              <p:cond delay="0"/>
                            </p:stCondLst>
                            <p:childTnLst>
                              <p:par>
                                <p:cTn id="6231" nodeType="clickEffect" fill="hold" presetClass="entr" presetID="1">
                                  <p:stCondLst>
                                    <p:cond delay="0"/>
                                  </p:stCondLst>
                                  <p:childTnLst>
                                    <p:set>
                                      <p:cBhvr>
                                        <p:cTn id="6232" dur="1" fill="hold">
                                          <p:stCondLst>
                                            <p:cond delay="0"/>
                                          </p:stCondLst>
                                        </p:cTn>
                                        <p:tgtEl>
                                          <p:spTgt spid="2559">
                                            <p:txEl>
                                              <p:pRg st="2" end="2"/>
                                            </p:txEl>
                                          </p:spTgt>
                                        </p:tgtEl>
                                        <p:attrNameLst>
                                          <p:attrName>style.visibility</p:attrName>
                                        </p:attrNameLst>
                                      </p:cBhvr>
                                      <p:to>
                                        <p:strVal val="visible"/>
                                      </p:to>
                                    </p:set>
                                  </p:childTnLst>
                                </p:cTn>
                              </p:par>
                            </p:childTnLst>
                          </p:cTn>
                        </p:par>
                      </p:childTnLst>
                    </p:cTn>
                  </p:par>
                  <p:par>
                    <p:cTn id="6233" nodeType="clickEffect" fill="hold">
                      <p:stCondLst>
                        <p:cond delay="indefinite"/>
                      </p:stCondLst>
                      <p:childTnLst>
                        <p:par>
                          <p:cTn id="6234" nodeType="withEffect" fill="hold">
                            <p:stCondLst>
                              <p:cond delay="0"/>
                            </p:stCondLst>
                            <p:childTnLst>
                              <p:par>
                                <p:cTn id="6235" nodeType="clickEffect" fill="hold" presetClass="entr" presetID="1">
                                  <p:stCondLst>
                                    <p:cond delay="0"/>
                                  </p:stCondLst>
                                  <p:childTnLst>
                                    <p:set>
                                      <p:cBhvr>
                                        <p:cTn id="6236" dur="1" fill="hold">
                                          <p:stCondLst>
                                            <p:cond delay="0"/>
                                          </p:stCondLst>
                                        </p:cTn>
                                        <p:tgtEl>
                                          <p:spTgt spid="2559">
                                            <p:txEl>
                                              <p:pRg st="3" end="3"/>
                                            </p:txEl>
                                          </p:spTgt>
                                        </p:tgtEl>
                                        <p:attrNameLst>
                                          <p:attrName>style.visibility</p:attrName>
                                        </p:attrNameLst>
                                      </p:cBhvr>
                                      <p:to>
                                        <p:strVal val="visible"/>
                                      </p:to>
                                    </p:set>
                                  </p:childTnLst>
                                </p:cTn>
                              </p:par>
                            </p:childTnLst>
                          </p:cTn>
                        </p:par>
                      </p:childTnLst>
                    </p:cTn>
                  </p:par>
                  <p:par>
                    <p:cTn id="6237" nodeType="clickEffect" fill="hold">
                      <p:stCondLst>
                        <p:cond delay="indefinite"/>
                      </p:stCondLst>
                      <p:childTnLst>
                        <p:par>
                          <p:cTn id="6238" nodeType="withEffect" fill="hold">
                            <p:stCondLst>
                              <p:cond delay="0"/>
                            </p:stCondLst>
                            <p:childTnLst>
                              <p:par>
                                <p:cTn id="6239" nodeType="clickEffect" fill="hold" presetClass="entr" presetID="1">
                                  <p:stCondLst>
                                    <p:cond delay="0"/>
                                  </p:stCondLst>
                                  <p:childTnLst>
                                    <p:set>
                                      <p:cBhvr>
                                        <p:cTn id="6240" dur="1" fill="hold">
                                          <p:stCondLst>
                                            <p:cond delay="0"/>
                                          </p:stCondLst>
                                        </p:cTn>
                                        <p:tgtEl>
                                          <p:spTgt spid="255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2" name="Picture 126"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2563" name="Rectangle 837"/>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4" name="Picture 127" descr="SEDVME-Layout-09012009.png"/>
          <p:cNvPicPr/>
          <p:nvPr/>
        </p:nvPicPr>
        <p:blipFill>
          <a:blip r:embed="rId1"/>
          <a:stretch/>
        </p:blipFill>
        <p:spPr>
          <a:xfrm>
            <a:off x="0" y="1184400"/>
            <a:ext cx="9142920" cy="5672520"/>
          </a:xfrm>
          <a:prstGeom prst="rect">
            <a:avLst/>
          </a:prstGeom>
          <a:ln w="0">
            <a:noFill/>
          </a:ln>
        </p:spPr>
      </p:pic>
      <p:sp>
        <p:nvSpPr>
          <p:cNvPr id="2565" name="Rectangle 838"/>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6" name="Picture 128" descr="Diagram depicting SEDVME network topology"/>
          <p:cNvPicPr/>
          <p:nvPr/>
        </p:nvPicPr>
        <p:blipFill>
          <a:blip r:embed="rId1"/>
          <a:stretch/>
        </p:blipFill>
        <p:spPr>
          <a:xfrm>
            <a:off x="135000" y="1165320"/>
            <a:ext cx="8872920" cy="5790240"/>
          </a:xfrm>
          <a:prstGeom prst="rect">
            <a:avLst/>
          </a:prstGeom>
          <a:ln w="0">
            <a:noFill/>
          </a:ln>
        </p:spPr>
      </p:pic>
      <p:sp>
        <p:nvSpPr>
          <p:cNvPr id="2567" name="Rectangle 839"/>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2569" name="TextBox 207"/>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2570" name="Straight Arrow Connector 106"/>
          <p:cNvCxnSpPr/>
          <p:nvPr/>
        </p:nvCxnSpPr>
        <p:spPr>
          <a:xfrm>
            <a:off x="74520" y="3989160"/>
            <a:ext cx="198000" cy="745560"/>
          </a:xfrm>
          <a:prstGeom prst="straightConnector1">
            <a:avLst/>
          </a:prstGeom>
          <a:ln w="25400">
            <a:solidFill>
              <a:srgbClr val="4f81bd"/>
            </a:solidFill>
            <a:round/>
            <a:tailEnd len="med" type="arrow" w="med"/>
          </a:ln>
        </p:spPr>
      </p:cxnSp>
      <p:cxnSp>
        <p:nvCxnSpPr>
          <p:cNvPr id="2571" name="Straight Arrow Connector 107"/>
          <p:cNvCxnSpPr>
            <a:endCxn id="2572" idx="0"/>
          </p:cNvCxnSpPr>
          <p:nvPr/>
        </p:nvCxnSpPr>
        <p:spPr>
          <a:xfrm flipH="1">
            <a:off x="1177920" y="3989160"/>
            <a:ext cx="2520" cy="2224800"/>
          </a:xfrm>
          <a:prstGeom prst="straightConnector1">
            <a:avLst/>
          </a:prstGeom>
          <a:ln w="25400">
            <a:solidFill>
              <a:srgbClr val="4f81bd"/>
            </a:solidFill>
            <a:round/>
            <a:tailEnd len="med" type="arrow" w="med"/>
          </a:ln>
        </p:spPr>
      </p:cxnSp>
      <p:cxnSp>
        <p:nvCxnSpPr>
          <p:cNvPr id="2573" name="Straight Arrow Connector 108"/>
          <p:cNvCxnSpPr/>
          <p:nvPr/>
        </p:nvCxnSpPr>
        <p:spPr>
          <a:xfrm>
            <a:off x="1425240" y="3989160"/>
            <a:ext cx="129960" cy="745560"/>
          </a:xfrm>
          <a:prstGeom prst="straightConnector1">
            <a:avLst/>
          </a:prstGeom>
          <a:ln w="25400">
            <a:solidFill>
              <a:srgbClr val="4f81bd"/>
            </a:solidFill>
            <a:round/>
            <a:tailEnd len="med" type="arrow" w="med"/>
          </a:ln>
        </p:spPr>
      </p:cxnSp>
      <p:sp>
        <p:nvSpPr>
          <p:cNvPr id="2572" name="TextBox 208"/>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2574" name="TextBox 209"/>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2575" name="TextBox 210"/>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2576" name="Straight Arrow Connector 109"/>
          <p:cNvCxnSpPr/>
          <p:nvPr/>
        </p:nvCxnSpPr>
        <p:spPr>
          <a:xfrm>
            <a:off x="1831680" y="3939840"/>
            <a:ext cx="642600" cy="2422080"/>
          </a:xfrm>
          <a:prstGeom prst="straightConnector1">
            <a:avLst/>
          </a:prstGeom>
          <a:ln w="25400">
            <a:solidFill>
              <a:srgbClr val="4f81bd"/>
            </a:solidFill>
            <a:round/>
            <a:tailEnd len="med" type="arrow" w="med"/>
          </a:ln>
        </p:spPr>
      </p:cxnSp>
      <p:sp>
        <p:nvSpPr>
          <p:cNvPr id="2577" name="TextBox 211"/>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2578" name="Straight Arrow Connector 110"/>
          <p:cNvCxnSpPr/>
          <p:nvPr/>
        </p:nvCxnSpPr>
        <p:spPr>
          <a:xfrm>
            <a:off x="6867360" y="4012920"/>
            <a:ext cx="839160" cy="2003040"/>
          </a:xfrm>
          <a:prstGeom prst="straightConnector1">
            <a:avLst/>
          </a:prstGeom>
          <a:ln w="25400">
            <a:solidFill>
              <a:srgbClr val="4f81bd"/>
            </a:solidFill>
            <a:round/>
            <a:tailEnd len="med" type="arrow" w="med"/>
          </a:ln>
        </p:spPr>
      </p:cxnSp>
      <p:sp>
        <p:nvSpPr>
          <p:cNvPr id="2579" name="TextBox 212"/>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2580" name="TextBox 213"/>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2581" name="TextBox 214"/>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2582" name="TextBox 215"/>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2583" name="Straight Arrow Connector 111"/>
          <p:cNvCxnSpPr>
            <a:endCxn id="2579" idx="0"/>
          </p:cNvCxnSpPr>
          <p:nvPr/>
        </p:nvCxnSpPr>
        <p:spPr>
          <a:xfrm flipH="1">
            <a:off x="4273560" y="3963960"/>
            <a:ext cx="69120" cy="744840"/>
          </a:xfrm>
          <a:prstGeom prst="straightConnector1">
            <a:avLst/>
          </a:prstGeom>
          <a:ln w="25400">
            <a:solidFill>
              <a:srgbClr val="4f81bd"/>
            </a:solidFill>
            <a:round/>
            <a:tailEnd len="med" type="arrow" w="med"/>
          </a:ln>
        </p:spPr>
      </p:cxnSp>
      <p:cxnSp>
        <p:nvCxnSpPr>
          <p:cNvPr id="2584" name="Straight Connector 51"/>
          <p:cNvCxnSpPr/>
          <p:nvPr/>
        </p:nvCxnSpPr>
        <p:spPr>
          <a:xfrm>
            <a:off x="3406680" y="3989160"/>
            <a:ext cx="1059840" cy="1080"/>
          </a:xfrm>
          <a:prstGeom prst="straightConnector1">
            <a:avLst/>
          </a:prstGeom>
          <a:ln w="25400">
            <a:solidFill>
              <a:srgbClr val="1f497d"/>
            </a:solidFill>
            <a:round/>
          </a:ln>
        </p:spPr>
      </p:cxnSp>
      <p:cxnSp>
        <p:nvCxnSpPr>
          <p:cNvPr id="2585" name="Straight Arrow Connector 112"/>
          <p:cNvCxnSpPr/>
          <p:nvPr/>
        </p:nvCxnSpPr>
        <p:spPr>
          <a:xfrm>
            <a:off x="3501720" y="3989160"/>
            <a:ext cx="482040" cy="2090160"/>
          </a:xfrm>
          <a:prstGeom prst="straightConnector1">
            <a:avLst/>
          </a:prstGeom>
          <a:ln w="25400">
            <a:solidFill>
              <a:srgbClr val="4f81bd"/>
            </a:solidFill>
            <a:round/>
            <a:tailEnd len="med" type="arrow" w="med"/>
          </a:ln>
        </p:spPr>
      </p:cxnSp>
      <p:cxnSp>
        <p:nvCxnSpPr>
          <p:cNvPr id="2586" name="Straight Connector 52"/>
          <p:cNvCxnSpPr/>
          <p:nvPr/>
        </p:nvCxnSpPr>
        <p:spPr>
          <a:xfrm>
            <a:off x="2323800" y="3989160"/>
            <a:ext cx="1083960" cy="1080"/>
          </a:xfrm>
          <a:prstGeom prst="straightConnector1">
            <a:avLst/>
          </a:prstGeom>
          <a:ln w="25400">
            <a:solidFill>
              <a:srgbClr val="c0504d"/>
            </a:solidFill>
            <a:round/>
          </a:ln>
        </p:spPr>
      </p:cxnSp>
      <p:cxnSp>
        <p:nvCxnSpPr>
          <p:cNvPr id="2587" name="Straight Arrow Connector 113"/>
          <p:cNvCxnSpPr/>
          <p:nvPr/>
        </p:nvCxnSpPr>
        <p:spPr>
          <a:xfrm flipH="1">
            <a:off x="2206440" y="3992400"/>
            <a:ext cx="118440" cy="361440"/>
          </a:xfrm>
          <a:prstGeom prst="straightConnector1">
            <a:avLst/>
          </a:prstGeom>
          <a:ln w="25400">
            <a:solidFill>
              <a:srgbClr val="c0504d"/>
            </a:solidFill>
            <a:round/>
            <a:tailEnd len="med" type="arrow" w="med"/>
          </a:ln>
        </p:spPr>
      </p:cxnSp>
      <p:sp>
        <p:nvSpPr>
          <p:cNvPr id="2588" name="TextBox 216"/>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2589" name="TextBox 217"/>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2590" name="TextBox 218"/>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2591" name="Straight Arrow Connector 114"/>
          <p:cNvCxnSpPr/>
          <p:nvPr/>
        </p:nvCxnSpPr>
        <p:spPr>
          <a:xfrm>
            <a:off x="5760720" y="3927240"/>
            <a:ext cx="1080" cy="499680"/>
          </a:xfrm>
          <a:prstGeom prst="straightConnector1">
            <a:avLst/>
          </a:prstGeom>
          <a:ln w="25400">
            <a:solidFill>
              <a:srgbClr val="4f81bd"/>
            </a:solidFill>
            <a:round/>
            <a:tailEnd len="med" type="arrow" w="med"/>
          </a:ln>
        </p:spPr>
      </p:cxnSp>
      <p:cxnSp>
        <p:nvCxnSpPr>
          <p:cNvPr id="2592" name="Straight Arrow Connector 115"/>
          <p:cNvCxnSpPr/>
          <p:nvPr/>
        </p:nvCxnSpPr>
        <p:spPr>
          <a:xfrm>
            <a:off x="6024240" y="3927240"/>
            <a:ext cx="228240" cy="1140840"/>
          </a:xfrm>
          <a:prstGeom prst="straightConnector1">
            <a:avLst/>
          </a:prstGeom>
          <a:ln w="25400">
            <a:solidFill>
              <a:srgbClr val="4f81bd"/>
            </a:solidFill>
            <a:round/>
            <a:tailEnd len="med" type="arrow" w="med"/>
          </a:ln>
        </p:spPr>
      </p:cxnSp>
      <p:cxnSp>
        <p:nvCxnSpPr>
          <p:cNvPr id="2593" name="Straight Arrow Connector 116"/>
          <p:cNvCxnSpPr/>
          <p:nvPr/>
        </p:nvCxnSpPr>
        <p:spPr>
          <a:xfrm>
            <a:off x="3233520" y="3976560"/>
            <a:ext cx="1080" cy="364680"/>
          </a:xfrm>
          <a:prstGeom prst="straightConnector1">
            <a:avLst/>
          </a:prstGeom>
          <a:ln w="25400">
            <a:solidFill>
              <a:srgbClr val="4f81bd"/>
            </a:solidFill>
            <a:round/>
            <a:tailEnd len="med" type="arrow" w="med"/>
          </a:ln>
        </p:spPr>
      </p:cxnSp>
      <p:cxnSp>
        <p:nvCxnSpPr>
          <p:cNvPr id="2594" name="Straight Arrow Connector 117"/>
          <p:cNvCxnSpPr/>
          <p:nvPr/>
        </p:nvCxnSpPr>
        <p:spPr>
          <a:xfrm>
            <a:off x="5203800" y="3993840"/>
            <a:ext cx="332640" cy="2085480"/>
          </a:xfrm>
          <a:prstGeom prst="straightConnector1">
            <a:avLst/>
          </a:prstGeom>
          <a:ln w="25400">
            <a:solidFill>
              <a:srgbClr val="4f81bd"/>
            </a:solidFill>
            <a:round/>
            <a:tailEnd len="med" type="arrow" w="med"/>
          </a:ln>
        </p:spPr>
      </p:cxnSp>
      <p:sp>
        <p:nvSpPr>
          <p:cNvPr id="2595" name="TextBox 219"/>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2596" name="Straight Arrow Connector 118"/>
          <p:cNvCxnSpPr>
            <a:endCxn id="2595" idx="0"/>
          </p:cNvCxnSpPr>
          <p:nvPr/>
        </p:nvCxnSpPr>
        <p:spPr>
          <a:xfrm flipH="1">
            <a:off x="8812440" y="3927240"/>
            <a:ext cx="332640" cy="952920"/>
          </a:xfrm>
          <a:prstGeom prst="straightConnector1">
            <a:avLst/>
          </a:prstGeom>
          <a:ln w="25400">
            <a:solidFill>
              <a:srgbClr val="4f81bd"/>
            </a:solidFill>
            <a:round/>
            <a:tailEnd len="med" type="arrow" w="med"/>
          </a:ln>
        </p:spPr>
      </p:cxnSp>
      <p:sp>
        <p:nvSpPr>
          <p:cNvPr id="2597" name="TextBox 220"/>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2598" name="Straight Connector 53"/>
          <p:cNvCxnSpPr/>
          <p:nvPr/>
        </p:nvCxnSpPr>
        <p:spPr>
          <a:xfrm flipV="1">
            <a:off x="4572000" y="3976560"/>
            <a:ext cx="2296440" cy="13680"/>
          </a:xfrm>
          <a:prstGeom prst="straightConnector1">
            <a:avLst/>
          </a:prstGeom>
          <a:ln w="25400">
            <a:solidFill>
              <a:srgbClr val="ffff00"/>
            </a:solidFill>
            <a:round/>
          </a:ln>
        </p:spPr>
      </p:cxnSp>
      <p:cxnSp>
        <p:nvCxnSpPr>
          <p:cNvPr id="2599" name="Straight Connector 54"/>
          <p:cNvCxnSpPr/>
          <p:nvPr/>
        </p:nvCxnSpPr>
        <p:spPr>
          <a:xfrm>
            <a:off x="6941880" y="4001760"/>
            <a:ext cx="2166480" cy="1080"/>
          </a:xfrm>
          <a:prstGeom prst="straightConnector1">
            <a:avLst/>
          </a:prstGeom>
          <a:ln w="25400">
            <a:solidFill>
              <a:srgbClr val="008000"/>
            </a:solidFill>
            <a:round/>
          </a:ln>
        </p:spPr>
      </p:cxnSp>
      <p:sp>
        <p:nvSpPr>
          <p:cNvPr id="2600" name="TextBox 221"/>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2601" name="Straight Arrow Connector 119"/>
          <p:cNvCxnSpPr/>
          <p:nvPr/>
        </p:nvCxnSpPr>
        <p:spPr>
          <a:xfrm>
            <a:off x="4829040" y="4030560"/>
            <a:ext cx="1080" cy="323280"/>
          </a:xfrm>
          <a:prstGeom prst="straightConnector1">
            <a:avLst/>
          </a:prstGeom>
          <a:ln w="25400">
            <a:solidFill>
              <a:srgbClr val="4f81bd"/>
            </a:solidFill>
            <a:round/>
            <a:tailEnd len="med" type="arrow" w="med"/>
          </a:ln>
        </p:spPr>
      </p:cxnSp>
      <p:cxnSp>
        <p:nvCxnSpPr>
          <p:cNvPr id="2602" name="Straight Arrow Connector 120"/>
          <p:cNvCxnSpPr/>
          <p:nvPr/>
        </p:nvCxnSpPr>
        <p:spPr>
          <a:xfrm>
            <a:off x="6399000" y="4012920"/>
            <a:ext cx="342360" cy="1645920"/>
          </a:xfrm>
          <a:prstGeom prst="straightConnector1">
            <a:avLst/>
          </a:prstGeom>
          <a:ln w="25400">
            <a:solidFill>
              <a:srgbClr val="4f81bd"/>
            </a:solidFill>
            <a:round/>
            <a:tailEnd len="med" type="arrow" w="med"/>
          </a:ln>
        </p:spPr>
      </p:cxnSp>
      <p:sp>
        <p:nvSpPr>
          <p:cNvPr id="2603" name="TextBox 222"/>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2604" name="TextBox 223"/>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2605" name="Picture 129"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6241" dur="indefinite" restart="never" nodeType="tmRoot">
          <p:childTnLst>
            <p:seq>
              <p:cTn id="6242" dur="indefinite" nodeType="mainSeq">
                <p:childTnLst>
                  <p:par>
                    <p:cTn id="6243" nodeType="clickEffect" fill="hold">
                      <p:stCondLst>
                        <p:cond delay="indefinite"/>
                      </p:stCondLst>
                      <p:childTnLst>
                        <p:par>
                          <p:cTn id="6244" nodeType="withEffect" fill="hold">
                            <p:stCondLst>
                              <p:cond delay="0"/>
                            </p:stCondLst>
                            <p:childTnLst>
                              <p:par>
                                <p:cTn id="6245" nodeType="clickEffect" fill="hold" presetClass="entr" presetID="1">
                                  <p:stCondLst>
                                    <p:cond delay="0"/>
                                  </p:stCondLst>
                                  <p:childTnLst>
                                    <p:set>
                                      <p:cBhvr>
                                        <p:cTn id="6246" dur="1" fill="hold">
                                          <p:stCondLst>
                                            <p:cond delay="0"/>
                                          </p:stCondLst>
                                        </p:cTn>
                                        <p:tgtEl>
                                          <p:spTgt spid="2569"/>
                                        </p:tgtEl>
                                        <p:attrNameLst>
                                          <p:attrName>style.visibility</p:attrName>
                                        </p:attrNameLst>
                                      </p:cBhvr>
                                      <p:to>
                                        <p:strVal val="visible"/>
                                      </p:to>
                                    </p:set>
                                  </p:childTnLst>
                                </p:cTn>
                              </p:par>
                              <p:par>
                                <p:cTn id="6247" nodeType="withEffect" fill="hold" presetClass="entr" presetID="1">
                                  <p:stCondLst>
                                    <p:cond delay="0"/>
                                  </p:stCondLst>
                                  <p:childTnLst>
                                    <p:set>
                                      <p:cBhvr>
                                        <p:cTn id="6248" dur="1" fill="hold">
                                          <p:stCondLst>
                                            <p:cond delay="0"/>
                                          </p:stCondLst>
                                        </p:cTn>
                                        <p:tgtEl>
                                          <p:spTgt spid="2570"/>
                                        </p:tgtEl>
                                        <p:attrNameLst>
                                          <p:attrName>style.visibility</p:attrName>
                                        </p:attrNameLst>
                                      </p:cBhvr>
                                      <p:to>
                                        <p:strVal val="visible"/>
                                      </p:to>
                                    </p:set>
                                  </p:childTnLst>
                                </p:cTn>
                              </p:par>
                            </p:childTnLst>
                          </p:cTn>
                        </p:par>
                      </p:childTnLst>
                    </p:cTn>
                  </p:par>
                  <p:par>
                    <p:cTn id="6249" nodeType="clickEffect" fill="hold">
                      <p:stCondLst>
                        <p:cond delay="indefinite"/>
                      </p:stCondLst>
                      <p:childTnLst>
                        <p:par>
                          <p:cTn id="6250" nodeType="withEffect" fill="hold">
                            <p:stCondLst>
                              <p:cond delay="0"/>
                            </p:stCondLst>
                            <p:childTnLst>
                              <p:par>
                                <p:cTn id="6251" nodeType="clickEffect" fill="hold" presetClass="entr" presetID="1">
                                  <p:stCondLst>
                                    <p:cond delay="0"/>
                                  </p:stCondLst>
                                  <p:childTnLst>
                                    <p:set>
                                      <p:cBhvr>
                                        <p:cTn id="6252" dur="1" fill="hold">
                                          <p:stCondLst>
                                            <p:cond delay="0"/>
                                          </p:stCondLst>
                                        </p:cTn>
                                        <p:tgtEl>
                                          <p:spTgt spid="2578"/>
                                        </p:tgtEl>
                                        <p:attrNameLst>
                                          <p:attrName>style.visibility</p:attrName>
                                        </p:attrNameLst>
                                      </p:cBhvr>
                                      <p:to>
                                        <p:strVal val="visible"/>
                                      </p:to>
                                    </p:set>
                                  </p:childTnLst>
                                </p:cTn>
                              </p:par>
                              <p:par>
                                <p:cTn id="6253" nodeType="withEffect" fill="hold" presetClass="entr" presetID="1">
                                  <p:stCondLst>
                                    <p:cond delay="0"/>
                                  </p:stCondLst>
                                  <p:childTnLst>
                                    <p:set>
                                      <p:cBhvr>
                                        <p:cTn id="6254" dur="1" fill="hold">
                                          <p:stCondLst>
                                            <p:cond delay="0"/>
                                          </p:stCondLst>
                                        </p:cTn>
                                        <p:tgtEl>
                                          <p:spTgt spid="2577"/>
                                        </p:tgtEl>
                                        <p:attrNameLst>
                                          <p:attrName>style.visibility</p:attrName>
                                        </p:attrNameLst>
                                      </p:cBhvr>
                                      <p:to>
                                        <p:strVal val="visible"/>
                                      </p:to>
                                    </p:set>
                                  </p:childTnLst>
                                </p:cTn>
                              </p:par>
                            </p:childTnLst>
                          </p:cTn>
                        </p:par>
                      </p:childTnLst>
                    </p:cTn>
                  </p:par>
                  <p:par>
                    <p:cTn id="6255" nodeType="clickEffect" fill="hold">
                      <p:stCondLst>
                        <p:cond delay="indefinite"/>
                      </p:stCondLst>
                      <p:childTnLst>
                        <p:par>
                          <p:cTn id="6256" nodeType="withEffect" fill="hold">
                            <p:stCondLst>
                              <p:cond delay="0"/>
                            </p:stCondLst>
                            <p:childTnLst>
                              <p:par>
                                <p:cTn id="6257" nodeType="clickEffect" fill="hold" presetClass="entr" presetID="1">
                                  <p:stCondLst>
                                    <p:cond delay="0"/>
                                  </p:stCondLst>
                                  <p:childTnLst>
                                    <p:set>
                                      <p:cBhvr>
                                        <p:cTn id="6258" dur="1" fill="hold">
                                          <p:stCondLst>
                                            <p:cond delay="0"/>
                                          </p:stCondLst>
                                        </p:cTn>
                                        <p:tgtEl>
                                          <p:spTgt spid="2571"/>
                                        </p:tgtEl>
                                        <p:attrNameLst>
                                          <p:attrName>style.visibility</p:attrName>
                                        </p:attrNameLst>
                                      </p:cBhvr>
                                      <p:to>
                                        <p:strVal val="visible"/>
                                      </p:to>
                                    </p:set>
                                  </p:childTnLst>
                                </p:cTn>
                              </p:par>
                              <p:par>
                                <p:cTn id="6259" nodeType="withEffect" fill="hold" presetClass="entr" presetID="1">
                                  <p:stCondLst>
                                    <p:cond delay="0"/>
                                  </p:stCondLst>
                                  <p:childTnLst>
                                    <p:set>
                                      <p:cBhvr>
                                        <p:cTn id="6260" dur="1" fill="hold">
                                          <p:stCondLst>
                                            <p:cond delay="0"/>
                                          </p:stCondLst>
                                        </p:cTn>
                                        <p:tgtEl>
                                          <p:spTgt spid="2572"/>
                                        </p:tgtEl>
                                        <p:attrNameLst>
                                          <p:attrName>style.visibility</p:attrName>
                                        </p:attrNameLst>
                                      </p:cBhvr>
                                      <p:to>
                                        <p:strVal val="visible"/>
                                      </p:to>
                                    </p:set>
                                  </p:childTnLst>
                                </p:cTn>
                              </p:par>
                            </p:childTnLst>
                          </p:cTn>
                        </p:par>
                      </p:childTnLst>
                    </p:cTn>
                  </p:par>
                  <p:par>
                    <p:cTn id="6261" nodeType="clickEffect" fill="hold">
                      <p:stCondLst>
                        <p:cond delay="indefinite"/>
                      </p:stCondLst>
                      <p:childTnLst>
                        <p:par>
                          <p:cTn id="6262" nodeType="withEffect" fill="hold">
                            <p:stCondLst>
                              <p:cond delay="0"/>
                            </p:stCondLst>
                            <p:childTnLst>
                              <p:par>
                                <p:cTn id="6263" nodeType="clickEffect" fill="hold" presetClass="entr" presetID="1">
                                  <p:stCondLst>
                                    <p:cond delay="0"/>
                                  </p:stCondLst>
                                  <p:childTnLst>
                                    <p:set>
                                      <p:cBhvr>
                                        <p:cTn id="6264" dur="1" fill="hold">
                                          <p:stCondLst>
                                            <p:cond delay="0"/>
                                          </p:stCondLst>
                                        </p:cTn>
                                        <p:tgtEl>
                                          <p:spTgt spid="2573"/>
                                        </p:tgtEl>
                                        <p:attrNameLst>
                                          <p:attrName>style.visibility</p:attrName>
                                        </p:attrNameLst>
                                      </p:cBhvr>
                                      <p:to>
                                        <p:strVal val="visible"/>
                                      </p:to>
                                    </p:set>
                                  </p:childTnLst>
                                </p:cTn>
                              </p:par>
                              <p:par>
                                <p:cTn id="6265" nodeType="withEffect" fill="hold" presetClass="entr" presetID="1">
                                  <p:stCondLst>
                                    <p:cond delay="0"/>
                                  </p:stCondLst>
                                  <p:childTnLst>
                                    <p:set>
                                      <p:cBhvr>
                                        <p:cTn id="6266" dur="1" fill="hold">
                                          <p:stCondLst>
                                            <p:cond delay="0"/>
                                          </p:stCondLst>
                                        </p:cTn>
                                        <p:tgtEl>
                                          <p:spTgt spid="2574"/>
                                        </p:tgtEl>
                                        <p:attrNameLst>
                                          <p:attrName>style.visibility</p:attrName>
                                        </p:attrNameLst>
                                      </p:cBhvr>
                                      <p:to>
                                        <p:strVal val="visible"/>
                                      </p:to>
                                    </p:set>
                                  </p:childTnLst>
                                </p:cTn>
                              </p:par>
                            </p:childTnLst>
                          </p:cTn>
                        </p:par>
                      </p:childTnLst>
                    </p:cTn>
                  </p:par>
                  <p:par>
                    <p:cTn id="6267" nodeType="clickEffect" fill="hold">
                      <p:stCondLst>
                        <p:cond delay="indefinite"/>
                      </p:stCondLst>
                      <p:childTnLst>
                        <p:par>
                          <p:cTn id="6268" nodeType="withEffect" fill="hold">
                            <p:stCondLst>
                              <p:cond delay="0"/>
                            </p:stCondLst>
                            <p:childTnLst>
                              <p:par>
                                <p:cTn id="6269" nodeType="clickEffect" fill="hold" presetClass="entr" presetID="1">
                                  <p:stCondLst>
                                    <p:cond delay="0"/>
                                  </p:stCondLst>
                                  <p:childTnLst>
                                    <p:set>
                                      <p:cBhvr>
                                        <p:cTn id="6270" dur="1" fill="hold">
                                          <p:stCondLst>
                                            <p:cond delay="0"/>
                                          </p:stCondLst>
                                        </p:cTn>
                                        <p:tgtEl>
                                          <p:spTgt spid="2576"/>
                                        </p:tgtEl>
                                        <p:attrNameLst>
                                          <p:attrName>style.visibility</p:attrName>
                                        </p:attrNameLst>
                                      </p:cBhvr>
                                      <p:to>
                                        <p:strVal val="visible"/>
                                      </p:to>
                                    </p:set>
                                  </p:childTnLst>
                                </p:cTn>
                              </p:par>
                              <p:par>
                                <p:cTn id="6271" nodeType="withEffect" fill="hold" presetClass="entr" presetID="1">
                                  <p:stCondLst>
                                    <p:cond delay="0"/>
                                  </p:stCondLst>
                                  <p:childTnLst>
                                    <p:set>
                                      <p:cBhvr>
                                        <p:cTn id="6272" dur="1" fill="hold">
                                          <p:stCondLst>
                                            <p:cond delay="0"/>
                                          </p:stCondLst>
                                        </p:cTn>
                                        <p:tgtEl>
                                          <p:spTgt spid="2575"/>
                                        </p:tgtEl>
                                        <p:attrNameLst>
                                          <p:attrName>style.visibility</p:attrName>
                                        </p:attrNameLst>
                                      </p:cBhvr>
                                      <p:to>
                                        <p:strVal val="visible"/>
                                      </p:to>
                                    </p:set>
                                  </p:childTnLst>
                                </p:cTn>
                              </p:par>
                            </p:childTnLst>
                          </p:cTn>
                        </p:par>
                      </p:childTnLst>
                    </p:cTn>
                  </p:par>
                  <p:par>
                    <p:cTn id="6273" nodeType="clickEffect" fill="hold">
                      <p:stCondLst>
                        <p:cond delay="indefinite"/>
                      </p:stCondLst>
                      <p:childTnLst>
                        <p:par>
                          <p:cTn id="6274" nodeType="withEffect" fill="hold">
                            <p:stCondLst>
                              <p:cond delay="0"/>
                            </p:stCondLst>
                            <p:childTnLst>
                              <p:par>
                                <p:cTn id="6275" nodeType="clickEffect" fill="hold" presetClass="entr" presetID="1">
                                  <p:stCondLst>
                                    <p:cond delay="0"/>
                                  </p:stCondLst>
                                  <p:childTnLst>
                                    <p:set>
                                      <p:cBhvr>
                                        <p:cTn id="6276" dur="1" fill="hold">
                                          <p:stCondLst>
                                            <p:cond delay="0"/>
                                          </p:stCondLst>
                                        </p:cTn>
                                        <p:tgtEl>
                                          <p:spTgt spid="2576"/>
                                        </p:tgtEl>
                                        <p:attrNameLst>
                                          <p:attrName>style.visibility</p:attrName>
                                        </p:attrNameLst>
                                      </p:cBhvr>
                                      <p:to>
                                        <p:strVal val="visible"/>
                                      </p:to>
                                    </p:set>
                                  </p:childTnLst>
                                </p:cTn>
                              </p:par>
                              <p:par>
                                <p:cTn id="6277" nodeType="withEffect" fill="hold" presetClass="entr" presetID="1">
                                  <p:stCondLst>
                                    <p:cond delay="0"/>
                                  </p:stCondLst>
                                  <p:childTnLst>
                                    <p:set>
                                      <p:cBhvr>
                                        <p:cTn id="6278" dur="1" fill="hold">
                                          <p:stCondLst>
                                            <p:cond delay="0"/>
                                          </p:stCondLst>
                                        </p:cTn>
                                        <p:tgtEl>
                                          <p:spTgt spid="2575"/>
                                        </p:tgtEl>
                                        <p:attrNameLst>
                                          <p:attrName>style.visibility</p:attrName>
                                        </p:attrNameLst>
                                      </p:cBhvr>
                                      <p:to>
                                        <p:strVal val="visible"/>
                                      </p:to>
                                    </p:set>
                                  </p:childTnLst>
                                </p:cTn>
                              </p:par>
                            </p:childTnLst>
                          </p:cTn>
                        </p:par>
                      </p:childTnLst>
                    </p:cTn>
                  </p:par>
                  <p:par>
                    <p:cTn id="6279" nodeType="clickEffect" fill="hold">
                      <p:stCondLst>
                        <p:cond delay="indefinite"/>
                      </p:stCondLst>
                      <p:childTnLst>
                        <p:par>
                          <p:cTn id="6280" nodeType="withEffect" fill="hold">
                            <p:stCondLst>
                              <p:cond delay="0"/>
                            </p:stCondLst>
                            <p:childTnLst>
                              <p:par>
                                <p:cTn id="6281" nodeType="clickEffect" fill="hold" presetClass="entr" presetID="1">
                                  <p:stCondLst>
                                    <p:cond delay="0"/>
                                  </p:stCondLst>
                                  <p:childTnLst>
                                    <p:set>
                                      <p:cBhvr>
                                        <p:cTn id="6282" dur="1" fill="hold">
                                          <p:stCondLst>
                                            <p:cond delay="0"/>
                                          </p:stCondLst>
                                        </p:cTn>
                                        <p:tgtEl>
                                          <p:spTgt spid="2587"/>
                                        </p:tgtEl>
                                        <p:attrNameLst>
                                          <p:attrName>style.visibility</p:attrName>
                                        </p:attrNameLst>
                                      </p:cBhvr>
                                      <p:to>
                                        <p:strVal val="visible"/>
                                      </p:to>
                                    </p:set>
                                  </p:childTnLst>
                                </p:cTn>
                              </p:par>
                              <p:par>
                                <p:cTn id="6283" nodeType="withEffect" fill="hold" presetClass="entr" presetID="1">
                                  <p:stCondLst>
                                    <p:cond delay="0"/>
                                  </p:stCondLst>
                                  <p:childTnLst>
                                    <p:set>
                                      <p:cBhvr>
                                        <p:cTn id="6284" dur="1" fill="hold">
                                          <p:stCondLst>
                                            <p:cond delay="0"/>
                                          </p:stCondLst>
                                        </p:cTn>
                                        <p:tgtEl>
                                          <p:spTgt spid="2582"/>
                                        </p:tgtEl>
                                        <p:attrNameLst>
                                          <p:attrName>style.visibility</p:attrName>
                                        </p:attrNameLst>
                                      </p:cBhvr>
                                      <p:to>
                                        <p:strVal val="visible"/>
                                      </p:to>
                                    </p:set>
                                  </p:childTnLst>
                                </p:cTn>
                              </p:par>
                            </p:childTnLst>
                          </p:cTn>
                        </p:par>
                      </p:childTnLst>
                    </p:cTn>
                  </p:par>
                  <p:par>
                    <p:cTn id="6285" nodeType="clickEffect" fill="hold">
                      <p:stCondLst>
                        <p:cond delay="indefinite"/>
                      </p:stCondLst>
                      <p:childTnLst>
                        <p:par>
                          <p:cTn id="6286" nodeType="withEffect" fill="hold">
                            <p:stCondLst>
                              <p:cond delay="0"/>
                            </p:stCondLst>
                            <p:childTnLst>
                              <p:par>
                                <p:cTn id="6287" nodeType="clickEffect" fill="hold" presetClass="entr" presetID="1">
                                  <p:stCondLst>
                                    <p:cond delay="0"/>
                                  </p:stCondLst>
                                  <p:childTnLst>
                                    <p:set>
                                      <p:cBhvr>
                                        <p:cTn id="6288" dur="1" fill="hold">
                                          <p:stCondLst>
                                            <p:cond delay="0"/>
                                          </p:stCondLst>
                                        </p:cTn>
                                        <p:tgtEl>
                                          <p:spTgt spid="2593"/>
                                        </p:tgtEl>
                                        <p:attrNameLst>
                                          <p:attrName>style.visibility</p:attrName>
                                        </p:attrNameLst>
                                      </p:cBhvr>
                                      <p:to>
                                        <p:strVal val="visible"/>
                                      </p:to>
                                    </p:set>
                                  </p:childTnLst>
                                </p:cTn>
                              </p:par>
                              <p:par>
                                <p:cTn id="6289" nodeType="withEffect" fill="hold" presetClass="entr" presetID="1">
                                  <p:stCondLst>
                                    <p:cond delay="0"/>
                                  </p:stCondLst>
                                  <p:childTnLst>
                                    <p:set>
                                      <p:cBhvr>
                                        <p:cTn id="6290" dur="1" fill="hold">
                                          <p:stCondLst>
                                            <p:cond delay="0"/>
                                          </p:stCondLst>
                                        </p:cTn>
                                        <p:tgtEl>
                                          <p:spTgt spid="2581"/>
                                        </p:tgtEl>
                                        <p:attrNameLst>
                                          <p:attrName>style.visibility</p:attrName>
                                        </p:attrNameLst>
                                      </p:cBhvr>
                                      <p:to>
                                        <p:strVal val="visible"/>
                                      </p:to>
                                    </p:set>
                                  </p:childTnLst>
                                </p:cTn>
                              </p:par>
                            </p:childTnLst>
                          </p:cTn>
                        </p:par>
                      </p:childTnLst>
                    </p:cTn>
                  </p:par>
                  <p:par>
                    <p:cTn id="6291" nodeType="clickEffect" fill="hold">
                      <p:stCondLst>
                        <p:cond delay="indefinite"/>
                      </p:stCondLst>
                      <p:childTnLst>
                        <p:par>
                          <p:cTn id="6292" nodeType="withEffect" fill="hold">
                            <p:stCondLst>
                              <p:cond delay="0"/>
                            </p:stCondLst>
                            <p:childTnLst>
                              <p:par>
                                <p:cTn id="6293" nodeType="clickEffect" fill="hold" presetClass="entr" presetID="1">
                                  <p:stCondLst>
                                    <p:cond delay="0"/>
                                  </p:stCondLst>
                                  <p:childTnLst>
                                    <p:set>
                                      <p:cBhvr>
                                        <p:cTn id="6294" dur="1" fill="hold">
                                          <p:stCondLst>
                                            <p:cond delay="0"/>
                                          </p:stCondLst>
                                        </p:cTn>
                                        <p:tgtEl>
                                          <p:spTgt spid="2585"/>
                                        </p:tgtEl>
                                        <p:attrNameLst>
                                          <p:attrName>style.visibility</p:attrName>
                                        </p:attrNameLst>
                                      </p:cBhvr>
                                      <p:to>
                                        <p:strVal val="visible"/>
                                      </p:to>
                                    </p:set>
                                  </p:childTnLst>
                                </p:cTn>
                              </p:par>
                              <p:par>
                                <p:cTn id="6295" nodeType="withEffect" fill="hold" presetClass="entr" presetID="1">
                                  <p:stCondLst>
                                    <p:cond delay="0"/>
                                  </p:stCondLst>
                                  <p:childTnLst>
                                    <p:set>
                                      <p:cBhvr>
                                        <p:cTn id="6296" dur="1" fill="hold">
                                          <p:stCondLst>
                                            <p:cond delay="0"/>
                                          </p:stCondLst>
                                        </p:cTn>
                                        <p:tgtEl>
                                          <p:spTgt spid="2580"/>
                                        </p:tgtEl>
                                        <p:attrNameLst>
                                          <p:attrName>style.visibility</p:attrName>
                                        </p:attrNameLst>
                                      </p:cBhvr>
                                      <p:to>
                                        <p:strVal val="visible"/>
                                      </p:to>
                                    </p:set>
                                  </p:childTnLst>
                                </p:cTn>
                              </p:par>
                            </p:childTnLst>
                          </p:cTn>
                        </p:par>
                      </p:childTnLst>
                    </p:cTn>
                  </p:par>
                  <p:par>
                    <p:cTn id="6297" nodeType="clickEffect" fill="hold">
                      <p:stCondLst>
                        <p:cond delay="indefinite"/>
                      </p:stCondLst>
                      <p:childTnLst>
                        <p:par>
                          <p:cTn id="6298" nodeType="withEffect" fill="hold">
                            <p:stCondLst>
                              <p:cond delay="0"/>
                            </p:stCondLst>
                            <p:childTnLst>
                              <p:par>
                                <p:cTn id="6299" nodeType="clickEffect" fill="hold" presetClass="entr" presetID="1">
                                  <p:stCondLst>
                                    <p:cond delay="0"/>
                                  </p:stCondLst>
                                  <p:childTnLst>
                                    <p:set>
                                      <p:cBhvr>
                                        <p:cTn id="6300" dur="1" fill="hold">
                                          <p:stCondLst>
                                            <p:cond delay="0"/>
                                          </p:stCondLst>
                                        </p:cTn>
                                        <p:tgtEl>
                                          <p:spTgt spid="2583"/>
                                        </p:tgtEl>
                                        <p:attrNameLst>
                                          <p:attrName>style.visibility</p:attrName>
                                        </p:attrNameLst>
                                      </p:cBhvr>
                                      <p:to>
                                        <p:strVal val="visible"/>
                                      </p:to>
                                    </p:set>
                                  </p:childTnLst>
                                </p:cTn>
                              </p:par>
                              <p:par>
                                <p:cTn id="6301" nodeType="withEffect" fill="hold" presetClass="entr" presetID="1">
                                  <p:stCondLst>
                                    <p:cond delay="0"/>
                                  </p:stCondLst>
                                  <p:childTnLst>
                                    <p:set>
                                      <p:cBhvr>
                                        <p:cTn id="6302" dur="1" fill="hold">
                                          <p:stCondLst>
                                            <p:cond delay="0"/>
                                          </p:stCondLst>
                                        </p:cTn>
                                        <p:tgtEl>
                                          <p:spTgt spid="2579"/>
                                        </p:tgtEl>
                                        <p:attrNameLst>
                                          <p:attrName>style.visibility</p:attrName>
                                        </p:attrNameLst>
                                      </p:cBhvr>
                                      <p:to>
                                        <p:strVal val="visible"/>
                                      </p:to>
                                    </p:set>
                                  </p:childTnLst>
                                </p:cTn>
                              </p:par>
                            </p:childTnLst>
                          </p:cTn>
                        </p:par>
                      </p:childTnLst>
                    </p:cTn>
                  </p:par>
                  <p:par>
                    <p:cTn id="6303" nodeType="clickEffect" fill="hold">
                      <p:stCondLst>
                        <p:cond delay="indefinite"/>
                      </p:stCondLst>
                      <p:childTnLst>
                        <p:par>
                          <p:cTn id="6304" nodeType="withEffect" fill="hold">
                            <p:stCondLst>
                              <p:cond delay="0"/>
                            </p:stCondLst>
                            <p:childTnLst>
                              <p:par>
                                <p:cTn id="6305" nodeType="clickEffect" fill="hold" presetClass="entr" presetID="1">
                                  <p:stCondLst>
                                    <p:cond delay="0"/>
                                  </p:stCondLst>
                                  <p:childTnLst>
                                    <p:set>
                                      <p:cBhvr>
                                        <p:cTn id="6306" dur="1" fill="hold">
                                          <p:stCondLst>
                                            <p:cond delay="0"/>
                                          </p:stCondLst>
                                        </p:cTn>
                                        <p:tgtEl>
                                          <p:spTgt spid="2601"/>
                                        </p:tgtEl>
                                        <p:attrNameLst>
                                          <p:attrName>style.visibility</p:attrName>
                                        </p:attrNameLst>
                                      </p:cBhvr>
                                      <p:to>
                                        <p:strVal val="visible"/>
                                      </p:to>
                                    </p:set>
                                  </p:childTnLst>
                                </p:cTn>
                              </p:par>
                              <p:par>
                                <p:cTn id="6307" nodeType="withEffect" fill="hold" presetClass="entr" presetID="1">
                                  <p:stCondLst>
                                    <p:cond delay="0"/>
                                  </p:stCondLst>
                                  <p:childTnLst>
                                    <p:set>
                                      <p:cBhvr>
                                        <p:cTn id="6308" dur="1" fill="hold">
                                          <p:stCondLst>
                                            <p:cond delay="0"/>
                                          </p:stCondLst>
                                        </p:cTn>
                                        <p:tgtEl>
                                          <p:spTgt spid="2600"/>
                                        </p:tgtEl>
                                        <p:attrNameLst>
                                          <p:attrName>style.visibility</p:attrName>
                                        </p:attrNameLst>
                                      </p:cBhvr>
                                      <p:to>
                                        <p:strVal val="visible"/>
                                      </p:to>
                                    </p:set>
                                  </p:childTnLst>
                                </p:cTn>
                              </p:par>
                            </p:childTnLst>
                          </p:cTn>
                        </p:par>
                      </p:childTnLst>
                    </p:cTn>
                  </p:par>
                  <p:par>
                    <p:cTn id="6309" nodeType="clickEffect" fill="hold">
                      <p:stCondLst>
                        <p:cond delay="indefinite"/>
                      </p:stCondLst>
                      <p:childTnLst>
                        <p:par>
                          <p:cTn id="6310" nodeType="withEffect" fill="hold">
                            <p:stCondLst>
                              <p:cond delay="0"/>
                            </p:stCondLst>
                            <p:childTnLst>
                              <p:par>
                                <p:cTn id="6311" nodeType="clickEffect" fill="hold" presetClass="entr" presetID="1">
                                  <p:stCondLst>
                                    <p:cond delay="0"/>
                                  </p:stCondLst>
                                  <p:childTnLst>
                                    <p:set>
                                      <p:cBhvr>
                                        <p:cTn id="6312" dur="1" fill="hold">
                                          <p:stCondLst>
                                            <p:cond delay="0"/>
                                          </p:stCondLst>
                                        </p:cTn>
                                        <p:tgtEl>
                                          <p:spTgt spid="2594"/>
                                        </p:tgtEl>
                                        <p:attrNameLst>
                                          <p:attrName>style.visibility</p:attrName>
                                        </p:attrNameLst>
                                      </p:cBhvr>
                                      <p:to>
                                        <p:strVal val="visible"/>
                                      </p:to>
                                    </p:set>
                                  </p:childTnLst>
                                </p:cTn>
                              </p:par>
                              <p:par>
                                <p:cTn id="6313" nodeType="withEffect" fill="hold" presetClass="entr" presetID="1">
                                  <p:stCondLst>
                                    <p:cond delay="0"/>
                                  </p:stCondLst>
                                  <p:childTnLst>
                                    <p:set>
                                      <p:cBhvr>
                                        <p:cTn id="6314" dur="1" fill="hold">
                                          <p:stCondLst>
                                            <p:cond delay="0"/>
                                          </p:stCondLst>
                                        </p:cTn>
                                        <p:tgtEl>
                                          <p:spTgt spid="2590"/>
                                        </p:tgtEl>
                                        <p:attrNameLst>
                                          <p:attrName>style.visibility</p:attrName>
                                        </p:attrNameLst>
                                      </p:cBhvr>
                                      <p:to>
                                        <p:strVal val="visible"/>
                                      </p:to>
                                    </p:set>
                                  </p:childTnLst>
                                </p:cTn>
                              </p:par>
                            </p:childTnLst>
                          </p:cTn>
                        </p:par>
                      </p:childTnLst>
                    </p:cTn>
                  </p:par>
                  <p:par>
                    <p:cTn id="6315" nodeType="clickEffect" fill="hold">
                      <p:stCondLst>
                        <p:cond delay="indefinite"/>
                      </p:stCondLst>
                      <p:childTnLst>
                        <p:par>
                          <p:cTn id="6316" nodeType="withEffect" fill="hold">
                            <p:stCondLst>
                              <p:cond delay="0"/>
                            </p:stCondLst>
                            <p:childTnLst>
                              <p:par>
                                <p:cTn id="6317" nodeType="clickEffect" fill="hold" presetClass="entr" presetID="1">
                                  <p:stCondLst>
                                    <p:cond delay="0"/>
                                  </p:stCondLst>
                                  <p:childTnLst>
                                    <p:set>
                                      <p:cBhvr>
                                        <p:cTn id="6318" dur="1" fill="hold">
                                          <p:stCondLst>
                                            <p:cond delay="0"/>
                                          </p:stCondLst>
                                        </p:cTn>
                                        <p:tgtEl>
                                          <p:spTgt spid="2591"/>
                                        </p:tgtEl>
                                        <p:attrNameLst>
                                          <p:attrName>style.visibility</p:attrName>
                                        </p:attrNameLst>
                                      </p:cBhvr>
                                      <p:to>
                                        <p:strVal val="visible"/>
                                      </p:to>
                                    </p:set>
                                  </p:childTnLst>
                                </p:cTn>
                              </p:par>
                              <p:par>
                                <p:cTn id="6319" nodeType="withEffect" fill="hold" presetClass="entr" presetID="1">
                                  <p:stCondLst>
                                    <p:cond delay="0"/>
                                  </p:stCondLst>
                                  <p:childTnLst>
                                    <p:set>
                                      <p:cBhvr>
                                        <p:cTn id="6320" dur="1" fill="hold">
                                          <p:stCondLst>
                                            <p:cond delay="0"/>
                                          </p:stCondLst>
                                        </p:cTn>
                                        <p:tgtEl>
                                          <p:spTgt spid="2588"/>
                                        </p:tgtEl>
                                        <p:attrNameLst>
                                          <p:attrName>style.visibility</p:attrName>
                                        </p:attrNameLst>
                                      </p:cBhvr>
                                      <p:to>
                                        <p:strVal val="visible"/>
                                      </p:to>
                                    </p:set>
                                  </p:childTnLst>
                                </p:cTn>
                              </p:par>
                            </p:childTnLst>
                          </p:cTn>
                        </p:par>
                      </p:childTnLst>
                    </p:cTn>
                  </p:par>
                  <p:par>
                    <p:cTn id="6321" nodeType="clickEffect" fill="hold">
                      <p:stCondLst>
                        <p:cond delay="indefinite"/>
                      </p:stCondLst>
                      <p:childTnLst>
                        <p:par>
                          <p:cTn id="6322" nodeType="withEffect" fill="hold">
                            <p:stCondLst>
                              <p:cond delay="0"/>
                            </p:stCondLst>
                            <p:childTnLst>
                              <p:par>
                                <p:cTn id="6323" nodeType="clickEffect" fill="hold" presetClass="entr" presetID="1">
                                  <p:stCondLst>
                                    <p:cond delay="0"/>
                                  </p:stCondLst>
                                  <p:childTnLst>
                                    <p:set>
                                      <p:cBhvr>
                                        <p:cTn id="6324" dur="1" fill="hold">
                                          <p:stCondLst>
                                            <p:cond delay="0"/>
                                          </p:stCondLst>
                                        </p:cTn>
                                        <p:tgtEl>
                                          <p:spTgt spid="2592"/>
                                        </p:tgtEl>
                                        <p:attrNameLst>
                                          <p:attrName>style.visibility</p:attrName>
                                        </p:attrNameLst>
                                      </p:cBhvr>
                                      <p:to>
                                        <p:strVal val="visible"/>
                                      </p:to>
                                    </p:set>
                                  </p:childTnLst>
                                </p:cTn>
                              </p:par>
                              <p:par>
                                <p:cTn id="6325" nodeType="withEffect" fill="hold" presetClass="entr" presetID="1">
                                  <p:stCondLst>
                                    <p:cond delay="0"/>
                                  </p:stCondLst>
                                  <p:childTnLst>
                                    <p:set>
                                      <p:cBhvr>
                                        <p:cTn id="6326" dur="1" fill="hold">
                                          <p:stCondLst>
                                            <p:cond delay="0"/>
                                          </p:stCondLst>
                                        </p:cTn>
                                        <p:tgtEl>
                                          <p:spTgt spid="2589"/>
                                        </p:tgtEl>
                                        <p:attrNameLst>
                                          <p:attrName>style.visibility</p:attrName>
                                        </p:attrNameLst>
                                      </p:cBhvr>
                                      <p:to>
                                        <p:strVal val="visible"/>
                                      </p:to>
                                    </p:set>
                                  </p:childTnLst>
                                </p:cTn>
                              </p:par>
                            </p:childTnLst>
                          </p:cTn>
                        </p:par>
                      </p:childTnLst>
                    </p:cTn>
                  </p:par>
                  <p:par>
                    <p:cTn id="6327" nodeType="clickEffect" fill="hold">
                      <p:stCondLst>
                        <p:cond delay="indefinite"/>
                      </p:stCondLst>
                      <p:childTnLst>
                        <p:par>
                          <p:cTn id="6328" nodeType="withEffect" fill="hold">
                            <p:stCondLst>
                              <p:cond delay="0"/>
                            </p:stCondLst>
                            <p:childTnLst>
                              <p:par>
                                <p:cTn id="6329" nodeType="clickEffect" fill="hold" presetClass="entr" presetID="1">
                                  <p:stCondLst>
                                    <p:cond delay="0"/>
                                  </p:stCondLst>
                                  <p:childTnLst>
                                    <p:set>
                                      <p:cBhvr>
                                        <p:cTn id="6330" dur="1" fill="hold">
                                          <p:stCondLst>
                                            <p:cond delay="0"/>
                                          </p:stCondLst>
                                        </p:cTn>
                                        <p:tgtEl>
                                          <p:spTgt spid="2602"/>
                                        </p:tgtEl>
                                        <p:attrNameLst>
                                          <p:attrName>style.visibility</p:attrName>
                                        </p:attrNameLst>
                                      </p:cBhvr>
                                      <p:to>
                                        <p:strVal val="visible"/>
                                      </p:to>
                                    </p:set>
                                  </p:childTnLst>
                                </p:cTn>
                              </p:par>
                              <p:par>
                                <p:cTn id="6331" nodeType="withEffect" fill="hold" presetClass="entr" presetID="1">
                                  <p:stCondLst>
                                    <p:cond delay="0"/>
                                  </p:stCondLst>
                                  <p:childTnLst>
                                    <p:set>
                                      <p:cBhvr>
                                        <p:cTn id="6332" dur="1" fill="hold">
                                          <p:stCondLst>
                                            <p:cond delay="0"/>
                                          </p:stCondLst>
                                        </p:cTn>
                                        <p:tgtEl>
                                          <p:spTgt spid="2597"/>
                                        </p:tgtEl>
                                        <p:attrNameLst>
                                          <p:attrName>style.visibility</p:attrName>
                                        </p:attrNameLst>
                                      </p:cBhvr>
                                      <p:to>
                                        <p:strVal val="visible"/>
                                      </p:to>
                                    </p:set>
                                  </p:childTnLst>
                                </p:cTn>
                              </p:par>
                            </p:childTnLst>
                          </p:cTn>
                        </p:par>
                      </p:childTnLst>
                    </p:cTn>
                  </p:par>
                  <p:par>
                    <p:cTn id="6333" nodeType="clickEffect" fill="hold">
                      <p:stCondLst>
                        <p:cond delay="indefinite"/>
                      </p:stCondLst>
                      <p:childTnLst>
                        <p:par>
                          <p:cTn id="6334" nodeType="withEffect" fill="hold">
                            <p:stCondLst>
                              <p:cond delay="0"/>
                            </p:stCondLst>
                            <p:childTnLst>
                              <p:par>
                                <p:cTn id="6335" nodeType="clickEffect" fill="hold" presetClass="entr" presetID="1">
                                  <p:stCondLst>
                                    <p:cond delay="0"/>
                                  </p:stCondLst>
                                  <p:childTnLst>
                                    <p:set>
                                      <p:cBhvr>
                                        <p:cTn id="6336" dur="1" fill="hold">
                                          <p:stCondLst>
                                            <p:cond delay="0"/>
                                          </p:stCondLst>
                                        </p:cTn>
                                        <p:tgtEl>
                                          <p:spTgt spid="2603"/>
                                        </p:tgtEl>
                                        <p:attrNameLst>
                                          <p:attrName>style.visibility</p:attrName>
                                        </p:attrNameLst>
                                      </p:cBhvr>
                                      <p:to>
                                        <p:strVal val="visible"/>
                                      </p:to>
                                    </p:set>
                                  </p:childTnLst>
                                </p:cTn>
                              </p:par>
                            </p:childTnLst>
                          </p:cTn>
                        </p:par>
                      </p:childTnLst>
                    </p:cTn>
                  </p:par>
                  <p:par>
                    <p:cTn id="6337" nodeType="clickEffect" fill="hold">
                      <p:stCondLst>
                        <p:cond delay="indefinite"/>
                      </p:stCondLst>
                      <p:childTnLst>
                        <p:par>
                          <p:cTn id="6338" nodeType="withEffect" fill="hold">
                            <p:stCondLst>
                              <p:cond delay="0"/>
                            </p:stCondLst>
                            <p:childTnLst>
                              <p:par>
                                <p:cTn id="6339" nodeType="clickEffect" fill="hold" presetClass="entr" presetID="1">
                                  <p:stCondLst>
                                    <p:cond delay="0"/>
                                  </p:stCondLst>
                                  <p:childTnLst>
                                    <p:set>
                                      <p:cBhvr>
                                        <p:cTn id="6340" dur="1" fill="hold">
                                          <p:stCondLst>
                                            <p:cond delay="0"/>
                                          </p:stCondLst>
                                        </p:cTn>
                                        <p:tgtEl>
                                          <p:spTgt spid="2599"/>
                                        </p:tgtEl>
                                        <p:attrNameLst>
                                          <p:attrName>style.visibility</p:attrName>
                                        </p:attrNameLst>
                                      </p:cBhvr>
                                      <p:to>
                                        <p:strVal val="visible"/>
                                      </p:to>
                                    </p:set>
                                  </p:childTnLst>
                                </p:cTn>
                              </p:par>
                              <p:par>
                                <p:cTn id="6341" nodeType="withEffect" fill="hold" presetClass="entr" presetID="1">
                                  <p:stCondLst>
                                    <p:cond delay="0"/>
                                  </p:stCondLst>
                                  <p:childTnLst>
                                    <p:set>
                                      <p:cBhvr>
                                        <p:cTn id="6342" dur="1" fill="hold">
                                          <p:stCondLst>
                                            <p:cond delay="0"/>
                                          </p:stCondLst>
                                        </p:cTn>
                                        <p:tgtEl>
                                          <p:spTgt spid="2604"/>
                                        </p:tgtEl>
                                        <p:attrNameLst>
                                          <p:attrName>style.visibility</p:attrName>
                                        </p:attrNameLst>
                                      </p:cBhvr>
                                      <p:to>
                                        <p:strVal val="visible"/>
                                      </p:to>
                                    </p:set>
                                  </p:childTnLst>
                                </p:cTn>
                              </p:par>
                            </p:childTnLst>
                          </p:cTn>
                        </p:par>
                      </p:childTnLst>
                    </p:cTn>
                  </p:par>
                  <p:par>
                    <p:cTn id="6343" nodeType="clickEffect" fill="hold">
                      <p:stCondLst>
                        <p:cond delay="indefinite"/>
                      </p:stCondLst>
                      <p:childTnLst>
                        <p:par>
                          <p:cTn id="6344" nodeType="withEffect" fill="hold">
                            <p:stCondLst>
                              <p:cond delay="0"/>
                            </p:stCondLst>
                            <p:childTnLst>
                              <p:par>
                                <p:cTn id="6345" nodeType="clickEffect" fill="hold" presetClass="entr" presetID="1">
                                  <p:stCondLst>
                                    <p:cond delay="0"/>
                                  </p:stCondLst>
                                  <p:childTnLst>
                                    <p:set>
                                      <p:cBhvr>
                                        <p:cTn id="6346" dur="1" fill="hold">
                                          <p:stCondLst>
                                            <p:cond delay="0"/>
                                          </p:stCondLst>
                                        </p:cTn>
                                        <p:tgtEl>
                                          <p:spTgt spid="2596"/>
                                        </p:tgtEl>
                                        <p:attrNameLst>
                                          <p:attrName>style.visibility</p:attrName>
                                        </p:attrNameLst>
                                      </p:cBhvr>
                                      <p:to>
                                        <p:strVal val="visible"/>
                                      </p:to>
                                    </p:set>
                                  </p:childTnLst>
                                </p:cTn>
                              </p:par>
                              <p:par>
                                <p:cTn id="6347" nodeType="withEffect" fill="hold" presetClass="entr" presetID="1">
                                  <p:stCondLst>
                                    <p:cond delay="0"/>
                                  </p:stCondLst>
                                  <p:childTnLst>
                                    <p:set>
                                      <p:cBhvr>
                                        <p:cTn id="6348" dur="1" fill="hold">
                                          <p:stCondLst>
                                            <p:cond delay="0"/>
                                          </p:stCondLst>
                                        </p:cTn>
                                        <p:tgtEl>
                                          <p:spTgt spid="2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260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49" dur="indefinite" restart="never" nodeType="tmRoot">
          <p:childTnLst>
            <p:seq>
              <p:cTn id="6350" dur="indefinite" nodeType="mainSeq">
                <p:childTnLst>
                  <p:par>
                    <p:cTn id="6351" nodeType="clickEffect" fill="hold">
                      <p:stCondLst>
                        <p:cond delay="indefinite"/>
                      </p:stCondLst>
                      <p:childTnLst>
                        <p:par>
                          <p:cTn id="6352" nodeType="withEffect" fill="hold">
                            <p:stCondLst>
                              <p:cond delay="0"/>
                            </p:stCondLst>
                            <p:childTnLst>
                              <p:par>
                                <p:cTn id="6353" nodeType="clickEffect" fill="hold" presetClass="entr" presetID="1">
                                  <p:stCondLst>
                                    <p:cond delay="0"/>
                                  </p:stCondLst>
                                  <p:childTnLst>
                                    <p:set>
                                      <p:cBhvr>
                                        <p:cTn id="6354" dur="1" fill="hold">
                                          <p:stCondLst>
                                            <p:cond delay="0"/>
                                          </p:stCondLst>
                                        </p:cTn>
                                        <p:tgtEl>
                                          <p:spTgt spid="2607">
                                            <p:txEl>
                                              <p:pRg st="0" end="0"/>
                                            </p:txEl>
                                          </p:spTgt>
                                        </p:tgtEl>
                                        <p:attrNameLst>
                                          <p:attrName>style.visibility</p:attrName>
                                        </p:attrNameLst>
                                      </p:cBhvr>
                                      <p:to>
                                        <p:strVal val="visible"/>
                                      </p:to>
                                    </p:set>
                                  </p:childTnLst>
                                </p:cTn>
                              </p:par>
                            </p:childTnLst>
                          </p:cTn>
                        </p:par>
                      </p:childTnLst>
                    </p:cTn>
                  </p:par>
                  <p:par>
                    <p:cTn id="6355" nodeType="clickEffect" fill="hold">
                      <p:stCondLst>
                        <p:cond delay="indefinite"/>
                      </p:stCondLst>
                      <p:childTnLst>
                        <p:par>
                          <p:cTn id="6356" nodeType="withEffect" fill="hold">
                            <p:stCondLst>
                              <p:cond delay="0"/>
                            </p:stCondLst>
                            <p:childTnLst>
                              <p:par>
                                <p:cTn id="6357" nodeType="clickEffect" fill="hold" presetClass="entr" presetID="1">
                                  <p:stCondLst>
                                    <p:cond delay="0"/>
                                  </p:stCondLst>
                                  <p:childTnLst>
                                    <p:set>
                                      <p:cBhvr>
                                        <p:cTn id="6358" dur="1" fill="hold">
                                          <p:stCondLst>
                                            <p:cond delay="0"/>
                                          </p:stCondLst>
                                        </p:cTn>
                                        <p:tgtEl>
                                          <p:spTgt spid="2607">
                                            <p:txEl>
                                              <p:pRg st="1" end="1"/>
                                            </p:txEl>
                                          </p:spTgt>
                                        </p:tgtEl>
                                        <p:attrNameLst>
                                          <p:attrName>style.visibility</p:attrName>
                                        </p:attrNameLst>
                                      </p:cBhvr>
                                      <p:to>
                                        <p:strVal val="visible"/>
                                      </p:to>
                                    </p:set>
                                  </p:childTnLst>
                                </p:cTn>
                              </p:par>
                            </p:childTnLst>
                          </p:cTn>
                        </p:par>
                      </p:childTnLst>
                    </p:cTn>
                  </p:par>
                  <p:par>
                    <p:cTn id="6359" nodeType="clickEffect" fill="hold">
                      <p:stCondLst>
                        <p:cond delay="indefinite"/>
                      </p:stCondLst>
                      <p:childTnLst>
                        <p:par>
                          <p:cTn id="6360" nodeType="withEffect" fill="hold">
                            <p:stCondLst>
                              <p:cond delay="0"/>
                            </p:stCondLst>
                            <p:childTnLst>
                              <p:par>
                                <p:cTn id="6361" nodeType="clickEffect" fill="hold" presetClass="entr" presetID="1">
                                  <p:stCondLst>
                                    <p:cond delay="0"/>
                                  </p:stCondLst>
                                  <p:childTnLst>
                                    <p:set>
                                      <p:cBhvr>
                                        <p:cTn id="6362" dur="1" fill="hold">
                                          <p:stCondLst>
                                            <p:cond delay="0"/>
                                          </p:stCondLst>
                                        </p:cTn>
                                        <p:tgtEl>
                                          <p:spTgt spid="2607">
                                            <p:txEl>
                                              <p:pRg st="2" end="2"/>
                                            </p:txEl>
                                          </p:spTgt>
                                        </p:tgtEl>
                                        <p:attrNameLst>
                                          <p:attrName>style.visibility</p:attrName>
                                        </p:attrNameLst>
                                      </p:cBhvr>
                                      <p:to>
                                        <p:strVal val="visible"/>
                                      </p:to>
                                    </p:set>
                                  </p:childTnLst>
                                </p:cTn>
                              </p:par>
                            </p:childTnLst>
                          </p:cTn>
                        </p:par>
                      </p:childTnLst>
                    </p:cTn>
                  </p:par>
                  <p:par>
                    <p:cTn id="6363" nodeType="clickEffect" fill="hold">
                      <p:stCondLst>
                        <p:cond delay="indefinite"/>
                      </p:stCondLst>
                      <p:childTnLst>
                        <p:par>
                          <p:cTn id="6364" nodeType="withEffect" fill="hold">
                            <p:stCondLst>
                              <p:cond delay="0"/>
                            </p:stCondLst>
                            <p:childTnLst>
                              <p:par>
                                <p:cTn id="6365" nodeType="clickEffect" fill="hold" presetClass="entr" presetID="1">
                                  <p:stCondLst>
                                    <p:cond delay="0"/>
                                  </p:stCondLst>
                                  <p:childTnLst>
                                    <p:set>
                                      <p:cBhvr>
                                        <p:cTn id="6366" dur="1" fill="hold">
                                          <p:stCondLst>
                                            <p:cond delay="0"/>
                                          </p:stCondLst>
                                        </p:cTn>
                                        <p:tgtEl>
                                          <p:spTgt spid="260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Rectangle 10"/>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685" name="TextBox 20"/>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2609" name="Title 72"/>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67" dur="indefinite" restart="never" nodeType="tmRoot">
          <p:childTnLst>
            <p:seq>
              <p:cTn id="6368" dur="indefinite" nodeType="mainSeq">
                <p:childTnLst>
                  <p:par>
                    <p:cTn id="6369" nodeType="clickEffect" fill="hold">
                      <p:stCondLst>
                        <p:cond delay="indefinite"/>
                      </p:stCondLst>
                      <p:childTnLst>
                        <p:par>
                          <p:cTn id="6370" nodeType="withEffect" fill="hold">
                            <p:stCondLst>
                              <p:cond delay="0"/>
                            </p:stCondLst>
                            <p:childTnLst>
                              <p:par>
                                <p:cTn id="6371" nodeType="clickEffect" fill="hold" presetClass="entr" presetID="1">
                                  <p:stCondLst>
                                    <p:cond delay="0"/>
                                  </p:stCondLst>
                                  <p:childTnLst>
                                    <p:set>
                                      <p:cBhvr>
                                        <p:cTn id="6372" dur="1" fill="hold">
                                          <p:stCondLst>
                                            <p:cond delay="0"/>
                                          </p:stCondLst>
                                        </p:cTn>
                                        <p:tgtEl>
                                          <p:spTgt spid="2608">
                                            <p:txEl>
                                              <p:pRg st="1" end="1"/>
                                            </p:txEl>
                                          </p:spTgt>
                                        </p:tgtEl>
                                        <p:attrNameLst>
                                          <p:attrName>style.visibility</p:attrName>
                                        </p:attrNameLst>
                                      </p:cBhvr>
                                      <p:to>
                                        <p:strVal val="visible"/>
                                      </p:to>
                                    </p:set>
                                  </p:childTnLst>
                                </p:cTn>
                              </p:par>
                              <p:par>
                                <p:cTn id="6373" nodeType="withEffect" fill="hold" presetClass="entr" presetID="1">
                                  <p:stCondLst>
                                    <p:cond delay="0"/>
                                  </p:stCondLst>
                                  <p:childTnLst>
                                    <p:set>
                                      <p:cBhvr>
                                        <p:cTn id="6374" dur="1" fill="hold">
                                          <p:stCondLst>
                                            <p:cond delay="0"/>
                                          </p:stCondLst>
                                        </p:cTn>
                                        <p:tgtEl>
                                          <p:spTgt spid="2608">
                                            <p:txEl>
                                              <p:pRg st="2" end="2"/>
                                            </p:txEl>
                                          </p:spTgt>
                                        </p:tgtEl>
                                        <p:attrNameLst>
                                          <p:attrName>style.visibility</p:attrName>
                                        </p:attrNameLst>
                                      </p:cBhvr>
                                      <p:to>
                                        <p:strVal val="visible"/>
                                      </p:to>
                                    </p:set>
                                  </p:childTnLst>
                                </p:cTn>
                              </p:par>
                            </p:childTnLst>
                          </p:cTn>
                        </p:par>
                      </p:childTnLst>
                    </p:cTn>
                  </p:par>
                  <p:par>
                    <p:cTn id="6375" nodeType="clickEffect" fill="hold">
                      <p:stCondLst>
                        <p:cond delay="indefinite"/>
                      </p:stCondLst>
                      <p:childTnLst>
                        <p:par>
                          <p:cTn id="6376" nodeType="withEffect" fill="hold">
                            <p:stCondLst>
                              <p:cond delay="0"/>
                            </p:stCondLst>
                            <p:childTnLst>
                              <p:par>
                                <p:cTn id="6377" nodeType="clickEffect" fill="hold" presetClass="entr" presetID="1">
                                  <p:stCondLst>
                                    <p:cond delay="0"/>
                                  </p:stCondLst>
                                  <p:childTnLst>
                                    <p:set>
                                      <p:cBhvr>
                                        <p:cTn id="6378" dur="1" fill="hold">
                                          <p:stCondLst>
                                            <p:cond delay="0"/>
                                          </p:stCondLst>
                                        </p:cTn>
                                        <p:tgtEl>
                                          <p:spTgt spid="2608">
                                            <p:txEl>
                                              <p:pRg st="3" end="3"/>
                                            </p:txEl>
                                          </p:spTgt>
                                        </p:tgtEl>
                                        <p:attrNameLst>
                                          <p:attrName>style.visibility</p:attrName>
                                        </p:attrNameLst>
                                      </p:cBhvr>
                                      <p:to>
                                        <p:strVal val="visible"/>
                                      </p:to>
                                    </p:set>
                                  </p:childTnLst>
                                </p:cTn>
                              </p:par>
                            </p:childTnLst>
                          </p:cTn>
                        </p:par>
                      </p:childTnLst>
                    </p:cTn>
                  </p:par>
                  <p:par>
                    <p:cTn id="6379" nodeType="clickEffect" fill="hold">
                      <p:stCondLst>
                        <p:cond delay="indefinite"/>
                      </p:stCondLst>
                      <p:childTnLst>
                        <p:par>
                          <p:cTn id="6380" nodeType="withEffect" fill="hold">
                            <p:stCondLst>
                              <p:cond delay="0"/>
                            </p:stCondLst>
                            <p:childTnLst>
                              <p:par>
                                <p:cTn id="6381" nodeType="clickEffect" fill="hold" presetClass="entr" presetID="1">
                                  <p:stCondLst>
                                    <p:cond delay="0"/>
                                  </p:stCondLst>
                                  <p:childTnLst>
                                    <p:set>
                                      <p:cBhvr>
                                        <p:cTn id="6382" dur="1" fill="hold">
                                          <p:stCondLst>
                                            <p:cond delay="0"/>
                                          </p:stCondLst>
                                        </p:cTn>
                                        <p:tgtEl>
                                          <p:spTgt spid="2608">
                                            <p:txEl>
                                              <p:pRg st="4" end="4"/>
                                            </p:txEl>
                                          </p:spTgt>
                                        </p:tgtEl>
                                        <p:attrNameLst>
                                          <p:attrName>style.visibility</p:attrName>
                                        </p:attrNameLst>
                                      </p:cBhvr>
                                      <p:to>
                                        <p:strVal val="visible"/>
                                      </p:to>
                                    </p:set>
                                  </p:childTnLst>
                                </p:cTn>
                              </p:par>
                            </p:childTnLst>
                          </p:cTn>
                        </p:par>
                      </p:childTnLst>
                    </p:cTn>
                  </p:par>
                  <p:par>
                    <p:cTn id="6383" nodeType="clickEffect" fill="hold">
                      <p:stCondLst>
                        <p:cond delay="indefinite"/>
                      </p:stCondLst>
                      <p:childTnLst>
                        <p:par>
                          <p:cTn id="6384" nodeType="withEffect" fill="hold">
                            <p:stCondLst>
                              <p:cond delay="0"/>
                            </p:stCondLst>
                            <p:childTnLst>
                              <p:par>
                                <p:cTn id="6385" nodeType="clickEffect" fill="hold" presetClass="entr" presetID="1">
                                  <p:stCondLst>
                                    <p:cond delay="0"/>
                                  </p:stCondLst>
                                  <p:childTnLst>
                                    <p:set>
                                      <p:cBhvr>
                                        <p:cTn id="6386" dur="1" fill="hold">
                                          <p:stCondLst>
                                            <p:cond delay="0"/>
                                          </p:stCondLst>
                                        </p:cTn>
                                        <p:tgtEl>
                                          <p:spTgt spid="2608">
                                            <p:txEl>
                                              <p:pRg st="5" end="5"/>
                                            </p:txEl>
                                          </p:spTgt>
                                        </p:tgtEl>
                                        <p:attrNameLst>
                                          <p:attrName>style.visibility</p:attrName>
                                        </p:attrNameLst>
                                      </p:cBhvr>
                                      <p:to>
                                        <p:strVal val="visible"/>
                                      </p:to>
                                    </p:set>
                                  </p:childTnLst>
                                </p:cTn>
                              </p:par>
                            </p:childTnLst>
                          </p:cTn>
                        </p:par>
                      </p:childTnLst>
                    </p:cTn>
                  </p:par>
                  <p:par>
                    <p:cTn id="6387" nodeType="clickEffect" fill="hold">
                      <p:stCondLst>
                        <p:cond delay="indefinite"/>
                      </p:stCondLst>
                      <p:childTnLst>
                        <p:par>
                          <p:cTn id="6388" nodeType="withEffect" fill="hold">
                            <p:stCondLst>
                              <p:cond delay="0"/>
                            </p:stCondLst>
                            <p:childTnLst>
                              <p:par>
                                <p:cTn id="6389" nodeType="clickEffect" fill="hold" presetClass="entr" presetID="1">
                                  <p:stCondLst>
                                    <p:cond delay="0"/>
                                  </p:stCondLst>
                                  <p:childTnLst>
                                    <p:set>
                                      <p:cBhvr>
                                        <p:cTn id="6390" dur="1" fill="hold">
                                          <p:stCondLst>
                                            <p:cond delay="0"/>
                                          </p:stCondLst>
                                        </p:cTn>
                                        <p:tgtEl>
                                          <p:spTgt spid="2608">
                                            <p:txEl>
                                              <p:pRg st="6" end="6"/>
                                            </p:txEl>
                                          </p:spTgt>
                                        </p:tgtEl>
                                        <p:attrNameLst>
                                          <p:attrName>style.visibility</p:attrName>
                                        </p:attrNameLst>
                                      </p:cBhvr>
                                      <p:to>
                                        <p:strVal val="visible"/>
                                      </p:to>
                                    </p:set>
                                  </p:childTnLst>
                                </p:cTn>
                              </p:par>
                            </p:childTnLst>
                          </p:cTn>
                        </p:par>
                      </p:childTnLst>
                    </p:cTn>
                  </p:par>
                  <p:par>
                    <p:cTn id="6391" nodeType="clickEffect" fill="hold">
                      <p:stCondLst>
                        <p:cond delay="indefinite"/>
                      </p:stCondLst>
                      <p:childTnLst>
                        <p:par>
                          <p:cTn id="6392" nodeType="withEffect" fill="hold">
                            <p:stCondLst>
                              <p:cond delay="0"/>
                            </p:stCondLst>
                            <p:childTnLst>
                              <p:par>
                                <p:cTn id="6393" nodeType="clickEffect" fill="hold" presetClass="entr" presetID="1">
                                  <p:stCondLst>
                                    <p:cond delay="0"/>
                                  </p:stCondLst>
                                  <p:childTnLst>
                                    <p:set>
                                      <p:cBhvr>
                                        <p:cTn id="6394" dur="1" fill="hold">
                                          <p:stCondLst>
                                            <p:cond delay="0"/>
                                          </p:stCondLst>
                                        </p:cTn>
                                        <p:tgtEl>
                                          <p:spTgt spid="2608">
                                            <p:txEl>
                                              <p:pRg st="7" end="7"/>
                                            </p:txEl>
                                          </p:spTgt>
                                        </p:tgtEl>
                                        <p:attrNameLst>
                                          <p:attrName>style.visibility</p:attrName>
                                        </p:attrNameLst>
                                      </p:cBhvr>
                                      <p:to>
                                        <p:strVal val="visible"/>
                                      </p:to>
                                    </p:set>
                                  </p:childTnLst>
                                </p:cTn>
                              </p:par>
                            </p:childTnLst>
                          </p:cTn>
                        </p:par>
                      </p:childTnLst>
                    </p:cTn>
                  </p:par>
                  <p:par>
                    <p:cTn id="6395" nodeType="clickEffect" fill="hold">
                      <p:stCondLst>
                        <p:cond delay="indefinite"/>
                      </p:stCondLst>
                      <p:childTnLst>
                        <p:par>
                          <p:cTn id="6396" nodeType="withEffect" fill="hold">
                            <p:stCondLst>
                              <p:cond delay="0"/>
                            </p:stCondLst>
                            <p:childTnLst>
                              <p:par>
                                <p:cTn id="6397" nodeType="clickEffect" fill="hold" presetClass="entr" presetID="1">
                                  <p:stCondLst>
                                    <p:cond delay="0"/>
                                  </p:stCondLst>
                                  <p:childTnLst>
                                    <p:set>
                                      <p:cBhvr>
                                        <p:cTn id="6398" dur="1" fill="hold">
                                          <p:stCondLst>
                                            <p:cond delay="0"/>
                                          </p:stCondLst>
                                        </p:cTn>
                                        <p:tgtEl>
                                          <p:spTgt spid="260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0" name="TextBox 202"/>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2611" name="TextBox 203"/>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99" dur="indefinite" restart="never" nodeType="tmRoot">
          <p:childTnLst>
            <p:seq>
              <p:cTn id="6400" dur="indefinite" nodeType="mainSeq">
                <p:childTnLst>
                  <p:par>
                    <p:cTn id="6401" nodeType="clickEffect" fill="hold">
                      <p:stCondLst>
                        <p:cond delay="indefinite"/>
                      </p:stCondLst>
                      <p:childTnLst>
                        <p:par>
                          <p:cTn id="6402" nodeType="withEffect" fill="hold">
                            <p:stCondLst>
                              <p:cond delay="0"/>
                            </p:stCondLst>
                            <p:childTnLst>
                              <p:par>
                                <p:cTn id="6403" nodeType="clickEffect" fill="hold" presetClass="entr" presetID="1">
                                  <p:stCondLst>
                                    <p:cond delay="0"/>
                                  </p:stCondLst>
                                  <p:childTnLst>
                                    <p:set>
                                      <p:cBhvr>
                                        <p:cTn id="6404" dur="1" fill="hold">
                                          <p:stCondLst>
                                            <p:cond delay="0"/>
                                          </p:stCondLst>
                                        </p:cTn>
                                        <p:tgtEl>
                                          <p:spTgt spid="2611">
                                            <p:txEl>
                                              <p:pRg st="0" end="0"/>
                                            </p:txEl>
                                          </p:spTgt>
                                        </p:tgtEl>
                                        <p:attrNameLst>
                                          <p:attrName>style.visibility</p:attrName>
                                        </p:attrNameLst>
                                      </p:cBhvr>
                                      <p:to>
                                        <p:strVal val="visible"/>
                                      </p:to>
                                    </p:set>
                                  </p:childTnLst>
                                </p:cTn>
                              </p:par>
                            </p:childTnLst>
                          </p:cTn>
                        </p:par>
                      </p:childTnLst>
                    </p:cTn>
                  </p:par>
                  <p:par>
                    <p:cTn id="6405" nodeType="clickEffect" fill="hold">
                      <p:stCondLst>
                        <p:cond delay="indefinite"/>
                      </p:stCondLst>
                      <p:childTnLst>
                        <p:par>
                          <p:cTn id="6406" nodeType="withEffect" fill="hold">
                            <p:stCondLst>
                              <p:cond delay="0"/>
                            </p:stCondLst>
                            <p:childTnLst>
                              <p:par>
                                <p:cTn id="6407" nodeType="clickEffect" fill="hold" presetClass="entr" presetID="1">
                                  <p:stCondLst>
                                    <p:cond delay="0"/>
                                  </p:stCondLst>
                                  <p:childTnLst>
                                    <p:set>
                                      <p:cBhvr>
                                        <p:cTn id="6408" dur="1" fill="hold">
                                          <p:stCondLst>
                                            <p:cond delay="0"/>
                                          </p:stCondLst>
                                        </p:cTn>
                                        <p:tgtEl>
                                          <p:spTgt spid="2611">
                                            <p:txEl>
                                              <p:pRg st="1" end="1"/>
                                            </p:txEl>
                                          </p:spTgt>
                                        </p:tgtEl>
                                        <p:attrNameLst>
                                          <p:attrName>style.visibility</p:attrName>
                                        </p:attrNameLst>
                                      </p:cBhvr>
                                      <p:to>
                                        <p:strVal val="visible"/>
                                      </p:to>
                                    </p:set>
                                  </p:childTnLst>
                                </p:cTn>
                              </p:par>
                            </p:childTnLst>
                          </p:cTn>
                        </p:par>
                      </p:childTnLst>
                    </p:cTn>
                  </p:par>
                  <p:par>
                    <p:cTn id="6409" nodeType="clickEffect" fill="hold">
                      <p:stCondLst>
                        <p:cond delay="indefinite"/>
                      </p:stCondLst>
                      <p:childTnLst>
                        <p:par>
                          <p:cTn id="6410" nodeType="withEffect" fill="hold">
                            <p:stCondLst>
                              <p:cond delay="0"/>
                            </p:stCondLst>
                            <p:childTnLst>
                              <p:par>
                                <p:cTn id="6411" nodeType="clickEffect" fill="hold" presetClass="entr" presetID="1">
                                  <p:stCondLst>
                                    <p:cond delay="0"/>
                                  </p:stCondLst>
                                  <p:childTnLst>
                                    <p:set>
                                      <p:cBhvr>
                                        <p:cTn id="6412" dur="1" fill="hold">
                                          <p:stCondLst>
                                            <p:cond delay="0"/>
                                          </p:stCondLst>
                                        </p:cTn>
                                        <p:tgtEl>
                                          <p:spTgt spid="2611">
                                            <p:txEl>
                                              <p:pRg st="2" end="2"/>
                                            </p:txEl>
                                          </p:spTgt>
                                        </p:tgtEl>
                                        <p:attrNameLst>
                                          <p:attrName>style.visibility</p:attrName>
                                        </p:attrNameLst>
                                      </p:cBhvr>
                                      <p:to>
                                        <p:strVal val="visible"/>
                                      </p:to>
                                    </p:set>
                                  </p:childTnLst>
                                </p:cTn>
                              </p:par>
                            </p:childTnLst>
                          </p:cTn>
                        </p:par>
                      </p:childTnLst>
                    </p:cTn>
                  </p:par>
                  <p:par>
                    <p:cTn id="6413" nodeType="clickEffect" fill="hold">
                      <p:stCondLst>
                        <p:cond delay="indefinite"/>
                      </p:stCondLst>
                      <p:childTnLst>
                        <p:par>
                          <p:cTn id="6414" nodeType="withEffect" fill="hold">
                            <p:stCondLst>
                              <p:cond delay="0"/>
                            </p:stCondLst>
                            <p:childTnLst>
                              <p:par>
                                <p:cTn id="6415" nodeType="clickEffect" fill="hold" presetClass="entr" presetID="1">
                                  <p:stCondLst>
                                    <p:cond delay="0"/>
                                  </p:stCondLst>
                                  <p:childTnLst>
                                    <p:set>
                                      <p:cBhvr>
                                        <p:cTn id="6416" dur="1" fill="hold">
                                          <p:stCondLst>
                                            <p:cond delay="0"/>
                                          </p:stCondLst>
                                        </p:cTn>
                                        <p:tgtEl>
                                          <p:spTgt spid="2611">
                                            <p:txEl>
                                              <p:pRg st="3" end="3"/>
                                            </p:txEl>
                                          </p:spTgt>
                                        </p:tgtEl>
                                        <p:attrNameLst>
                                          <p:attrName>style.visibility</p:attrName>
                                        </p:attrNameLst>
                                      </p:cBhvr>
                                      <p:to>
                                        <p:strVal val="visible"/>
                                      </p:to>
                                    </p:set>
                                  </p:childTnLst>
                                </p:cTn>
                              </p:par>
                            </p:childTnLst>
                          </p:cTn>
                        </p:par>
                      </p:childTnLst>
                    </p:cTn>
                  </p:par>
                  <p:par>
                    <p:cTn id="6417" nodeType="clickEffect" fill="hold">
                      <p:stCondLst>
                        <p:cond delay="indefinite"/>
                      </p:stCondLst>
                      <p:childTnLst>
                        <p:par>
                          <p:cTn id="6418" nodeType="withEffect" fill="hold">
                            <p:stCondLst>
                              <p:cond delay="0"/>
                            </p:stCondLst>
                            <p:childTnLst>
                              <p:par>
                                <p:cTn id="6419" nodeType="clickEffect" fill="hold" presetClass="entr" presetID="1">
                                  <p:stCondLst>
                                    <p:cond delay="0"/>
                                  </p:stCondLst>
                                  <p:childTnLst>
                                    <p:set>
                                      <p:cBhvr>
                                        <p:cTn id="6420" dur="1" fill="hold">
                                          <p:stCondLst>
                                            <p:cond delay="0"/>
                                          </p:stCondLst>
                                        </p:cTn>
                                        <p:tgtEl>
                                          <p:spTgt spid="2611">
                                            <p:txEl>
                                              <p:pRg st="4" end="4"/>
                                            </p:txEl>
                                          </p:spTgt>
                                        </p:tgtEl>
                                        <p:attrNameLst>
                                          <p:attrName>style.visibility</p:attrName>
                                        </p:attrNameLst>
                                      </p:cBhvr>
                                      <p:to>
                                        <p:strVal val="visible"/>
                                      </p:to>
                                    </p:set>
                                  </p:childTnLst>
                                </p:cTn>
                              </p:par>
                            </p:childTnLst>
                          </p:cTn>
                        </p:par>
                      </p:childTnLst>
                    </p:cTn>
                  </p:par>
                  <p:par>
                    <p:cTn id="6421" nodeType="clickEffect" fill="hold">
                      <p:stCondLst>
                        <p:cond delay="indefinite"/>
                      </p:stCondLst>
                      <p:childTnLst>
                        <p:par>
                          <p:cTn id="6422" nodeType="withEffect" fill="hold">
                            <p:stCondLst>
                              <p:cond delay="0"/>
                            </p:stCondLst>
                            <p:childTnLst>
                              <p:par>
                                <p:cTn id="6423" nodeType="clickEffect" fill="hold" presetClass="entr" presetID="1">
                                  <p:stCondLst>
                                    <p:cond delay="0"/>
                                  </p:stCondLst>
                                  <p:childTnLst>
                                    <p:set>
                                      <p:cBhvr>
                                        <p:cTn id="6424" dur="1" fill="hold">
                                          <p:stCondLst>
                                            <p:cond delay="0"/>
                                          </p:stCondLst>
                                        </p:cTn>
                                        <p:tgtEl>
                                          <p:spTgt spid="2611">
                                            <p:txEl>
                                              <p:pRg st="5" end="5"/>
                                            </p:txEl>
                                          </p:spTgt>
                                        </p:tgtEl>
                                        <p:attrNameLst>
                                          <p:attrName>style.visibility</p:attrName>
                                        </p:attrNameLst>
                                      </p:cBhvr>
                                      <p:to>
                                        <p:strVal val="visible"/>
                                      </p:to>
                                    </p:set>
                                  </p:childTnLst>
                                </p:cTn>
                              </p:par>
                            </p:childTnLst>
                          </p:cTn>
                        </p:par>
                      </p:childTnLst>
                    </p:cTn>
                  </p:par>
                  <p:par>
                    <p:cTn id="6425" nodeType="clickEffect" fill="hold">
                      <p:stCondLst>
                        <p:cond delay="indefinite"/>
                      </p:stCondLst>
                      <p:childTnLst>
                        <p:par>
                          <p:cTn id="6426" nodeType="withEffect" fill="hold">
                            <p:stCondLst>
                              <p:cond delay="0"/>
                            </p:stCondLst>
                            <p:childTnLst>
                              <p:par>
                                <p:cTn id="6427" nodeType="clickEffect" fill="hold" presetClass="entr" presetID="1">
                                  <p:stCondLst>
                                    <p:cond delay="0"/>
                                  </p:stCondLst>
                                  <p:childTnLst>
                                    <p:set>
                                      <p:cBhvr>
                                        <p:cTn id="6428" dur="1" fill="hold">
                                          <p:stCondLst>
                                            <p:cond delay="0"/>
                                          </p:stCondLst>
                                        </p:cTn>
                                        <p:tgtEl>
                                          <p:spTgt spid="2611">
                                            <p:txEl>
                                              <p:pRg st="6" end="6"/>
                                            </p:txEl>
                                          </p:spTgt>
                                        </p:tgtEl>
                                        <p:attrNameLst>
                                          <p:attrName>style.visibility</p:attrName>
                                        </p:attrNameLst>
                                      </p:cBhvr>
                                      <p:to>
                                        <p:strVal val="visible"/>
                                      </p:to>
                                    </p:set>
                                  </p:childTnLst>
                                </p:cTn>
                              </p:par>
                            </p:childTnLst>
                          </p:cTn>
                        </p:par>
                      </p:childTnLst>
                    </p:cTn>
                  </p:par>
                  <p:par>
                    <p:cTn id="6429" nodeType="clickEffect" fill="hold">
                      <p:stCondLst>
                        <p:cond delay="indefinite"/>
                      </p:stCondLst>
                      <p:childTnLst>
                        <p:par>
                          <p:cTn id="6430" nodeType="withEffect" fill="hold">
                            <p:stCondLst>
                              <p:cond delay="0"/>
                            </p:stCondLst>
                            <p:childTnLst>
                              <p:par>
                                <p:cTn id="6431" nodeType="clickEffect" fill="hold" presetClass="entr" presetID="1">
                                  <p:stCondLst>
                                    <p:cond delay="0"/>
                                  </p:stCondLst>
                                  <p:childTnLst>
                                    <p:set>
                                      <p:cBhvr>
                                        <p:cTn id="6432" dur="1" fill="hold">
                                          <p:stCondLst>
                                            <p:cond delay="0"/>
                                          </p:stCondLst>
                                        </p:cTn>
                                        <p:tgtEl>
                                          <p:spTgt spid="2611">
                                            <p:txEl>
                                              <p:pRg st="7" end="7"/>
                                            </p:txEl>
                                          </p:spTgt>
                                        </p:tgtEl>
                                        <p:attrNameLst>
                                          <p:attrName>style.visibility</p:attrName>
                                        </p:attrNameLst>
                                      </p:cBhvr>
                                      <p:to>
                                        <p:strVal val="visible"/>
                                      </p:to>
                                    </p:set>
                                  </p:childTnLst>
                                </p:cTn>
                              </p:par>
                              <p:par>
                                <p:cTn id="6433" nodeType="withEffect" fill="hold" presetClass="entr" presetID="1">
                                  <p:stCondLst>
                                    <p:cond delay="0"/>
                                  </p:stCondLst>
                                  <p:childTnLst>
                                    <p:set>
                                      <p:cBhvr>
                                        <p:cTn id="6434" dur="1" fill="hold">
                                          <p:stCondLst>
                                            <p:cond delay="0"/>
                                          </p:stCondLst>
                                        </p:cTn>
                                        <p:tgtEl>
                                          <p:spTgt spid="261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2" name="TextBox 204"/>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2613" name="TextBox 205"/>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435" dur="indefinite" restart="never" nodeType="tmRoot">
          <p:childTnLst>
            <p:seq>
              <p:cTn id="6436" dur="indefinite" nodeType="mainSeq">
                <p:childTnLst>
                  <p:par>
                    <p:cTn id="6437" nodeType="clickEffect" fill="hold">
                      <p:stCondLst>
                        <p:cond delay="indefinite"/>
                      </p:stCondLst>
                      <p:childTnLst>
                        <p:par>
                          <p:cTn id="6438" nodeType="withEffect" fill="hold">
                            <p:stCondLst>
                              <p:cond delay="0"/>
                            </p:stCondLst>
                            <p:childTnLst>
                              <p:par>
                                <p:cTn id="6439" nodeType="clickEffect" fill="hold" presetClass="entr" presetID="1">
                                  <p:stCondLst>
                                    <p:cond delay="0"/>
                                  </p:stCondLst>
                                  <p:childTnLst>
                                    <p:set>
                                      <p:cBhvr>
                                        <p:cTn id="6440" dur="1" fill="hold">
                                          <p:stCondLst>
                                            <p:cond delay="0"/>
                                          </p:stCondLst>
                                        </p:cTn>
                                        <p:tgtEl>
                                          <p:spTgt spid="2613">
                                            <p:txEl>
                                              <p:pRg st="0" end="0"/>
                                            </p:txEl>
                                          </p:spTgt>
                                        </p:tgtEl>
                                        <p:attrNameLst>
                                          <p:attrName>style.visibility</p:attrName>
                                        </p:attrNameLst>
                                      </p:cBhvr>
                                      <p:to>
                                        <p:strVal val="visible"/>
                                      </p:to>
                                    </p:set>
                                  </p:childTnLst>
                                </p:cTn>
                              </p:par>
                            </p:childTnLst>
                          </p:cTn>
                        </p:par>
                      </p:childTnLst>
                    </p:cTn>
                  </p:par>
                  <p:par>
                    <p:cTn id="6441" nodeType="clickEffect" fill="hold">
                      <p:stCondLst>
                        <p:cond delay="indefinite"/>
                      </p:stCondLst>
                      <p:childTnLst>
                        <p:par>
                          <p:cTn id="6442" nodeType="withEffect" fill="hold">
                            <p:stCondLst>
                              <p:cond delay="0"/>
                            </p:stCondLst>
                            <p:childTnLst>
                              <p:par>
                                <p:cTn id="6443" nodeType="clickEffect" fill="hold" presetClass="entr" presetID="1">
                                  <p:stCondLst>
                                    <p:cond delay="0"/>
                                  </p:stCondLst>
                                  <p:childTnLst>
                                    <p:set>
                                      <p:cBhvr>
                                        <p:cTn id="6444" dur="1" fill="hold">
                                          <p:stCondLst>
                                            <p:cond delay="0"/>
                                          </p:stCondLst>
                                        </p:cTn>
                                        <p:tgtEl>
                                          <p:spTgt spid="2613">
                                            <p:txEl>
                                              <p:pRg st="1" end="1"/>
                                            </p:txEl>
                                          </p:spTgt>
                                        </p:tgtEl>
                                        <p:attrNameLst>
                                          <p:attrName>style.visibility</p:attrName>
                                        </p:attrNameLst>
                                      </p:cBhvr>
                                      <p:to>
                                        <p:strVal val="visible"/>
                                      </p:to>
                                    </p:set>
                                  </p:childTnLst>
                                </p:cTn>
                              </p:par>
                            </p:childTnLst>
                          </p:cTn>
                        </p:par>
                      </p:childTnLst>
                    </p:cTn>
                  </p:par>
                  <p:par>
                    <p:cTn id="6445" nodeType="clickEffect" fill="hold">
                      <p:stCondLst>
                        <p:cond delay="indefinite"/>
                      </p:stCondLst>
                      <p:childTnLst>
                        <p:par>
                          <p:cTn id="6446" nodeType="withEffect" fill="hold">
                            <p:stCondLst>
                              <p:cond delay="0"/>
                            </p:stCondLst>
                            <p:childTnLst>
                              <p:par>
                                <p:cTn id="6447" nodeType="clickEffect" fill="hold" presetClass="entr" presetID="1">
                                  <p:stCondLst>
                                    <p:cond delay="0"/>
                                  </p:stCondLst>
                                  <p:childTnLst>
                                    <p:set>
                                      <p:cBhvr>
                                        <p:cTn id="6448" dur="1" fill="hold">
                                          <p:stCondLst>
                                            <p:cond delay="0"/>
                                          </p:stCondLst>
                                        </p:cTn>
                                        <p:tgtEl>
                                          <p:spTgt spid="2613">
                                            <p:txEl>
                                              <p:pRg st="2" end="2"/>
                                            </p:txEl>
                                          </p:spTgt>
                                        </p:tgtEl>
                                        <p:attrNameLst>
                                          <p:attrName>style.visibility</p:attrName>
                                        </p:attrNameLst>
                                      </p:cBhvr>
                                      <p:to>
                                        <p:strVal val="visible"/>
                                      </p:to>
                                    </p:set>
                                  </p:childTnLst>
                                </p:cTn>
                              </p:par>
                            </p:childTnLst>
                          </p:cTn>
                        </p:par>
                      </p:childTnLst>
                    </p:cTn>
                  </p:par>
                  <p:par>
                    <p:cTn id="6449" nodeType="clickEffect" fill="hold">
                      <p:stCondLst>
                        <p:cond delay="indefinite"/>
                      </p:stCondLst>
                      <p:childTnLst>
                        <p:par>
                          <p:cTn id="6450" nodeType="withEffect" fill="hold">
                            <p:stCondLst>
                              <p:cond delay="0"/>
                            </p:stCondLst>
                            <p:childTnLst>
                              <p:par>
                                <p:cTn id="6451" nodeType="clickEffect" fill="hold" presetClass="entr" presetID="1">
                                  <p:stCondLst>
                                    <p:cond delay="0"/>
                                  </p:stCondLst>
                                  <p:childTnLst>
                                    <p:set>
                                      <p:cBhvr>
                                        <p:cTn id="6452" dur="1" fill="hold">
                                          <p:stCondLst>
                                            <p:cond delay="0"/>
                                          </p:stCondLst>
                                        </p:cTn>
                                        <p:tgtEl>
                                          <p:spTgt spid="2613">
                                            <p:txEl>
                                              <p:pRg st="3" end="3"/>
                                            </p:txEl>
                                          </p:spTgt>
                                        </p:tgtEl>
                                        <p:attrNameLst>
                                          <p:attrName>style.visibility</p:attrName>
                                        </p:attrNameLst>
                                      </p:cBhvr>
                                      <p:to>
                                        <p:strVal val="visible"/>
                                      </p:to>
                                    </p:set>
                                  </p:childTnLst>
                                </p:cTn>
                              </p:par>
                            </p:childTnLst>
                          </p:cTn>
                        </p:par>
                      </p:childTnLst>
                    </p:cTn>
                  </p:par>
                  <p:par>
                    <p:cTn id="6453" nodeType="clickEffect" fill="hold">
                      <p:stCondLst>
                        <p:cond delay="indefinite"/>
                      </p:stCondLst>
                      <p:childTnLst>
                        <p:par>
                          <p:cTn id="6454" nodeType="withEffect" fill="hold">
                            <p:stCondLst>
                              <p:cond delay="0"/>
                            </p:stCondLst>
                            <p:childTnLst>
                              <p:par>
                                <p:cTn id="6455" nodeType="clickEffect" fill="hold" presetClass="entr" presetID="1">
                                  <p:stCondLst>
                                    <p:cond delay="0"/>
                                  </p:stCondLst>
                                  <p:childTnLst>
                                    <p:set>
                                      <p:cBhvr>
                                        <p:cTn id="6456" dur="1" fill="hold">
                                          <p:stCondLst>
                                            <p:cond delay="0"/>
                                          </p:stCondLst>
                                        </p:cTn>
                                        <p:tgtEl>
                                          <p:spTgt spid="2613">
                                            <p:txEl>
                                              <p:pRg st="4" end="4"/>
                                            </p:txEl>
                                          </p:spTgt>
                                        </p:tgtEl>
                                        <p:attrNameLst>
                                          <p:attrName>style.visibility</p:attrName>
                                        </p:attrNameLst>
                                      </p:cBhvr>
                                      <p:to>
                                        <p:strVal val="visible"/>
                                      </p:to>
                                    </p:set>
                                  </p:childTnLst>
                                </p:cTn>
                              </p:par>
                            </p:childTnLst>
                          </p:cTn>
                        </p:par>
                      </p:childTnLst>
                    </p:cTn>
                  </p:par>
                  <p:par>
                    <p:cTn id="6457" nodeType="clickEffect" fill="hold">
                      <p:stCondLst>
                        <p:cond delay="indefinite"/>
                      </p:stCondLst>
                      <p:childTnLst>
                        <p:par>
                          <p:cTn id="6458" nodeType="withEffect" fill="hold">
                            <p:stCondLst>
                              <p:cond delay="0"/>
                            </p:stCondLst>
                            <p:childTnLst>
                              <p:par>
                                <p:cTn id="6459" nodeType="clickEffect" fill="hold" presetClass="entr" presetID="1">
                                  <p:stCondLst>
                                    <p:cond delay="0"/>
                                  </p:stCondLst>
                                  <p:childTnLst>
                                    <p:set>
                                      <p:cBhvr>
                                        <p:cTn id="6460" dur="1" fill="hold">
                                          <p:stCondLst>
                                            <p:cond delay="0"/>
                                          </p:stCondLst>
                                        </p:cTn>
                                        <p:tgtEl>
                                          <p:spTgt spid="2613">
                                            <p:txEl>
                                              <p:pRg st="5" end="5"/>
                                            </p:txEl>
                                          </p:spTgt>
                                        </p:tgtEl>
                                        <p:attrNameLst>
                                          <p:attrName>style.visibility</p:attrName>
                                        </p:attrNameLst>
                                      </p:cBhvr>
                                      <p:to>
                                        <p:strVal val="visible"/>
                                      </p:to>
                                    </p:set>
                                  </p:childTnLst>
                                </p:cTn>
                              </p:par>
                            </p:childTnLst>
                          </p:cTn>
                        </p:par>
                      </p:childTnLst>
                    </p:cTn>
                  </p:par>
                  <p:par>
                    <p:cTn id="6461" nodeType="clickEffect" fill="hold">
                      <p:stCondLst>
                        <p:cond delay="indefinite"/>
                      </p:stCondLst>
                      <p:childTnLst>
                        <p:par>
                          <p:cTn id="6462" nodeType="withEffect" fill="hold">
                            <p:stCondLst>
                              <p:cond delay="0"/>
                            </p:stCondLst>
                            <p:childTnLst>
                              <p:par>
                                <p:cTn id="6463" nodeType="clickEffect" fill="hold" presetClass="entr" presetID="1">
                                  <p:stCondLst>
                                    <p:cond delay="0"/>
                                  </p:stCondLst>
                                  <p:childTnLst>
                                    <p:set>
                                      <p:cBhvr>
                                        <p:cTn id="6464" dur="1" fill="hold">
                                          <p:stCondLst>
                                            <p:cond delay="0"/>
                                          </p:stCondLst>
                                        </p:cTn>
                                        <p:tgtEl>
                                          <p:spTgt spid="2613">
                                            <p:txEl>
                                              <p:pRg st="6" end="6"/>
                                            </p:txEl>
                                          </p:spTgt>
                                        </p:tgtEl>
                                        <p:attrNameLst>
                                          <p:attrName>style.visibility</p:attrName>
                                        </p:attrNameLst>
                                      </p:cBhvr>
                                      <p:to>
                                        <p:strVal val="visible"/>
                                      </p:to>
                                    </p:set>
                                  </p:childTnLst>
                                </p:cTn>
                              </p:par>
                            </p:childTnLst>
                          </p:cTn>
                        </p:par>
                      </p:childTnLst>
                    </p:cTn>
                  </p:par>
                  <p:par>
                    <p:cTn id="6465" nodeType="clickEffect" fill="hold">
                      <p:stCondLst>
                        <p:cond delay="indefinite"/>
                      </p:stCondLst>
                      <p:childTnLst>
                        <p:par>
                          <p:cTn id="6466" nodeType="withEffect" fill="hold">
                            <p:stCondLst>
                              <p:cond delay="0"/>
                            </p:stCondLst>
                            <p:childTnLst>
                              <p:par>
                                <p:cTn id="6467" nodeType="clickEffect" fill="hold" presetClass="entr" presetID="1">
                                  <p:stCondLst>
                                    <p:cond delay="0"/>
                                  </p:stCondLst>
                                  <p:childTnLst>
                                    <p:set>
                                      <p:cBhvr>
                                        <p:cTn id="6468" dur="1" fill="hold">
                                          <p:stCondLst>
                                            <p:cond delay="0"/>
                                          </p:stCondLst>
                                        </p:cTn>
                                        <p:tgtEl>
                                          <p:spTgt spid="2613">
                                            <p:txEl>
                                              <p:pRg st="7" end="7"/>
                                            </p:txEl>
                                          </p:spTgt>
                                        </p:tgtEl>
                                        <p:attrNameLst>
                                          <p:attrName>style.visibility</p:attrName>
                                        </p:attrNameLst>
                                      </p:cBhvr>
                                      <p:to>
                                        <p:strVal val="visible"/>
                                      </p:to>
                                    </p:set>
                                  </p:childTnLst>
                                </p:cTn>
                              </p:par>
                            </p:childTnLst>
                          </p:cTn>
                        </p:par>
                      </p:childTnLst>
                    </p:cTn>
                  </p:par>
                  <p:par>
                    <p:cTn id="6469" nodeType="clickEffect" fill="hold">
                      <p:stCondLst>
                        <p:cond delay="indefinite"/>
                      </p:stCondLst>
                      <p:childTnLst>
                        <p:par>
                          <p:cTn id="6470" nodeType="withEffect" fill="hold">
                            <p:stCondLst>
                              <p:cond delay="0"/>
                            </p:stCondLst>
                            <p:childTnLst>
                              <p:par>
                                <p:cTn id="6471" nodeType="clickEffect" fill="hold" presetClass="entr" presetID="1">
                                  <p:stCondLst>
                                    <p:cond delay="0"/>
                                  </p:stCondLst>
                                  <p:childTnLst>
                                    <p:set>
                                      <p:cBhvr>
                                        <p:cTn id="6472" dur="1" fill="hold">
                                          <p:stCondLst>
                                            <p:cond delay="0"/>
                                          </p:stCondLst>
                                        </p:cTn>
                                        <p:tgtEl>
                                          <p:spTgt spid="2613">
                                            <p:txEl>
                                              <p:pRg st="8" end="8"/>
                                            </p:txEl>
                                          </p:spTgt>
                                        </p:tgtEl>
                                        <p:attrNameLst>
                                          <p:attrName>style.visibility</p:attrName>
                                        </p:attrNameLst>
                                      </p:cBhvr>
                                      <p:to>
                                        <p:strVal val="visible"/>
                                      </p:to>
                                    </p:set>
                                  </p:childTnLst>
                                </p:cTn>
                              </p:par>
                            </p:childTnLst>
                          </p:cTn>
                        </p:par>
                      </p:childTnLst>
                    </p:cTn>
                  </p:par>
                  <p:par>
                    <p:cTn id="6473" nodeType="clickEffect" fill="hold">
                      <p:stCondLst>
                        <p:cond delay="indefinite"/>
                      </p:stCondLst>
                      <p:childTnLst>
                        <p:par>
                          <p:cTn id="6474" nodeType="withEffect" fill="hold">
                            <p:stCondLst>
                              <p:cond delay="0"/>
                            </p:stCondLst>
                            <p:childTnLst>
                              <p:par>
                                <p:cTn id="6475" nodeType="clickEffect" fill="hold" presetClass="entr" presetID="1">
                                  <p:stCondLst>
                                    <p:cond delay="0"/>
                                  </p:stCondLst>
                                  <p:childTnLst>
                                    <p:set>
                                      <p:cBhvr>
                                        <p:cTn id="6476" dur="1" fill="hold">
                                          <p:stCondLst>
                                            <p:cond delay="0"/>
                                          </p:stCondLst>
                                        </p:cTn>
                                        <p:tgtEl>
                                          <p:spTgt spid="2613">
                                            <p:txEl>
                                              <p:pRg st="9" end="9"/>
                                            </p:txEl>
                                          </p:spTgt>
                                        </p:tgtEl>
                                        <p:attrNameLst>
                                          <p:attrName>style.visibility</p:attrName>
                                        </p:attrNameLst>
                                      </p:cBhvr>
                                      <p:to>
                                        <p:strVal val="visible"/>
                                      </p:to>
                                    </p:set>
                                  </p:childTnLst>
                                </p:cTn>
                              </p:par>
                            </p:childTnLst>
                          </p:cTn>
                        </p:par>
                      </p:childTnLst>
                    </p:cTn>
                  </p:par>
                  <p:par>
                    <p:cTn id="6477" nodeType="clickEffect" fill="hold">
                      <p:stCondLst>
                        <p:cond delay="indefinite"/>
                      </p:stCondLst>
                      <p:childTnLst>
                        <p:par>
                          <p:cTn id="6478" nodeType="withEffect" fill="hold">
                            <p:stCondLst>
                              <p:cond delay="0"/>
                            </p:stCondLst>
                            <p:childTnLst>
                              <p:par>
                                <p:cTn id="6479" nodeType="clickEffect" fill="hold" presetClass="entr" presetID="1">
                                  <p:stCondLst>
                                    <p:cond delay="0"/>
                                  </p:stCondLst>
                                  <p:childTnLst>
                                    <p:set>
                                      <p:cBhvr>
                                        <p:cTn id="6480" dur="1" fill="hold">
                                          <p:stCondLst>
                                            <p:cond delay="0"/>
                                          </p:stCondLst>
                                        </p:cTn>
                                        <p:tgtEl>
                                          <p:spTgt spid="261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2615" name="Picture 130" descr="Question Mark&#10;"/>
          <p:cNvPicPr/>
          <p:nvPr/>
        </p:nvPicPr>
        <p:blipFill>
          <a:blip r:embed="rId1"/>
          <a:stretch/>
        </p:blipFill>
        <p:spPr>
          <a:xfrm>
            <a:off x="1792440" y="4232160"/>
            <a:ext cx="2518200" cy="2516760"/>
          </a:xfrm>
          <a:prstGeom prst="rect">
            <a:avLst/>
          </a:prstGeom>
          <a:ln w="9525">
            <a:noFill/>
          </a:ln>
        </p:spPr>
      </p:pic>
      <p:pic>
        <p:nvPicPr>
          <p:cNvPr id="2616" name="Picture 131" descr="Question Mark&#10;"/>
          <p:cNvPicPr/>
          <p:nvPr/>
        </p:nvPicPr>
        <p:blipFill>
          <a:blip r:embed="rId2"/>
          <a:stretch/>
        </p:blipFill>
        <p:spPr>
          <a:xfrm>
            <a:off x="3278160" y="1708200"/>
            <a:ext cx="2518200" cy="2516760"/>
          </a:xfrm>
          <a:prstGeom prst="rect">
            <a:avLst/>
          </a:prstGeom>
          <a:ln w="9525">
            <a:noFill/>
          </a:ln>
        </p:spPr>
      </p:pic>
      <p:pic>
        <p:nvPicPr>
          <p:cNvPr id="2617" name="Picture 132" descr="Question Mark&#10;"/>
          <p:cNvPicPr/>
          <p:nvPr/>
        </p:nvPicPr>
        <p:blipFill>
          <a:blip r:embed="rId3"/>
          <a:stretch/>
        </p:blipFill>
        <p:spPr>
          <a:xfrm>
            <a:off x="4896000" y="4170240"/>
            <a:ext cx="2518200" cy="2516760"/>
          </a:xfrm>
          <a:prstGeom prst="rect">
            <a:avLst/>
          </a:prstGeom>
          <a:ln w="9525">
            <a:noFill/>
          </a:ln>
        </p:spPr>
      </p:pic>
      <p:pic>
        <p:nvPicPr>
          <p:cNvPr id="2618" name="Picture 133" descr="Question Mark&#10;"/>
          <p:cNvPicPr/>
          <p:nvPr/>
        </p:nvPicPr>
        <p:blipFill>
          <a:blip r:embed="rId4"/>
          <a:stretch/>
        </p:blipFill>
        <p:spPr>
          <a:xfrm>
            <a:off x="0" y="1789200"/>
            <a:ext cx="2518200" cy="2516760"/>
          </a:xfrm>
          <a:prstGeom prst="rect">
            <a:avLst/>
          </a:prstGeom>
          <a:ln w="9525">
            <a:noFill/>
          </a:ln>
        </p:spPr>
      </p:pic>
      <p:pic>
        <p:nvPicPr>
          <p:cNvPr id="2619" name="Picture 134"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3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0" name="TextBox 206"/>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1" name="Rectangle 840"/>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2622" name="Text Box 243"/>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2623" name="Group 15"/>
          <p:cNvGrpSpPr/>
          <p:nvPr/>
        </p:nvGrpSpPr>
        <p:grpSpPr>
          <a:xfrm>
            <a:off x="216000" y="1289160"/>
            <a:ext cx="3713400" cy="3443040"/>
            <a:chOff x="216000" y="1289160"/>
            <a:chExt cx="3713400" cy="3443040"/>
          </a:xfrm>
        </p:grpSpPr>
        <p:sp>
          <p:nvSpPr>
            <p:cNvPr id="2624" name="Rectangle 841"/>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2625" name="Rectangle 842"/>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2626" name="Rectangle 843"/>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2627" name="Rectangle 844"/>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2628" name="Rectangle 845"/>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2629" name="Rectangle 846"/>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2630" name="Rectangle 847"/>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2631" name="Rectangle 848"/>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2632" name="Rectangle 849"/>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2633" name="Rectangle 850"/>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2634" name="Rectangle 851"/>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35" name="Rectangle 852"/>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36" name="Rectangle 853"/>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37" name="Rectangle 854"/>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38" name="Rectangle 855"/>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39" name="Rectangle 856"/>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0" name="Rectangle 857"/>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1" name="Rectangle 858"/>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2" name="Rectangle 859"/>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3" name="Rectangle 860"/>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4" name="Rectangle 861"/>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5" name="Rectangle 862"/>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6" name="Rectangle 863"/>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7" name="Rectangle 864"/>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8" name="Rectangle 865"/>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49" name="Rectangle 866"/>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0" name="Rectangle 867"/>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1" name="Rectangle 868"/>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2" name="Rectangle 869"/>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3" name="Rectangle 870"/>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4" name="Rectangle 871"/>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5" name="Rectangle 872"/>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6" name="Rectangle 873"/>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7" name="Rectangle 874"/>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8" name="Rectangle 875"/>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59" name="Rectangle 876"/>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2660" name="Rectangle 877"/>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2661" name="Rectangle 878"/>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2662" name="Rectangle 879"/>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2663" name="Rectangle 880"/>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2664" name="Text Box 244"/>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2665" name="Text Box 245"/>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2666" name="AutoShape 25"/>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67" name="AutoShape 26"/>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68" name="AutoShape 27"/>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2669" name="Text Box 246"/>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670" name="Rectangle 881"/>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2671" name="Group 18"/>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2672" name="Text Box 247"/>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2673" name="Text Box 248"/>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2674" name="Text Box 249"/>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2675" name="Text Box 250"/>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2676" name="Text Box 251"/>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2677" name="Text Box 252"/>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678" name="Text Box 253"/>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679" name="Text Box 254"/>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680" name="Text Box 255"/>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681" name="Text Box 256"/>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2682" name="Text Box 257"/>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2683" name="Straight Connector 49"/>
          <p:cNvCxnSpPr/>
          <p:nvPr/>
        </p:nvCxnSpPr>
        <p:spPr>
          <a:xfrm>
            <a:off x="4248000" y="4752720"/>
            <a:ext cx="4735080" cy="2880"/>
          </a:xfrm>
          <a:prstGeom prst="straightConnector1">
            <a:avLst/>
          </a:prstGeom>
          <a:ln w="0">
            <a:solidFill>
              <a:srgbClr val="000000"/>
            </a:solidFill>
          </a:ln>
        </p:spPr>
      </p:cxnSp>
      <p:cxnSp>
        <p:nvCxnSpPr>
          <p:cNvPr id="2684" name="Straight Connector 50"/>
          <p:cNvCxnSpPr/>
          <p:nvPr/>
        </p:nvCxnSpPr>
        <p:spPr>
          <a:xfrm>
            <a:off x="4257360" y="5209920"/>
            <a:ext cx="4735080" cy="2880"/>
          </a:xfrm>
          <a:prstGeom prst="straightConnector1">
            <a:avLst/>
          </a:prstGeom>
          <a:ln w="0">
            <a:solidFill>
              <a:srgbClr val="000000"/>
            </a:solidFill>
          </a:ln>
        </p:spPr>
      </p:cxnSp>
      <p:sp>
        <p:nvSpPr>
          <p:cNvPr id="2685" name="Text Box 258"/>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6" name="Text Box 241"/>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2687" name="Rectangle 882"/>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2688" name="Rectangle 88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2689" name="Rectangle 88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2690" name="Rectangle 88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2691" name="Rectangle 88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2692" name="Text Box 242"/>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69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694" name="Rectangle 887"/>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5" name="Slide Number Placeholder 49"/>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57EE8C89-9B62-4E19-BDAB-CD9979C33AE3}"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696" name="Text Box 259"/>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2697" name="Rectangle 888"/>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698" name="Rectangle 889"/>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2699" name="Rectangle 89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2700" name="Rectangle 891"/>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01" name="Rectangle 89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2702" name="Text Box 26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703" name="Rectangle 893"/>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70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5" name="Slide Number Placeholder 50"/>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0F426508-D0FB-42DC-AE80-A6F00F807517}"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706" name="Text Box 26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707" name="Rectangle 894"/>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708" name="Rectangle 895"/>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709" name="Rectangle 896"/>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710" name="Rectangle 897"/>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2711" name="Rectangle 898"/>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2712" name="Rectangle 899"/>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2713" name="Rectangle 900"/>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14" name="Rectangle 901"/>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2715" name="Text Box 26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716" name="Rectangle 902"/>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717" name="Rectangle 903"/>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8" name="Slide Number Placeholder 51"/>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73107795-B305-4A0B-970B-8472503891F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719" name="Text Box 26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720" name="Rectangle 904"/>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21" name="Rectangle 905"/>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2722" name="Rectangle 906"/>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2723" name="Rectangle 907"/>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24" name="Rectangle 908"/>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2725" name="Text Box 26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726" name="Rectangle 909"/>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272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687" name="Rectangle 11"/>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8" name="Slide Number Placeholder 52"/>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66C5C030-5A7E-4B86-BC24-ECFD6BA295B7}"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729" name="Text Box 26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730" name="Rectangle 910"/>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31" name="Rectangle 911"/>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2732" name="Rectangle 912"/>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2733" name="Rectangle 913"/>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34" name="Rectangle 914"/>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2735" name="Text Box 26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73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737" name="Rectangle 915"/>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8" name="Slide Number Placeholder 53"/>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307AF2D0-CD13-438A-9E5A-C5EC45BA01D0}"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739" name="Text Box 26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740" name="Rectangle 916"/>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741" name="Rectangle 917"/>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742" name="Rectangle 918"/>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743" name="Rectangle 919"/>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44" name="Rectangle 920"/>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2745" name="Rectangle 921"/>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2746" name="Rectangle 922"/>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47" name="Rectangle 923"/>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2748" name="Text Box 26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74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750" name="Rectangle 924"/>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1" name="Slide Number Placeholder 54"/>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DBE9A587-1BD1-4F33-97F6-B3F4F4F376BA}"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275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2753" name="Text Box 26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2754" name="Rectangle 925"/>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2755" name="Rectangle 926"/>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2756" name="Rectangle 927"/>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2757" name="Rectangle 928"/>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58" name="Rectangle 929"/>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2759" name="Rectangle 930"/>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2760" name="Rectangle 931"/>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2761" name="Rectangle 932"/>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2762" name="Text Box 27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2763" name="Rectangle 933"/>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4" name="Rectangle 934"/>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2765" name="TextBox 224"/>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2767" name="Rectangle 935"/>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2769" name="TextBox 225"/>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2771" name="Picture 135"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3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2" name="PlaceHolder 1"/>
          <p:cNvSpPr>
            <a:spLocks noGrp="1"/>
          </p:cNvSpPr>
          <p:nvPr>
            <p:ph type="sldNum" idx="12"/>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C20386F9-C9A9-414E-A260-056D3758BCB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277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2774" name="Rectangle 936"/>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277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689" name="TextBox 21"/>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691" name="Picture 15"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PlaceHolder 1"/>
          <p:cNvSpPr>
            <a:spLocks noGrp="1"/>
          </p:cNvSpPr>
          <p:nvPr>
            <p:ph type="sldNum" idx="4"/>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7FEFBCC4-5FB1-4BB7-AE6E-2158ACF2260B}"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69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694" name="Rectangle 12"/>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44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5" dur="indefinite" restart="never" nodeType="tmRoot">
          <p:childTnLst>
            <p:seq>
              <p:cTn id="116" dur="indefinite" nodeType="mainSeq">
                <p:childTnLst>
                  <p:par>
                    <p:cTn id="117" nodeType="clickEffect" fill="hold">
                      <p:stCondLst>
                        <p:cond delay="indefinite"/>
                      </p:stCondLst>
                      <p:childTnLst>
                        <p:par>
                          <p:cTn id="118" nodeType="withEffect" fill="hold">
                            <p:stCondLst>
                              <p:cond delay="0"/>
                            </p:stCondLst>
                            <p:childTnLst>
                              <p:par>
                                <p:cTn id="119" nodeType="clickEffect" fill="hold" presetClass="entr" presetID="1">
                                  <p:stCondLst>
                                    <p:cond delay="0"/>
                                  </p:stCondLst>
                                  <p:childTnLst>
                                    <p:set>
                                      <p:cBhvr>
                                        <p:cTn id="120" dur="1" fill="hold">
                                          <p:stCondLst>
                                            <p:cond delay="0"/>
                                          </p:stCondLst>
                                        </p:cTn>
                                        <p:tgtEl>
                                          <p:spTgt spid="447">
                                            <p:txEl>
                                              <p:pRg st="0" end="0"/>
                                            </p:txEl>
                                          </p:spTgt>
                                        </p:tgtEl>
                                        <p:attrNameLst>
                                          <p:attrName>style.visibility</p:attrName>
                                        </p:attrNameLst>
                                      </p:cBhvr>
                                      <p:to>
                                        <p:strVal val="visible"/>
                                      </p:to>
                                    </p:set>
                                  </p:childTnLst>
                                </p:cTn>
                              </p:par>
                            </p:childTnLst>
                          </p:cTn>
                        </p:par>
                      </p:childTnLst>
                    </p:cTn>
                  </p:par>
                  <p:par>
                    <p:cTn id="121" nodeType="clickEffect" fill="hold">
                      <p:stCondLst>
                        <p:cond delay="indefinite"/>
                      </p:stCondLst>
                      <p:childTnLst>
                        <p:par>
                          <p:cTn id="122" nodeType="withEffect" fill="hold">
                            <p:stCondLst>
                              <p:cond delay="0"/>
                            </p:stCondLst>
                            <p:childTnLst>
                              <p:par>
                                <p:cTn id="123" nodeType="clickEffect" fill="hold" presetClass="entr" presetID="1">
                                  <p:stCondLst>
                                    <p:cond delay="0"/>
                                  </p:stCondLst>
                                  <p:childTnLst>
                                    <p:set>
                                      <p:cBhvr>
                                        <p:cTn id="124" dur="1" fill="hold">
                                          <p:stCondLst>
                                            <p:cond delay="0"/>
                                          </p:stCondLst>
                                        </p:cTn>
                                        <p:tgtEl>
                                          <p:spTgt spid="447">
                                            <p:txEl>
                                              <p:pRg st="1" end="1"/>
                                            </p:txEl>
                                          </p:spTgt>
                                        </p:tgtEl>
                                        <p:attrNameLst>
                                          <p:attrName>style.visibility</p:attrName>
                                        </p:attrNameLst>
                                      </p:cBhvr>
                                      <p:to>
                                        <p:strVal val="visible"/>
                                      </p:to>
                                    </p:set>
                                  </p:childTnLst>
                                </p:cTn>
                              </p:par>
                            </p:childTnLst>
                          </p:cTn>
                        </p:par>
                      </p:childTnLst>
                    </p:cTn>
                  </p:par>
                  <p:par>
                    <p:cTn id="125" nodeType="clickEffect" fill="hold">
                      <p:stCondLst>
                        <p:cond delay="indefinite"/>
                      </p:stCondLst>
                      <p:childTnLst>
                        <p:par>
                          <p:cTn id="126" nodeType="withEffect" fill="hold">
                            <p:stCondLst>
                              <p:cond delay="0"/>
                            </p:stCondLst>
                            <p:childTnLst>
                              <p:par>
                                <p:cTn id="127" nodeType="clickEffect" fill="hold" presetClass="entr" presetID="1">
                                  <p:stCondLst>
                                    <p:cond delay="0"/>
                                  </p:stCondLst>
                                  <p:childTnLst>
                                    <p:set>
                                      <p:cBhvr>
                                        <p:cTn id="128"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par>
                    <p:cTn id="129" nodeType="clickEffect" fill="hold">
                      <p:stCondLst>
                        <p:cond delay="indefinite"/>
                      </p:stCondLst>
                      <p:childTnLst>
                        <p:par>
                          <p:cTn id="130" nodeType="withEffect" fill="hold">
                            <p:stCondLst>
                              <p:cond delay="0"/>
                            </p:stCondLst>
                            <p:childTnLst>
                              <p:par>
                                <p:cTn id="131" nodeType="clickEffect" fill="hold" presetClass="entr" presetID="1">
                                  <p:stCondLst>
                                    <p:cond delay="0"/>
                                  </p:stCondLst>
                                  <p:childTnLst>
                                    <p:set>
                                      <p:cBhvr>
                                        <p:cTn id="132" dur="1" fill="hold">
                                          <p:stCondLst>
                                            <p:cond delay="0"/>
                                          </p:stCondLst>
                                        </p:cTn>
                                        <p:tgtEl>
                                          <p:spTgt spid="447">
                                            <p:txEl>
                                              <p:pRg st="3" end="3"/>
                                            </p:txEl>
                                          </p:spTgt>
                                        </p:tgtEl>
                                        <p:attrNameLst>
                                          <p:attrName>style.visibility</p:attrName>
                                        </p:attrNameLst>
                                      </p:cBhvr>
                                      <p:to>
                                        <p:strVal val="visible"/>
                                      </p:to>
                                    </p:set>
                                  </p:childTnLst>
                                </p:cTn>
                              </p:par>
                            </p:childTnLst>
                          </p:cTn>
                        </p:par>
                      </p:childTnLst>
                    </p:cTn>
                  </p:par>
                  <p:par>
                    <p:cTn id="133" nodeType="clickEffect" fill="hold">
                      <p:stCondLst>
                        <p:cond delay="indefinite"/>
                      </p:stCondLst>
                      <p:childTnLst>
                        <p:par>
                          <p:cTn id="134" nodeType="withEffect" fill="hold">
                            <p:stCondLst>
                              <p:cond delay="0"/>
                            </p:stCondLst>
                            <p:childTnLst>
                              <p:par>
                                <p:cTn id="135" nodeType="clickEffect" fill="hold" presetClass="entr" presetID="1">
                                  <p:stCondLst>
                                    <p:cond delay="0"/>
                                  </p:stCondLst>
                                  <p:childTnLst>
                                    <p:set>
                                      <p:cBhvr>
                                        <p:cTn id="136" dur="1" fill="hold">
                                          <p:stCondLst>
                                            <p:cond delay="0"/>
                                          </p:stCondLst>
                                        </p:cTn>
                                        <p:tgtEl>
                                          <p:spTgt spid="447">
                                            <p:txEl>
                                              <p:pRg st="4" end="4"/>
                                            </p:txEl>
                                          </p:spTgt>
                                        </p:tgtEl>
                                        <p:attrNameLst>
                                          <p:attrName>style.visibility</p:attrName>
                                        </p:attrNameLst>
                                      </p:cBhvr>
                                      <p:to>
                                        <p:strVal val="visible"/>
                                      </p:to>
                                    </p:set>
                                  </p:childTnLst>
                                </p:cTn>
                              </p:par>
                            </p:childTnLst>
                          </p:cTn>
                        </p:par>
                      </p:childTnLst>
                    </p:cTn>
                  </p:par>
                  <p:par>
                    <p:cTn id="137" nodeType="clickEffect" fill="hold">
                      <p:stCondLst>
                        <p:cond delay="indefinite"/>
                      </p:stCondLst>
                      <p:childTnLst>
                        <p:par>
                          <p:cTn id="138" nodeType="withEffect" fill="hold">
                            <p:stCondLst>
                              <p:cond delay="0"/>
                            </p:stCondLst>
                            <p:childTnLst>
                              <p:par>
                                <p:cTn id="139" nodeType="clickEffect" fill="hold" presetClass="entr" presetID="1">
                                  <p:stCondLst>
                                    <p:cond delay="0"/>
                                  </p:stCondLst>
                                  <p:childTnLst>
                                    <p:set>
                                      <p:cBhvr>
                                        <p:cTn id="140" dur="1" fill="hold">
                                          <p:stCondLst>
                                            <p:cond delay="0"/>
                                          </p:stCondLst>
                                        </p:cTn>
                                        <p:tgtEl>
                                          <p:spTgt spid="447">
                                            <p:txEl>
                                              <p:pRg st="5" end="5"/>
                                            </p:txEl>
                                          </p:spTgt>
                                        </p:tgtEl>
                                        <p:attrNameLst>
                                          <p:attrName>style.visibility</p:attrName>
                                        </p:attrNameLst>
                                      </p:cBhvr>
                                      <p:to>
                                        <p:strVal val="visible"/>
                                      </p:to>
                                    </p:set>
                                  </p:childTnLst>
                                </p:cTn>
                              </p:par>
                            </p:childTnLst>
                          </p:cTn>
                        </p:par>
                      </p:childTnLst>
                    </p:cTn>
                  </p:par>
                  <p:par>
                    <p:cTn id="141" nodeType="clickEffect" fill="hold">
                      <p:stCondLst>
                        <p:cond delay="indefinite"/>
                      </p:stCondLst>
                      <p:childTnLst>
                        <p:par>
                          <p:cTn id="142" nodeType="withEffect" fill="hold">
                            <p:stCondLst>
                              <p:cond delay="0"/>
                            </p:stCondLst>
                            <p:childTnLst>
                              <p:par>
                                <p:cTn id="143" nodeType="clickEffect" fill="hold" presetClass="entr" presetID="1">
                                  <p:stCondLst>
                                    <p:cond delay="0"/>
                                  </p:stCondLst>
                                  <p:childTnLst>
                                    <p:set>
                                      <p:cBhvr>
                                        <p:cTn id="144" dur="1" fill="hold">
                                          <p:stCondLst>
                                            <p:cond delay="0"/>
                                          </p:stCondLst>
                                        </p:cTn>
                                        <p:tgtEl>
                                          <p:spTgt spid="447">
                                            <p:txEl>
                                              <p:pRg st="6" end="6"/>
                                            </p:txEl>
                                          </p:spTgt>
                                        </p:tgtEl>
                                        <p:attrNameLst>
                                          <p:attrName>style.visibility</p:attrName>
                                        </p:attrNameLst>
                                      </p:cBhvr>
                                      <p:to>
                                        <p:strVal val="visible"/>
                                      </p:to>
                                    </p:set>
                                  </p:childTnLst>
                                </p:cTn>
                              </p:par>
                            </p:childTnLst>
                          </p:cTn>
                        </p:par>
                      </p:childTnLst>
                    </p:cTn>
                  </p:par>
                  <p:par>
                    <p:cTn id="145" nodeType="clickEffect" fill="hold">
                      <p:stCondLst>
                        <p:cond delay="indefinite"/>
                      </p:stCondLst>
                      <p:childTnLst>
                        <p:par>
                          <p:cTn id="146" nodeType="withEffect" fill="hold">
                            <p:stCondLst>
                              <p:cond delay="0"/>
                            </p:stCondLst>
                            <p:childTnLst>
                              <p:par>
                                <p:cTn id="147" nodeType="clickEffect" fill="hold" presetClass="entr" presetID="1">
                                  <p:stCondLst>
                                    <p:cond delay="0"/>
                                  </p:stCondLst>
                                  <p:childTnLst>
                                    <p:set>
                                      <p:cBhvr>
                                        <p:cTn id="148" dur="1" fill="hold">
                                          <p:stCondLst>
                                            <p:cond delay="0"/>
                                          </p:stCondLst>
                                        </p:cTn>
                                        <p:tgtEl>
                                          <p:spTgt spid="44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69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69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700" name="TextBox 22"/>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21" dur="indefinite" restart="never" nodeType="tmRoot">
          <p:childTnLst>
            <p:seq>
              <p:cTn id="722" dur="indefinite" nodeType="mainSeq">
                <p:childTnLst>
                  <p:par>
                    <p:cTn id="723" nodeType="clickEffect" fill="hold">
                      <p:stCondLst>
                        <p:cond delay="indefinite"/>
                      </p:stCondLst>
                      <p:childTnLst>
                        <p:par>
                          <p:cTn id="724" nodeType="withEffect" fill="hold">
                            <p:stCondLst>
                              <p:cond delay="0"/>
                            </p:stCondLst>
                            <p:childTnLst>
                              <p:par>
                                <p:cTn id="725" nodeType="clickEffect" fill="hold" presetClass="entr" presetID="1">
                                  <p:stCondLst>
                                    <p:cond delay="0"/>
                                  </p:stCondLst>
                                  <p:childTnLst>
                                    <p:set>
                                      <p:cBhvr>
                                        <p:cTn id="726" dur="1" fill="hold">
                                          <p:stCondLst>
                                            <p:cond delay="0"/>
                                          </p:stCondLst>
                                        </p:cTn>
                                        <p:tgtEl>
                                          <p:spTgt spid="699">
                                            <p:txEl>
                                              <p:pRg st="0" end="0"/>
                                            </p:txEl>
                                          </p:spTgt>
                                        </p:tgtEl>
                                        <p:attrNameLst>
                                          <p:attrName>style.visibility</p:attrName>
                                        </p:attrNameLst>
                                      </p:cBhvr>
                                      <p:to>
                                        <p:strVal val="visible"/>
                                      </p:to>
                                    </p:set>
                                  </p:childTnLst>
                                </p:cTn>
                              </p:par>
                            </p:childTnLst>
                          </p:cTn>
                        </p:par>
                      </p:childTnLst>
                    </p:cTn>
                  </p:par>
                  <p:par>
                    <p:cTn id="727" nodeType="clickEffect" fill="hold">
                      <p:stCondLst>
                        <p:cond delay="indefinite"/>
                      </p:stCondLst>
                      <p:childTnLst>
                        <p:par>
                          <p:cTn id="728" nodeType="withEffect" fill="hold">
                            <p:stCondLst>
                              <p:cond delay="0"/>
                            </p:stCondLst>
                            <p:childTnLst>
                              <p:par>
                                <p:cTn id="729" nodeType="clickEffect" fill="hold" presetClass="entr" presetID="1">
                                  <p:stCondLst>
                                    <p:cond delay="0"/>
                                  </p:stCondLst>
                                  <p:childTnLst>
                                    <p:set>
                                      <p:cBhvr>
                                        <p:cTn id="730" dur="1" fill="hold">
                                          <p:stCondLst>
                                            <p:cond delay="0"/>
                                          </p:stCondLst>
                                        </p:cTn>
                                        <p:tgtEl>
                                          <p:spTgt spid="699">
                                            <p:txEl>
                                              <p:pRg st="1" end="1"/>
                                            </p:txEl>
                                          </p:spTgt>
                                        </p:tgtEl>
                                        <p:attrNameLst>
                                          <p:attrName>style.visibility</p:attrName>
                                        </p:attrNameLst>
                                      </p:cBhvr>
                                      <p:to>
                                        <p:strVal val="visible"/>
                                      </p:to>
                                    </p:set>
                                  </p:childTnLst>
                                </p:cTn>
                              </p:par>
                            </p:childTnLst>
                          </p:cTn>
                        </p:par>
                      </p:childTnLst>
                    </p:cTn>
                  </p:par>
                  <p:par>
                    <p:cTn id="731" nodeType="clickEffect" fill="hold">
                      <p:stCondLst>
                        <p:cond delay="indefinite"/>
                      </p:stCondLst>
                      <p:childTnLst>
                        <p:par>
                          <p:cTn id="732" nodeType="withEffect" fill="hold">
                            <p:stCondLst>
                              <p:cond delay="0"/>
                            </p:stCondLst>
                            <p:childTnLst>
                              <p:par>
                                <p:cTn id="733" nodeType="clickEffect" fill="hold" presetClass="entr" presetID="1">
                                  <p:stCondLst>
                                    <p:cond delay="0"/>
                                  </p:stCondLst>
                                  <p:childTnLst>
                                    <p:set>
                                      <p:cBhvr>
                                        <p:cTn id="734" dur="1" fill="hold">
                                          <p:stCondLst>
                                            <p:cond delay="0"/>
                                          </p:stCondLst>
                                        </p:cTn>
                                        <p:tgtEl>
                                          <p:spTgt spid="699">
                                            <p:txEl>
                                              <p:pRg st="2" end="2"/>
                                            </p:txEl>
                                          </p:spTgt>
                                        </p:tgtEl>
                                        <p:attrNameLst>
                                          <p:attrName>style.visibility</p:attrName>
                                        </p:attrNameLst>
                                      </p:cBhvr>
                                      <p:to>
                                        <p:strVal val="visible"/>
                                      </p:to>
                                    </p:set>
                                  </p:childTnLst>
                                </p:cTn>
                              </p:par>
                            </p:childTnLst>
                          </p:cTn>
                        </p:par>
                      </p:childTnLst>
                    </p:cTn>
                  </p:par>
                  <p:par>
                    <p:cTn id="735" nodeType="clickEffect" fill="hold">
                      <p:stCondLst>
                        <p:cond delay="indefinite"/>
                      </p:stCondLst>
                      <p:childTnLst>
                        <p:par>
                          <p:cTn id="736" nodeType="withEffect" fill="hold">
                            <p:stCondLst>
                              <p:cond delay="0"/>
                            </p:stCondLst>
                            <p:childTnLst>
                              <p:par>
                                <p:cTn id="737" nodeType="clickEffect" fill="hold" presetClass="entr" presetID="1">
                                  <p:stCondLst>
                                    <p:cond delay="0"/>
                                  </p:stCondLst>
                                  <p:childTnLst>
                                    <p:set>
                                      <p:cBhvr>
                                        <p:cTn id="738" dur="1" fill="hold">
                                          <p:stCondLst>
                                            <p:cond delay="0"/>
                                          </p:stCondLst>
                                        </p:cTn>
                                        <p:tgtEl>
                                          <p:spTgt spid="699">
                                            <p:txEl>
                                              <p:pRg st="3" end="3"/>
                                            </p:txEl>
                                          </p:spTgt>
                                        </p:tgtEl>
                                        <p:attrNameLst>
                                          <p:attrName>style.visibility</p:attrName>
                                        </p:attrNameLst>
                                      </p:cBhvr>
                                      <p:to>
                                        <p:strVal val="visible"/>
                                      </p:to>
                                    </p:set>
                                  </p:childTnLst>
                                </p:cTn>
                              </p:par>
                            </p:childTnLst>
                          </p:cTn>
                        </p:par>
                      </p:childTnLst>
                    </p:cTn>
                  </p:par>
                  <p:par>
                    <p:cTn id="739" nodeType="clickEffect" fill="hold">
                      <p:stCondLst>
                        <p:cond delay="indefinite"/>
                      </p:stCondLst>
                      <p:childTnLst>
                        <p:par>
                          <p:cTn id="740" nodeType="withEffect" fill="hold">
                            <p:stCondLst>
                              <p:cond delay="0"/>
                            </p:stCondLst>
                            <p:childTnLst>
                              <p:par>
                                <p:cTn id="741" nodeType="clickEffect" fill="hold" presetClass="entr" presetID="1">
                                  <p:stCondLst>
                                    <p:cond delay="0"/>
                                  </p:stCondLst>
                                  <p:childTnLst>
                                    <p:set>
                                      <p:cBhvr>
                                        <p:cTn id="742" dur="1" fill="hold">
                                          <p:stCondLst>
                                            <p:cond delay="0"/>
                                          </p:stCondLst>
                                        </p:cTn>
                                        <p:tgtEl>
                                          <p:spTgt spid="699">
                                            <p:txEl>
                                              <p:pRg st="4" end="4"/>
                                            </p:txEl>
                                          </p:spTgt>
                                        </p:tgtEl>
                                        <p:attrNameLst>
                                          <p:attrName>style.visibility</p:attrName>
                                        </p:attrNameLst>
                                      </p:cBhvr>
                                      <p:to>
                                        <p:strVal val="visible"/>
                                      </p:to>
                                    </p:set>
                                  </p:childTnLst>
                                </p:cTn>
                              </p:par>
                            </p:childTnLst>
                          </p:cTn>
                        </p:par>
                      </p:childTnLst>
                    </p:cTn>
                  </p:par>
                  <p:par>
                    <p:cTn id="743" nodeType="clickEffect" fill="hold">
                      <p:stCondLst>
                        <p:cond delay="indefinite"/>
                      </p:stCondLst>
                      <p:childTnLst>
                        <p:par>
                          <p:cTn id="744" nodeType="withEffect" fill="hold">
                            <p:stCondLst>
                              <p:cond delay="0"/>
                            </p:stCondLst>
                            <p:childTnLst>
                              <p:par>
                                <p:cTn id="745" nodeType="clickEffect" fill="hold" presetClass="entr" presetID="1">
                                  <p:stCondLst>
                                    <p:cond delay="0"/>
                                  </p:stCondLst>
                                  <p:childTnLst>
                                    <p:set>
                                      <p:cBhvr>
                                        <p:cTn id="746" dur="1" fill="hold">
                                          <p:stCondLst>
                                            <p:cond delay="0"/>
                                          </p:stCondLst>
                                        </p:cTn>
                                        <p:tgtEl>
                                          <p:spTgt spid="699">
                                            <p:txEl>
                                              <p:pRg st="5" end="5"/>
                                            </p:txEl>
                                          </p:spTgt>
                                        </p:tgtEl>
                                        <p:attrNameLst>
                                          <p:attrName>style.visibility</p:attrName>
                                        </p:attrNameLst>
                                      </p:cBhvr>
                                      <p:to>
                                        <p:strVal val="visible"/>
                                      </p:to>
                                    </p:set>
                                  </p:childTnLst>
                                </p:cTn>
                              </p:par>
                              <p:par>
                                <p:cTn id="747" nodeType="withEffect" fill="hold" presetClass="entr" presetID="1">
                                  <p:stCondLst>
                                    <p:cond delay="0"/>
                                  </p:stCondLst>
                                  <p:childTnLst>
                                    <p:set>
                                      <p:cBhvr>
                                        <p:cTn id="748" dur="1" fill="hold">
                                          <p:stCondLst>
                                            <p:cond delay="0"/>
                                          </p:stCondLst>
                                        </p:cTn>
                                        <p:tgtEl>
                                          <p:spTgt spid="699">
                                            <p:txEl>
                                              <p:pRg st="6" end="6"/>
                                            </p:txEl>
                                          </p:spTgt>
                                        </p:tgtEl>
                                        <p:attrNameLst>
                                          <p:attrName>style.visibility</p:attrName>
                                        </p:attrNameLst>
                                      </p:cBhvr>
                                      <p:to>
                                        <p:strVal val="visible"/>
                                      </p:to>
                                    </p:set>
                                  </p:childTnLst>
                                </p:cTn>
                              </p:par>
                              <p:par>
                                <p:cTn id="749" nodeType="withEffect" fill="hold" presetClass="entr" presetID="1">
                                  <p:stCondLst>
                                    <p:cond delay="0"/>
                                  </p:stCondLst>
                                  <p:childTnLst>
                                    <p:set>
                                      <p:cBhvr>
                                        <p:cTn id="750" dur="1" fill="hold">
                                          <p:stCondLst>
                                            <p:cond delay="0"/>
                                          </p:stCondLst>
                                        </p:cTn>
                                        <p:tgtEl>
                                          <p:spTgt spid="699">
                                            <p:txEl>
                                              <p:pRg st="7" end="7"/>
                                            </p:txEl>
                                          </p:spTgt>
                                        </p:tgtEl>
                                        <p:attrNameLst>
                                          <p:attrName>style.visibility</p:attrName>
                                        </p:attrNameLst>
                                      </p:cBhvr>
                                      <p:to>
                                        <p:strVal val="visible"/>
                                      </p:to>
                                    </p:set>
                                  </p:childTnLst>
                                </p:cTn>
                              </p:par>
                              <p:par>
                                <p:cTn id="751" nodeType="withEffect" fill="hold" presetClass="entr" presetID="1">
                                  <p:stCondLst>
                                    <p:cond delay="0"/>
                                  </p:stCondLst>
                                  <p:childTnLst>
                                    <p:set>
                                      <p:cBhvr>
                                        <p:cTn id="752" dur="1" fill="hold">
                                          <p:stCondLst>
                                            <p:cond delay="0"/>
                                          </p:stCondLst>
                                        </p:cTn>
                                        <p:tgtEl>
                                          <p:spTgt spid="699">
                                            <p:txEl>
                                              <p:pRg st="8" end="8"/>
                                            </p:txEl>
                                          </p:spTgt>
                                        </p:tgtEl>
                                        <p:attrNameLst>
                                          <p:attrName>style.visibility</p:attrName>
                                        </p:attrNameLst>
                                      </p:cBhvr>
                                      <p:to>
                                        <p:strVal val="visible"/>
                                      </p:to>
                                    </p:set>
                                  </p:childTnLst>
                                </p:cTn>
                              </p:par>
                            </p:childTnLst>
                          </p:cTn>
                        </p:par>
                      </p:childTnLst>
                    </p:cTn>
                  </p:par>
                  <p:par>
                    <p:cTn id="753" nodeType="clickEffect" fill="hold">
                      <p:stCondLst>
                        <p:cond delay="indefinite"/>
                      </p:stCondLst>
                      <p:childTnLst>
                        <p:par>
                          <p:cTn id="754" nodeType="withEffect" fill="hold">
                            <p:stCondLst>
                              <p:cond delay="0"/>
                            </p:stCondLst>
                            <p:childTnLst>
                              <p:par>
                                <p:cTn id="755" nodeType="clickEffect" fill="hold" presetClass="entr" presetID="1">
                                  <p:stCondLst>
                                    <p:cond delay="0"/>
                                  </p:stCondLst>
                                  <p:childTnLst>
                                    <p:set>
                                      <p:cBhvr>
                                        <p:cTn id="756" dur="1" fill="hold">
                                          <p:stCondLst>
                                            <p:cond delay="0"/>
                                          </p:stCondLst>
                                        </p:cTn>
                                        <p:tgtEl>
                                          <p:spTgt spid="699">
                                            <p:txEl>
                                              <p:pRg st="9" end="9"/>
                                            </p:txEl>
                                          </p:spTgt>
                                        </p:tgtEl>
                                        <p:attrNameLst>
                                          <p:attrName>style.visibility</p:attrName>
                                        </p:attrNameLst>
                                      </p:cBhvr>
                                      <p:to>
                                        <p:strVal val="visible"/>
                                      </p:to>
                                    </p:set>
                                  </p:childTnLst>
                                </p:cTn>
                              </p:par>
                              <p:par>
                                <p:cTn id="757" nodeType="withEffect" fill="hold" presetClass="entr" presetID="1">
                                  <p:stCondLst>
                                    <p:cond delay="0"/>
                                  </p:stCondLst>
                                  <p:childTnLst>
                                    <p:set>
                                      <p:cBhvr>
                                        <p:cTn id="758" dur="1" fill="hold">
                                          <p:stCondLst>
                                            <p:cond delay="0"/>
                                          </p:stCondLst>
                                        </p:cTn>
                                        <p:tgtEl>
                                          <p:spTgt spid="69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70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703" name="Rectangle 13"/>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59" dur="indefinite" restart="never" nodeType="tmRoot">
          <p:childTnLst>
            <p:seq>
              <p:cTn id="760" dur="indefinite" nodeType="mainSeq">
                <p:childTnLst>
                  <p:par>
                    <p:cTn id="761" nodeType="clickEffect" fill="hold">
                      <p:stCondLst>
                        <p:cond delay="indefinite"/>
                      </p:stCondLst>
                      <p:childTnLst>
                        <p:par>
                          <p:cTn id="762" nodeType="withEffect" fill="hold">
                            <p:stCondLst>
                              <p:cond delay="0"/>
                            </p:stCondLst>
                            <p:childTnLst>
                              <p:par>
                                <p:cTn id="763" nodeType="clickEffect" fill="hold" presetClass="entr" presetID="1">
                                  <p:stCondLst>
                                    <p:cond delay="0"/>
                                  </p:stCondLst>
                                  <p:childTnLst>
                                    <p:set>
                                      <p:cBhvr>
                                        <p:cTn id="764" dur="1" fill="hold">
                                          <p:stCondLst>
                                            <p:cond delay="0"/>
                                          </p:stCondLst>
                                        </p:cTn>
                                        <p:tgtEl>
                                          <p:spTgt spid="702">
                                            <p:txEl>
                                              <p:pRg st="1" end="1"/>
                                            </p:txEl>
                                          </p:spTgt>
                                        </p:tgtEl>
                                        <p:attrNameLst>
                                          <p:attrName>style.visibility</p:attrName>
                                        </p:attrNameLst>
                                      </p:cBhvr>
                                      <p:to>
                                        <p:strVal val="visible"/>
                                      </p:to>
                                    </p:set>
                                  </p:childTnLst>
                                </p:cTn>
                              </p:par>
                            </p:childTnLst>
                          </p:cTn>
                        </p:par>
                      </p:childTnLst>
                    </p:cTn>
                  </p:par>
                  <p:par>
                    <p:cTn id="765" nodeType="clickEffect" fill="hold">
                      <p:stCondLst>
                        <p:cond delay="indefinite"/>
                      </p:stCondLst>
                      <p:childTnLst>
                        <p:par>
                          <p:cTn id="766" nodeType="withEffect" fill="hold">
                            <p:stCondLst>
                              <p:cond delay="0"/>
                            </p:stCondLst>
                            <p:childTnLst>
                              <p:par>
                                <p:cTn id="767" nodeType="clickEffect" fill="hold" presetClass="entr" presetID="1">
                                  <p:stCondLst>
                                    <p:cond delay="0"/>
                                  </p:stCondLst>
                                  <p:childTnLst>
                                    <p:set>
                                      <p:cBhvr>
                                        <p:cTn id="768" dur="1" fill="hold">
                                          <p:stCondLst>
                                            <p:cond delay="0"/>
                                          </p:stCondLst>
                                        </p:cTn>
                                        <p:tgtEl>
                                          <p:spTgt spid="702">
                                            <p:txEl>
                                              <p:pRg st="2" end="2"/>
                                            </p:txEl>
                                          </p:spTgt>
                                        </p:tgtEl>
                                        <p:attrNameLst>
                                          <p:attrName>style.visibility</p:attrName>
                                        </p:attrNameLst>
                                      </p:cBhvr>
                                      <p:to>
                                        <p:strVal val="visible"/>
                                      </p:to>
                                    </p:set>
                                  </p:childTnLst>
                                </p:cTn>
                              </p:par>
                            </p:childTnLst>
                          </p:cTn>
                        </p:par>
                      </p:childTnLst>
                    </p:cTn>
                  </p:par>
                  <p:par>
                    <p:cTn id="769" nodeType="clickEffect" fill="hold">
                      <p:stCondLst>
                        <p:cond delay="indefinite"/>
                      </p:stCondLst>
                      <p:childTnLst>
                        <p:par>
                          <p:cTn id="770" nodeType="withEffect" fill="hold">
                            <p:stCondLst>
                              <p:cond delay="0"/>
                            </p:stCondLst>
                            <p:childTnLst>
                              <p:par>
                                <p:cTn id="771" nodeType="clickEffect" fill="hold" presetClass="entr" presetID="1">
                                  <p:stCondLst>
                                    <p:cond delay="0"/>
                                  </p:stCondLst>
                                  <p:childTnLst>
                                    <p:set>
                                      <p:cBhvr>
                                        <p:cTn id="772" dur="1" fill="hold">
                                          <p:stCondLst>
                                            <p:cond delay="0"/>
                                          </p:stCondLst>
                                        </p:cTn>
                                        <p:tgtEl>
                                          <p:spTgt spid="702">
                                            <p:txEl>
                                              <p:pRg st="3" end="3"/>
                                            </p:txEl>
                                          </p:spTgt>
                                        </p:tgtEl>
                                        <p:attrNameLst>
                                          <p:attrName>style.visibility</p:attrName>
                                        </p:attrNameLst>
                                      </p:cBhvr>
                                      <p:to>
                                        <p:strVal val="visible"/>
                                      </p:to>
                                    </p:set>
                                  </p:childTnLst>
                                </p:cTn>
                              </p:par>
                            </p:childTnLst>
                          </p:cTn>
                        </p:par>
                      </p:childTnLst>
                    </p:cTn>
                  </p:par>
                  <p:par>
                    <p:cTn id="773" nodeType="clickEffect" fill="hold">
                      <p:stCondLst>
                        <p:cond delay="indefinite"/>
                      </p:stCondLst>
                      <p:childTnLst>
                        <p:par>
                          <p:cTn id="774" nodeType="withEffect" fill="hold">
                            <p:stCondLst>
                              <p:cond delay="0"/>
                            </p:stCondLst>
                            <p:childTnLst>
                              <p:par>
                                <p:cTn id="775" nodeType="clickEffect" fill="hold" presetClass="entr" presetID="1">
                                  <p:stCondLst>
                                    <p:cond delay="0"/>
                                  </p:stCondLst>
                                  <p:childTnLst>
                                    <p:set>
                                      <p:cBhvr>
                                        <p:cTn id="776" dur="1" fill="hold">
                                          <p:stCondLst>
                                            <p:cond delay="0"/>
                                          </p:stCondLst>
                                        </p:cTn>
                                        <p:tgtEl>
                                          <p:spTgt spid="702">
                                            <p:txEl>
                                              <p:pRg st="4" end="4"/>
                                            </p:txEl>
                                          </p:spTgt>
                                        </p:tgtEl>
                                        <p:attrNameLst>
                                          <p:attrName>style.visibility</p:attrName>
                                        </p:attrNameLst>
                                      </p:cBhvr>
                                      <p:to>
                                        <p:strVal val="visible"/>
                                      </p:to>
                                    </p:set>
                                  </p:childTnLst>
                                </p:cTn>
                              </p:par>
                            </p:childTnLst>
                          </p:cTn>
                        </p:par>
                      </p:childTnLst>
                    </p:cTn>
                  </p:par>
                  <p:par>
                    <p:cTn id="777" nodeType="clickEffect" fill="hold">
                      <p:stCondLst>
                        <p:cond delay="indefinite"/>
                      </p:stCondLst>
                      <p:childTnLst>
                        <p:par>
                          <p:cTn id="778" nodeType="withEffect" fill="hold">
                            <p:stCondLst>
                              <p:cond delay="0"/>
                            </p:stCondLst>
                            <p:childTnLst>
                              <p:par>
                                <p:cTn id="779" nodeType="clickEffect" fill="hold" presetClass="entr" presetID="1">
                                  <p:stCondLst>
                                    <p:cond delay="0"/>
                                  </p:stCondLst>
                                  <p:childTnLst>
                                    <p:set>
                                      <p:cBhvr>
                                        <p:cTn id="780" dur="1" fill="hold">
                                          <p:stCondLst>
                                            <p:cond delay="0"/>
                                          </p:stCondLst>
                                        </p:cTn>
                                        <p:tgtEl>
                                          <p:spTgt spid="702">
                                            <p:txEl>
                                              <p:pRg st="5" end="5"/>
                                            </p:txEl>
                                          </p:spTgt>
                                        </p:tgtEl>
                                        <p:attrNameLst>
                                          <p:attrName>style.visibility</p:attrName>
                                        </p:attrNameLst>
                                      </p:cBhvr>
                                      <p:to>
                                        <p:strVal val="visible"/>
                                      </p:to>
                                    </p:set>
                                  </p:childTnLst>
                                </p:cTn>
                              </p:par>
                            </p:childTnLst>
                          </p:cTn>
                        </p:par>
                      </p:childTnLst>
                    </p:cTn>
                  </p:par>
                  <p:par>
                    <p:cTn id="781" nodeType="clickEffect" fill="hold">
                      <p:stCondLst>
                        <p:cond delay="indefinite"/>
                      </p:stCondLst>
                      <p:childTnLst>
                        <p:par>
                          <p:cTn id="782" nodeType="withEffect" fill="hold">
                            <p:stCondLst>
                              <p:cond delay="0"/>
                            </p:stCondLst>
                            <p:childTnLst>
                              <p:par>
                                <p:cTn id="783" nodeType="clickEffect" fill="hold" presetClass="entr" presetID="1">
                                  <p:stCondLst>
                                    <p:cond delay="0"/>
                                  </p:stCondLst>
                                  <p:childTnLst>
                                    <p:set>
                                      <p:cBhvr>
                                        <p:cTn id="784" dur="1" fill="hold">
                                          <p:stCondLst>
                                            <p:cond delay="0"/>
                                          </p:stCondLst>
                                        </p:cTn>
                                        <p:tgtEl>
                                          <p:spTgt spid="702">
                                            <p:txEl>
                                              <p:pRg st="6" end="6"/>
                                            </p:txEl>
                                          </p:spTgt>
                                        </p:tgtEl>
                                        <p:attrNameLst>
                                          <p:attrName>style.visibility</p:attrName>
                                        </p:attrNameLst>
                                      </p:cBhvr>
                                      <p:to>
                                        <p:strVal val="visible"/>
                                      </p:to>
                                    </p:set>
                                  </p:childTnLst>
                                </p:cTn>
                              </p:par>
                            </p:childTnLst>
                          </p:cTn>
                        </p:par>
                      </p:childTnLst>
                    </p:cTn>
                  </p:par>
                  <p:par>
                    <p:cTn id="785" nodeType="clickEffect" fill="hold">
                      <p:stCondLst>
                        <p:cond delay="indefinite"/>
                      </p:stCondLst>
                      <p:childTnLst>
                        <p:par>
                          <p:cTn id="786" nodeType="withEffect" fill="hold">
                            <p:stCondLst>
                              <p:cond delay="0"/>
                            </p:stCondLst>
                            <p:childTnLst>
                              <p:par>
                                <p:cTn id="787" nodeType="clickEffect" fill="hold" presetClass="entr" presetID="1">
                                  <p:stCondLst>
                                    <p:cond delay="0"/>
                                  </p:stCondLst>
                                  <p:childTnLst>
                                    <p:set>
                                      <p:cBhvr>
                                        <p:cTn id="788" dur="1" fill="hold">
                                          <p:stCondLst>
                                            <p:cond delay="0"/>
                                          </p:stCondLst>
                                        </p:cTn>
                                        <p:tgtEl>
                                          <p:spTgt spid="702">
                                            <p:txEl>
                                              <p:pRg st="7" end="7"/>
                                            </p:txEl>
                                          </p:spTgt>
                                        </p:tgtEl>
                                        <p:attrNameLst>
                                          <p:attrName>style.visibility</p:attrName>
                                        </p:attrNameLst>
                                      </p:cBhvr>
                                      <p:to>
                                        <p:strVal val="visible"/>
                                      </p:to>
                                    </p:set>
                                  </p:childTnLst>
                                </p:cTn>
                              </p:par>
                            </p:childTnLst>
                          </p:cTn>
                        </p:par>
                      </p:childTnLst>
                    </p:cTn>
                  </p:par>
                  <p:par>
                    <p:cTn id="789" nodeType="clickEffect" fill="hold">
                      <p:stCondLst>
                        <p:cond delay="indefinite"/>
                      </p:stCondLst>
                      <p:childTnLst>
                        <p:par>
                          <p:cTn id="790" nodeType="withEffect" fill="hold">
                            <p:stCondLst>
                              <p:cond delay="0"/>
                            </p:stCondLst>
                            <p:childTnLst>
                              <p:par>
                                <p:cTn id="791" nodeType="clickEffect" fill="hold" presetClass="entr" presetID="1">
                                  <p:stCondLst>
                                    <p:cond delay="0"/>
                                  </p:stCondLst>
                                  <p:childTnLst>
                                    <p:set>
                                      <p:cBhvr>
                                        <p:cTn id="792" dur="1" fill="hold">
                                          <p:stCondLst>
                                            <p:cond delay="0"/>
                                          </p:stCondLst>
                                        </p:cTn>
                                        <p:tgtEl>
                                          <p:spTgt spid="702">
                                            <p:txEl>
                                              <p:pRg st="8" end="8"/>
                                            </p:txEl>
                                          </p:spTgt>
                                        </p:tgtEl>
                                        <p:attrNameLst>
                                          <p:attrName>style.visibility</p:attrName>
                                        </p:attrNameLst>
                                      </p:cBhvr>
                                      <p:to>
                                        <p:strVal val="visible"/>
                                      </p:to>
                                    </p:set>
                                  </p:childTnLst>
                                </p:cTn>
                              </p:par>
                            </p:childTnLst>
                          </p:cTn>
                        </p:par>
                      </p:childTnLst>
                    </p:cTn>
                  </p:par>
                  <p:par>
                    <p:cTn id="793" nodeType="clickEffect" fill="hold">
                      <p:stCondLst>
                        <p:cond delay="indefinite"/>
                      </p:stCondLst>
                      <p:childTnLst>
                        <p:par>
                          <p:cTn id="794" nodeType="withEffect" fill="hold">
                            <p:stCondLst>
                              <p:cond delay="0"/>
                            </p:stCondLst>
                            <p:childTnLst>
                              <p:par>
                                <p:cTn id="795" nodeType="clickEffect" fill="hold" presetClass="entr" presetID="1">
                                  <p:stCondLst>
                                    <p:cond delay="0"/>
                                  </p:stCondLst>
                                  <p:childTnLst>
                                    <p:set>
                                      <p:cBhvr>
                                        <p:cTn id="796" dur="1" fill="hold">
                                          <p:stCondLst>
                                            <p:cond delay="0"/>
                                          </p:stCondLst>
                                        </p:cTn>
                                        <p:tgtEl>
                                          <p:spTgt spid="702">
                                            <p:txEl>
                                              <p:pRg st="9" end="9"/>
                                            </p:txEl>
                                          </p:spTgt>
                                        </p:tgtEl>
                                        <p:attrNameLst>
                                          <p:attrName>style.visibility</p:attrName>
                                        </p:attrNameLst>
                                      </p:cBhvr>
                                      <p:to>
                                        <p:strVal val="visible"/>
                                      </p:to>
                                    </p:set>
                                  </p:childTnLst>
                                </p:cTn>
                              </p:par>
                            </p:childTnLst>
                          </p:cTn>
                        </p:par>
                      </p:childTnLst>
                    </p:cTn>
                  </p:par>
                  <p:par>
                    <p:cTn id="797" nodeType="clickEffect" fill="hold">
                      <p:stCondLst>
                        <p:cond delay="indefinite"/>
                      </p:stCondLst>
                      <p:childTnLst>
                        <p:par>
                          <p:cTn id="798" nodeType="withEffect" fill="hold">
                            <p:stCondLst>
                              <p:cond delay="0"/>
                            </p:stCondLst>
                            <p:childTnLst>
                              <p:par>
                                <p:cTn id="799" nodeType="clickEffect" fill="hold" presetClass="entr" presetID="1">
                                  <p:stCondLst>
                                    <p:cond delay="0"/>
                                  </p:stCondLst>
                                  <p:childTnLst>
                                    <p:set>
                                      <p:cBhvr>
                                        <p:cTn id="800" dur="1" fill="hold">
                                          <p:stCondLst>
                                            <p:cond delay="0"/>
                                          </p:stCondLst>
                                        </p:cTn>
                                        <p:tgtEl>
                                          <p:spTgt spid="70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70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01" dur="indefinite" restart="never" nodeType="tmRoot">
          <p:childTnLst>
            <p:seq>
              <p:cTn id="802" dur="indefinite" nodeType="mainSeq">
                <p:childTnLst>
                  <p:par>
                    <p:cTn id="803" nodeType="clickEffect" fill="hold">
                      <p:stCondLst>
                        <p:cond delay="indefinite"/>
                      </p:stCondLst>
                      <p:childTnLst>
                        <p:par>
                          <p:cTn id="804" nodeType="withEffect" fill="hold">
                            <p:stCondLst>
                              <p:cond delay="0"/>
                            </p:stCondLst>
                            <p:childTnLst>
                              <p:par>
                                <p:cTn id="805" nodeType="clickEffect" fill="hold" presetClass="entr" presetID="1">
                                  <p:stCondLst>
                                    <p:cond delay="0"/>
                                  </p:stCondLst>
                                  <p:childTnLst>
                                    <p:set>
                                      <p:cBhvr>
                                        <p:cTn id="806" dur="1" fill="hold">
                                          <p:stCondLst>
                                            <p:cond delay="0"/>
                                          </p:stCondLst>
                                        </p:cTn>
                                        <p:tgtEl>
                                          <p:spTgt spid="705">
                                            <p:txEl>
                                              <p:pRg st="0" end="0"/>
                                            </p:txEl>
                                          </p:spTgt>
                                        </p:tgtEl>
                                        <p:attrNameLst>
                                          <p:attrName>style.visibility</p:attrName>
                                        </p:attrNameLst>
                                      </p:cBhvr>
                                      <p:to>
                                        <p:strVal val="visible"/>
                                      </p:to>
                                    </p:set>
                                  </p:childTnLst>
                                </p:cTn>
                              </p:par>
                            </p:childTnLst>
                          </p:cTn>
                        </p:par>
                      </p:childTnLst>
                    </p:cTn>
                  </p:par>
                  <p:par>
                    <p:cTn id="807" nodeType="clickEffect" fill="hold">
                      <p:stCondLst>
                        <p:cond delay="indefinite"/>
                      </p:stCondLst>
                      <p:childTnLst>
                        <p:par>
                          <p:cTn id="808" nodeType="withEffect" fill="hold">
                            <p:stCondLst>
                              <p:cond delay="0"/>
                            </p:stCondLst>
                            <p:childTnLst>
                              <p:par>
                                <p:cTn id="809" nodeType="clickEffect" fill="hold" presetClass="entr" presetID="1">
                                  <p:stCondLst>
                                    <p:cond delay="0"/>
                                  </p:stCondLst>
                                  <p:childTnLst>
                                    <p:set>
                                      <p:cBhvr>
                                        <p:cTn id="810" dur="1" fill="hold">
                                          <p:stCondLst>
                                            <p:cond delay="0"/>
                                          </p:stCondLst>
                                        </p:cTn>
                                        <p:tgtEl>
                                          <p:spTgt spid="705">
                                            <p:txEl>
                                              <p:pRg st="1" end="1"/>
                                            </p:txEl>
                                          </p:spTgt>
                                        </p:tgtEl>
                                        <p:attrNameLst>
                                          <p:attrName>style.visibility</p:attrName>
                                        </p:attrNameLst>
                                      </p:cBhvr>
                                      <p:to>
                                        <p:strVal val="visible"/>
                                      </p:to>
                                    </p:set>
                                  </p:childTnLst>
                                </p:cTn>
                              </p:par>
                            </p:childTnLst>
                          </p:cTn>
                        </p:par>
                      </p:childTnLst>
                    </p:cTn>
                  </p:par>
                  <p:par>
                    <p:cTn id="811" nodeType="clickEffect" fill="hold">
                      <p:stCondLst>
                        <p:cond delay="indefinite"/>
                      </p:stCondLst>
                      <p:childTnLst>
                        <p:par>
                          <p:cTn id="812" nodeType="withEffect" fill="hold">
                            <p:stCondLst>
                              <p:cond delay="0"/>
                            </p:stCondLst>
                            <p:childTnLst>
                              <p:par>
                                <p:cTn id="813" nodeType="clickEffect" fill="hold" presetClass="entr" presetID="1">
                                  <p:stCondLst>
                                    <p:cond delay="0"/>
                                  </p:stCondLst>
                                  <p:childTnLst>
                                    <p:set>
                                      <p:cBhvr>
                                        <p:cTn id="814" dur="1" fill="hold">
                                          <p:stCondLst>
                                            <p:cond delay="0"/>
                                          </p:stCondLst>
                                        </p:cTn>
                                        <p:tgtEl>
                                          <p:spTgt spid="705">
                                            <p:txEl>
                                              <p:pRg st="2" end="2"/>
                                            </p:txEl>
                                          </p:spTgt>
                                        </p:tgtEl>
                                        <p:attrNameLst>
                                          <p:attrName>style.visibility</p:attrName>
                                        </p:attrNameLst>
                                      </p:cBhvr>
                                      <p:to>
                                        <p:strVal val="visible"/>
                                      </p:to>
                                    </p:set>
                                  </p:childTnLst>
                                </p:cTn>
                              </p:par>
                            </p:childTnLst>
                          </p:cTn>
                        </p:par>
                      </p:childTnLst>
                    </p:cTn>
                  </p:par>
                  <p:par>
                    <p:cTn id="815" nodeType="clickEffect" fill="hold">
                      <p:stCondLst>
                        <p:cond delay="indefinite"/>
                      </p:stCondLst>
                      <p:childTnLst>
                        <p:par>
                          <p:cTn id="816" nodeType="withEffect" fill="hold">
                            <p:stCondLst>
                              <p:cond delay="0"/>
                            </p:stCondLst>
                            <p:childTnLst>
                              <p:par>
                                <p:cTn id="817" nodeType="clickEffect" fill="hold" presetClass="entr" presetID="1">
                                  <p:stCondLst>
                                    <p:cond delay="0"/>
                                  </p:stCondLst>
                                  <p:childTnLst>
                                    <p:set>
                                      <p:cBhvr>
                                        <p:cTn id="818" dur="1" fill="hold">
                                          <p:stCondLst>
                                            <p:cond delay="0"/>
                                          </p:stCondLst>
                                        </p:cTn>
                                        <p:tgtEl>
                                          <p:spTgt spid="705">
                                            <p:txEl>
                                              <p:pRg st="3" end="3"/>
                                            </p:txEl>
                                          </p:spTgt>
                                        </p:tgtEl>
                                        <p:attrNameLst>
                                          <p:attrName>style.visibility</p:attrName>
                                        </p:attrNameLst>
                                      </p:cBhvr>
                                      <p:to>
                                        <p:strVal val="visible"/>
                                      </p:to>
                                    </p:set>
                                  </p:childTnLst>
                                </p:cTn>
                              </p:par>
                            </p:childTnLst>
                          </p:cTn>
                        </p:par>
                      </p:childTnLst>
                    </p:cTn>
                  </p:par>
                  <p:par>
                    <p:cTn id="819" nodeType="clickEffect" fill="hold">
                      <p:stCondLst>
                        <p:cond delay="indefinite"/>
                      </p:stCondLst>
                      <p:childTnLst>
                        <p:par>
                          <p:cTn id="820" nodeType="withEffect" fill="hold">
                            <p:stCondLst>
                              <p:cond delay="0"/>
                            </p:stCondLst>
                            <p:childTnLst>
                              <p:par>
                                <p:cTn id="821" nodeType="clickEffect" fill="hold" presetClass="entr" presetID="1">
                                  <p:stCondLst>
                                    <p:cond delay="0"/>
                                  </p:stCondLst>
                                  <p:childTnLst>
                                    <p:set>
                                      <p:cBhvr>
                                        <p:cTn id="822" dur="1" fill="hold">
                                          <p:stCondLst>
                                            <p:cond delay="0"/>
                                          </p:stCondLst>
                                        </p:cTn>
                                        <p:tgtEl>
                                          <p:spTgt spid="705">
                                            <p:txEl>
                                              <p:pRg st="4" end="4"/>
                                            </p:txEl>
                                          </p:spTgt>
                                        </p:tgtEl>
                                        <p:attrNameLst>
                                          <p:attrName>style.visibility</p:attrName>
                                        </p:attrNameLst>
                                      </p:cBhvr>
                                      <p:to>
                                        <p:strVal val="visible"/>
                                      </p:to>
                                    </p:set>
                                  </p:childTnLst>
                                </p:cTn>
                              </p:par>
                            </p:childTnLst>
                          </p:cTn>
                        </p:par>
                      </p:childTnLst>
                    </p:cTn>
                  </p:par>
                  <p:par>
                    <p:cTn id="823" nodeType="clickEffect" fill="hold">
                      <p:stCondLst>
                        <p:cond delay="indefinite"/>
                      </p:stCondLst>
                      <p:childTnLst>
                        <p:par>
                          <p:cTn id="824" nodeType="withEffect" fill="hold">
                            <p:stCondLst>
                              <p:cond delay="0"/>
                            </p:stCondLst>
                            <p:childTnLst>
                              <p:par>
                                <p:cTn id="825" nodeType="clickEffect" fill="hold" presetClass="entr" presetID="1">
                                  <p:stCondLst>
                                    <p:cond delay="0"/>
                                  </p:stCondLst>
                                  <p:childTnLst>
                                    <p:set>
                                      <p:cBhvr>
                                        <p:cTn id="826" dur="1" fill="hold">
                                          <p:stCondLst>
                                            <p:cond delay="0"/>
                                          </p:stCondLst>
                                        </p:cTn>
                                        <p:tgtEl>
                                          <p:spTgt spid="705">
                                            <p:txEl>
                                              <p:pRg st="5" end="5"/>
                                            </p:txEl>
                                          </p:spTgt>
                                        </p:tgtEl>
                                        <p:attrNameLst>
                                          <p:attrName>style.visibility</p:attrName>
                                        </p:attrNameLst>
                                      </p:cBhvr>
                                      <p:to>
                                        <p:strVal val="visible"/>
                                      </p:to>
                                    </p:set>
                                  </p:childTnLst>
                                </p:cTn>
                              </p:par>
                            </p:childTnLst>
                          </p:cTn>
                        </p:par>
                      </p:childTnLst>
                    </p:cTn>
                  </p:par>
                  <p:par>
                    <p:cTn id="827" nodeType="clickEffect" fill="hold">
                      <p:stCondLst>
                        <p:cond delay="indefinite"/>
                      </p:stCondLst>
                      <p:childTnLst>
                        <p:par>
                          <p:cTn id="828" nodeType="withEffect" fill="hold">
                            <p:stCondLst>
                              <p:cond delay="0"/>
                            </p:stCondLst>
                            <p:childTnLst>
                              <p:par>
                                <p:cTn id="829" nodeType="clickEffect" fill="hold" presetClass="entr" presetID="1">
                                  <p:stCondLst>
                                    <p:cond delay="0"/>
                                  </p:stCondLst>
                                  <p:childTnLst>
                                    <p:set>
                                      <p:cBhvr>
                                        <p:cTn id="830" dur="1" fill="hold">
                                          <p:stCondLst>
                                            <p:cond delay="0"/>
                                          </p:stCondLst>
                                        </p:cTn>
                                        <p:tgtEl>
                                          <p:spTgt spid="705">
                                            <p:txEl>
                                              <p:pRg st="6" end="6"/>
                                            </p:txEl>
                                          </p:spTgt>
                                        </p:tgtEl>
                                        <p:attrNameLst>
                                          <p:attrName>style.visibility</p:attrName>
                                        </p:attrNameLst>
                                      </p:cBhvr>
                                      <p:to>
                                        <p:strVal val="visible"/>
                                      </p:to>
                                    </p:set>
                                  </p:childTnLst>
                                </p:cTn>
                              </p:par>
                            </p:childTnLst>
                          </p:cTn>
                        </p:par>
                      </p:childTnLst>
                    </p:cTn>
                  </p:par>
                  <p:par>
                    <p:cTn id="831" nodeType="clickEffect" fill="hold">
                      <p:stCondLst>
                        <p:cond delay="indefinite"/>
                      </p:stCondLst>
                      <p:childTnLst>
                        <p:par>
                          <p:cTn id="832" nodeType="withEffect" fill="hold">
                            <p:stCondLst>
                              <p:cond delay="0"/>
                            </p:stCondLst>
                            <p:childTnLst>
                              <p:par>
                                <p:cTn id="833" nodeType="clickEffect" fill="hold" presetClass="entr" presetID="1">
                                  <p:stCondLst>
                                    <p:cond delay="0"/>
                                  </p:stCondLst>
                                  <p:childTnLst>
                                    <p:set>
                                      <p:cBhvr>
                                        <p:cTn id="834" dur="1" fill="hold">
                                          <p:stCondLst>
                                            <p:cond delay="0"/>
                                          </p:stCondLst>
                                        </p:cTn>
                                        <p:tgtEl>
                                          <p:spTgt spid="70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70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35" dur="indefinite" restart="never" nodeType="tmRoot">
          <p:childTnLst>
            <p:seq>
              <p:cTn id="836" dur="indefinite" nodeType="mainSeq">
                <p:childTnLst>
                  <p:par>
                    <p:cTn id="837" nodeType="clickEffect" fill="hold">
                      <p:stCondLst>
                        <p:cond delay="indefinite"/>
                      </p:stCondLst>
                      <p:childTnLst>
                        <p:par>
                          <p:cTn id="838" nodeType="withEffect" fill="hold">
                            <p:stCondLst>
                              <p:cond delay="0"/>
                            </p:stCondLst>
                            <p:childTnLst>
                              <p:par>
                                <p:cTn id="839" nodeType="clickEffect" fill="hold" presetClass="entr" presetID="1">
                                  <p:stCondLst>
                                    <p:cond delay="0"/>
                                  </p:stCondLst>
                                  <p:childTnLst>
                                    <p:set>
                                      <p:cBhvr>
                                        <p:cTn id="840" dur="1" fill="hold">
                                          <p:stCondLst>
                                            <p:cond delay="0"/>
                                          </p:stCondLst>
                                        </p:cTn>
                                        <p:tgtEl>
                                          <p:spTgt spid="707">
                                            <p:txEl>
                                              <p:pRg st="0" end="0"/>
                                            </p:txEl>
                                          </p:spTgt>
                                        </p:tgtEl>
                                        <p:attrNameLst>
                                          <p:attrName>style.visibility</p:attrName>
                                        </p:attrNameLst>
                                      </p:cBhvr>
                                      <p:to>
                                        <p:strVal val="visible"/>
                                      </p:to>
                                    </p:set>
                                  </p:childTnLst>
                                </p:cTn>
                              </p:par>
                            </p:childTnLst>
                          </p:cTn>
                        </p:par>
                      </p:childTnLst>
                    </p:cTn>
                  </p:par>
                  <p:par>
                    <p:cTn id="841" nodeType="clickEffect" fill="hold">
                      <p:stCondLst>
                        <p:cond delay="indefinite"/>
                      </p:stCondLst>
                      <p:childTnLst>
                        <p:par>
                          <p:cTn id="842" nodeType="withEffect" fill="hold">
                            <p:stCondLst>
                              <p:cond delay="0"/>
                            </p:stCondLst>
                            <p:childTnLst>
                              <p:par>
                                <p:cTn id="843" nodeType="clickEffect" fill="hold" presetClass="entr" presetID="1">
                                  <p:stCondLst>
                                    <p:cond delay="0"/>
                                  </p:stCondLst>
                                  <p:childTnLst>
                                    <p:set>
                                      <p:cBhvr>
                                        <p:cTn id="844" dur="1" fill="hold">
                                          <p:stCondLst>
                                            <p:cond delay="0"/>
                                          </p:stCondLst>
                                        </p:cTn>
                                        <p:tgtEl>
                                          <p:spTgt spid="707">
                                            <p:txEl>
                                              <p:pRg st="1" end="1"/>
                                            </p:txEl>
                                          </p:spTgt>
                                        </p:tgtEl>
                                        <p:attrNameLst>
                                          <p:attrName>style.visibility</p:attrName>
                                        </p:attrNameLst>
                                      </p:cBhvr>
                                      <p:to>
                                        <p:strVal val="visible"/>
                                      </p:to>
                                    </p:set>
                                  </p:childTnLst>
                                </p:cTn>
                              </p:par>
                            </p:childTnLst>
                          </p:cTn>
                        </p:par>
                      </p:childTnLst>
                    </p:cTn>
                  </p:par>
                  <p:par>
                    <p:cTn id="845" nodeType="clickEffect" fill="hold">
                      <p:stCondLst>
                        <p:cond delay="indefinite"/>
                      </p:stCondLst>
                      <p:childTnLst>
                        <p:par>
                          <p:cTn id="846" nodeType="withEffect" fill="hold">
                            <p:stCondLst>
                              <p:cond delay="0"/>
                            </p:stCondLst>
                            <p:childTnLst>
                              <p:par>
                                <p:cTn id="847" nodeType="clickEffect" fill="hold" presetClass="entr" presetID="1">
                                  <p:stCondLst>
                                    <p:cond delay="0"/>
                                  </p:stCondLst>
                                  <p:childTnLst>
                                    <p:set>
                                      <p:cBhvr>
                                        <p:cTn id="848" dur="1" fill="hold">
                                          <p:stCondLst>
                                            <p:cond delay="0"/>
                                          </p:stCondLst>
                                        </p:cTn>
                                        <p:tgtEl>
                                          <p:spTgt spid="707">
                                            <p:txEl>
                                              <p:pRg st="2" end="2"/>
                                            </p:txEl>
                                          </p:spTgt>
                                        </p:tgtEl>
                                        <p:attrNameLst>
                                          <p:attrName>style.visibility</p:attrName>
                                        </p:attrNameLst>
                                      </p:cBhvr>
                                      <p:to>
                                        <p:strVal val="visible"/>
                                      </p:to>
                                    </p:set>
                                  </p:childTnLst>
                                </p:cTn>
                              </p:par>
                            </p:childTnLst>
                          </p:cTn>
                        </p:par>
                      </p:childTnLst>
                    </p:cTn>
                  </p:par>
                  <p:par>
                    <p:cTn id="849" nodeType="clickEffect" fill="hold">
                      <p:stCondLst>
                        <p:cond delay="indefinite"/>
                      </p:stCondLst>
                      <p:childTnLst>
                        <p:par>
                          <p:cTn id="850" nodeType="withEffect" fill="hold">
                            <p:stCondLst>
                              <p:cond delay="0"/>
                            </p:stCondLst>
                            <p:childTnLst>
                              <p:par>
                                <p:cTn id="851" nodeType="clickEffect" fill="hold" presetClass="entr" presetID="1">
                                  <p:stCondLst>
                                    <p:cond delay="0"/>
                                  </p:stCondLst>
                                  <p:childTnLst>
                                    <p:set>
                                      <p:cBhvr>
                                        <p:cTn id="852" dur="1" fill="hold">
                                          <p:stCondLst>
                                            <p:cond delay="0"/>
                                          </p:stCondLst>
                                        </p:cTn>
                                        <p:tgtEl>
                                          <p:spTgt spid="707">
                                            <p:txEl>
                                              <p:pRg st="3" end="3"/>
                                            </p:txEl>
                                          </p:spTgt>
                                        </p:tgtEl>
                                        <p:attrNameLst>
                                          <p:attrName>style.visibility</p:attrName>
                                        </p:attrNameLst>
                                      </p:cBhvr>
                                      <p:to>
                                        <p:strVal val="visible"/>
                                      </p:to>
                                    </p:set>
                                  </p:childTnLst>
                                </p:cTn>
                              </p:par>
                            </p:childTnLst>
                          </p:cTn>
                        </p:par>
                      </p:childTnLst>
                    </p:cTn>
                  </p:par>
                  <p:par>
                    <p:cTn id="853" nodeType="clickEffect" fill="hold">
                      <p:stCondLst>
                        <p:cond delay="indefinite"/>
                      </p:stCondLst>
                      <p:childTnLst>
                        <p:par>
                          <p:cTn id="854" nodeType="withEffect" fill="hold">
                            <p:stCondLst>
                              <p:cond delay="0"/>
                            </p:stCondLst>
                            <p:childTnLst>
                              <p:par>
                                <p:cTn id="855" nodeType="clickEffect" fill="hold" presetClass="entr" presetID="1">
                                  <p:stCondLst>
                                    <p:cond delay="0"/>
                                  </p:stCondLst>
                                  <p:childTnLst>
                                    <p:set>
                                      <p:cBhvr>
                                        <p:cTn id="856" dur="1" fill="hold">
                                          <p:stCondLst>
                                            <p:cond delay="0"/>
                                          </p:stCondLst>
                                        </p:cTn>
                                        <p:tgtEl>
                                          <p:spTgt spid="707">
                                            <p:txEl>
                                              <p:pRg st="4" end="4"/>
                                            </p:txEl>
                                          </p:spTgt>
                                        </p:tgtEl>
                                        <p:attrNameLst>
                                          <p:attrName>style.visibility</p:attrName>
                                        </p:attrNameLst>
                                      </p:cBhvr>
                                      <p:to>
                                        <p:strVal val="visible"/>
                                      </p:to>
                                    </p:set>
                                  </p:childTnLst>
                                </p:cTn>
                              </p:par>
                            </p:childTnLst>
                          </p:cTn>
                        </p:par>
                      </p:childTnLst>
                    </p:cTn>
                  </p:par>
                  <p:par>
                    <p:cTn id="857" nodeType="clickEffect" fill="hold">
                      <p:stCondLst>
                        <p:cond delay="indefinite"/>
                      </p:stCondLst>
                      <p:childTnLst>
                        <p:par>
                          <p:cTn id="858" nodeType="withEffect" fill="hold">
                            <p:stCondLst>
                              <p:cond delay="0"/>
                            </p:stCondLst>
                            <p:childTnLst>
                              <p:par>
                                <p:cTn id="859" nodeType="clickEffect" fill="hold" presetClass="entr" presetID="1">
                                  <p:stCondLst>
                                    <p:cond delay="0"/>
                                  </p:stCondLst>
                                  <p:childTnLst>
                                    <p:set>
                                      <p:cBhvr>
                                        <p:cTn id="860" dur="1" fill="hold">
                                          <p:stCondLst>
                                            <p:cond delay="0"/>
                                          </p:stCondLst>
                                        </p:cTn>
                                        <p:tgtEl>
                                          <p:spTgt spid="707">
                                            <p:txEl>
                                              <p:pRg st="5" end="5"/>
                                            </p:txEl>
                                          </p:spTgt>
                                        </p:tgtEl>
                                        <p:attrNameLst>
                                          <p:attrName>style.visibility</p:attrName>
                                        </p:attrNameLst>
                                      </p:cBhvr>
                                      <p:to>
                                        <p:strVal val="visible"/>
                                      </p:to>
                                    </p:set>
                                  </p:childTnLst>
                                </p:cTn>
                              </p:par>
                            </p:childTnLst>
                          </p:cTn>
                        </p:par>
                      </p:childTnLst>
                    </p:cTn>
                  </p:par>
                  <p:par>
                    <p:cTn id="861" nodeType="clickEffect" fill="hold">
                      <p:stCondLst>
                        <p:cond delay="indefinite"/>
                      </p:stCondLst>
                      <p:childTnLst>
                        <p:par>
                          <p:cTn id="862" nodeType="withEffect" fill="hold">
                            <p:stCondLst>
                              <p:cond delay="0"/>
                            </p:stCondLst>
                            <p:childTnLst>
                              <p:par>
                                <p:cTn id="863" nodeType="clickEffect" fill="hold" presetClass="entr" presetID="1">
                                  <p:stCondLst>
                                    <p:cond delay="0"/>
                                  </p:stCondLst>
                                  <p:childTnLst>
                                    <p:set>
                                      <p:cBhvr>
                                        <p:cTn id="864" dur="1" fill="hold">
                                          <p:stCondLst>
                                            <p:cond delay="0"/>
                                          </p:stCondLst>
                                        </p:cTn>
                                        <p:tgtEl>
                                          <p:spTgt spid="707">
                                            <p:txEl>
                                              <p:pRg st="6" end="6"/>
                                            </p:txEl>
                                          </p:spTgt>
                                        </p:tgtEl>
                                        <p:attrNameLst>
                                          <p:attrName>style.visibility</p:attrName>
                                        </p:attrNameLst>
                                      </p:cBhvr>
                                      <p:to>
                                        <p:strVal val="visible"/>
                                      </p:to>
                                    </p:set>
                                  </p:childTnLst>
                                </p:cTn>
                              </p:par>
                            </p:childTnLst>
                          </p:cTn>
                        </p:par>
                      </p:childTnLst>
                    </p:cTn>
                  </p:par>
                  <p:par>
                    <p:cTn id="865" nodeType="clickEffect" fill="hold">
                      <p:stCondLst>
                        <p:cond delay="indefinite"/>
                      </p:stCondLst>
                      <p:childTnLst>
                        <p:par>
                          <p:cTn id="866" nodeType="withEffect" fill="hold">
                            <p:stCondLst>
                              <p:cond delay="0"/>
                            </p:stCondLst>
                            <p:childTnLst>
                              <p:par>
                                <p:cTn id="867" nodeType="clickEffect" fill="hold" presetClass="entr" presetID="1">
                                  <p:stCondLst>
                                    <p:cond delay="0"/>
                                  </p:stCondLst>
                                  <p:childTnLst>
                                    <p:set>
                                      <p:cBhvr>
                                        <p:cTn id="868" dur="1" fill="hold">
                                          <p:stCondLst>
                                            <p:cond delay="0"/>
                                          </p:stCondLst>
                                        </p:cTn>
                                        <p:tgtEl>
                                          <p:spTgt spid="70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8" name="Content Placeholder 7"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709" name="Picture 16" descr="An artist rendering of Building 34"/>
          <p:cNvPicPr/>
          <p:nvPr/>
        </p:nvPicPr>
        <p:blipFill>
          <a:blip r:embed="rId2"/>
          <a:stretch/>
        </p:blipFill>
        <p:spPr>
          <a:xfrm>
            <a:off x="4557600" y="3581280"/>
            <a:ext cx="4582080" cy="3275640"/>
          </a:xfrm>
          <a:prstGeom prst="rect">
            <a:avLst/>
          </a:prstGeom>
          <a:ln w="0">
            <a:noFill/>
          </a:ln>
        </p:spPr>
      </p:pic>
      <p:sp>
        <p:nvSpPr>
          <p:cNvPr id="71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711" name="Title 1"/>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2" name="Picture 17"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713" name="Rectangle 14"/>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71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69" dur="indefinite" restart="never" nodeType="tmRoot">
          <p:childTnLst>
            <p:seq>
              <p:cTn id="870" dur="indefinite" nodeType="mainSeq">
                <p:childTnLst>
                  <p:par>
                    <p:cTn id="871" nodeType="clickEffect" fill="hold">
                      <p:stCondLst>
                        <p:cond delay="indefinite"/>
                      </p:stCondLst>
                      <p:childTnLst>
                        <p:par>
                          <p:cTn id="872" nodeType="withEffect" fill="hold">
                            <p:stCondLst>
                              <p:cond delay="0"/>
                            </p:stCondLst>
                            <p:childTnLst>
                              <p:par>
                                <p:cTn id="873" nodeType="clickEffect" fill="hold" presetClass="entr" presetID="1">
                                  <p:stCondLst>
                                    <p:cond delay="0"/>
                                  </p:stCondLst>
                                  <p:childTnLst>
                                    <p:set>
                                      <p:cBhvr>
                                        <p:cTn id="874" dur="1" fill="hold">
                                          <p:stCondLst>
                                            <p:cond delay="0"/>
                                          </p:stCondLst>
                                        </p:cTn>
                                        <p:tgtEl>
                                          <p:spTgt spid="712"/>
                                        </p:tgtEl>
                                        <p:attrNameLst>
                                          <p:attrName>style.visibility</p:attrName>
                                        </p:attrNameLst>
                                      </p:cBhvr>
                                      <p:to>
                                        <p:strVal val="visible"/>
                                      </p:to>
                                    </p:set>
                                  </p:childTnLst>
                                </p:cTn>
                              </p:par>
                              <p:par>
                                <p:cTn id="875" nodeType="withEffect" fill="hold" presetClass="entr" presetID="1">
                                  <p:stCondLst>
                                    <p:cond delay="0"/>
                                  </p:stCondLst>
                                  <p:childTnLst>
                                    <p:set>
                                      <p:cBhvr>
                                        <p:cTn id="876"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71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77" dur="indefinite" restart="never" nodeType="tmRoot">
          <p:childTnLst>
            <p:seq>
              <p:cTn id="878" dur="indefinite" nodeType="mainSeq">
                <p:childTnLst>
                  <p:par>
                    <p:cTn id="879" nodeType="clickEffect" fill="hold">
                      <p:stCondLst>
                        <p:cond delay="indefinite"/>
                      </p:stCondLst>
                      <p:childTnLst>
                        <p:par>
                          <p:cTn id="880" nodeType="withEffect" fill="hold">
                            <p:stCondLst>
                              <p:cond delay="0"/>
                            </p:stCondLst>
                            <p:childTnLst>
                              <p:par>
                                <p:cTn id="881" nodeType="clickEffect" fill="hold" presetClass="entr" presetID="1">
                                  <p:stCondLst>
                                    <p:cond delay="0"/>
                                  </p:stCondLst>
                                  <p:childTnLst>
                                    <p:set>
                                      <p:cBhvr>
                                        <p:cTn id="882" dur="1" fill="hold">
                                          <p:stCondLst>
                                            <p:cond delay="0"/>
                                          </p:stCondLst>
                                        </p:cTn>
                                        <p:tgtEl>
                                          <p:spTgt spid="716">
                                            <p:txEl>
                                              <p:pRg st="0" end="0"/>
                                            </p:txEl>
                                          </p:spTgt>
                                        </p:tgtEl>
                                        <p:attrNameLst>
                                          <p:attrName>style.visibility</p:attrName>
                                        </p:attrNameLst>
                                      </p:cBhvr>
                                      <p:to>
                                        <p:strVal val="visible"/>
                                      </p:to>
                                    </p:set>
                                  </p:childTnLst>
                                </p:cTn>
                              </p:par>
                              <p:par>
                                <p:cTn id="883" nodeType="withEffect" fill="hold" presetClass="entr" presetID="1">
                                  <p:stCondLst>
                                    <p:cond delay="0"/>
                                  </p:stCondLst>
                                  <p:childTnLst>
                                    <p:set>
                                      <p:cBhvr>
                                        <p:cTn id="884" dur="1" fill="hold">
                                          <p:stCondLst>
                                            <p:cond delay="0"/>
                                          </p:stCondLst>
                                        </p:cTn>
                                        <p:tgtEl>
                                          <p:spTgt spid="716">
                                            <p:txEl>
                                              <p:pRg st="1" end="1"/>
                                            </p:txEl>
                                          </p:spTgt>
                                        </p:tgtEl>
                                        <p:attrNameLst>
                                          <p:attrName>style.visibility</p:attrName>
                                        </p:attrNameLst>
                                      </p:cBhvr>
                                      <p:to>
                                        <p:strVal val="visible"/>
                                      </p:to>
                                    </p:set>
                                  </p:childTnLst>
                                </p:cTn>
                              </p:par>
                              <p:par>
                                <p:cTn id="885" nodeType="withEffect" fill="hold" presetClass="entr" presetID="1">
                                  <p:stCondLst>
                                    <p:cond delay="0"/>
                                  </p:stCondLst>
                                  <p:childTnLst>
                                    <p:set>
                                      <p:cBhvr>
                                        <p:cTn id="886" dur="1" fill="hold">
                                          <p:stCondLst>
                                            <p:cond delay="0"/>
                                          </p:stCondLst>
                                        </p:cTn>
                                        <p:tgtEl>
                                          <p:spTgt spid="716">
                                            <p:txEl>
                                              <p:pRg st="2" end="2"/>
                                            </p:txEl>
                                          </p:spTgt>
                                        </p:tgtEl>
                                        <p:attrNameLst>
                                          <p:attrName>style.visibility</p:attrName>
                                        </p:attrNameLst>
                                      </p:cBhvr>
                                      <p:to>
                                        <p:strVal val="visible"/>
                                      </p:to>
                                    </p:set>
                                  </p:childTnLst>
                                </p:cTn>
                              </p:par>
                              <p:par>
                                <p:cTn id="887" nodeType="withEffect" fill="hold" presetClass="entr" presetID="1">
                                  <p:stCondLst>
                                    <p:cond delay="0"/>
                                  </p:stCondLst>
                                  <p:childTnLst>
                                    <p:set>
                                      <p:cBhvr>
                                        <p:cTn id="888" dur="1" fill="hold">
                                          <p:stCondLst>
                                            <p:cond delay="0"/>
                                          </p:stCondLst>
                                        </p:cTn>
                                        <p:tgtEl>
                                          <p:spTgt spid="716">
                                            <p:txEl>
                                              <p:pRg st="3" end="3"/>
                                            </p:txEl>
                                          </p:spTgt>
                                        </p:tgtEl>
                                        <p:attrNameLst>
                                          <p:attrName>style.visibility</p:attrName>
                                        </p:attrNameLst>
                                      </p:cBhvr>
                                      <p:to>
                                        <p:strVal val="visible"/>
                                      </p:to>
                                    </p:set>
                                  </p:childTnLst>
                                </p:cTn>
                              </p:par>
                              <p:par>
                                <p:cTn id="889" nodeType="withEffect" fill="hold" presetClass="entr" presetID="1">
                                  <p:stCondLst>
                                    <p:cond delay="0"/>
                                  </p:stCondLst>
                                  <p:childTnLst>
                                    <p:set>
                                      <p:cBhvr>
                                        <p:cTn id="890" dur="1" fill="hold">
                                          <p:stCondLst>
                                            <p:cond delay="0"/>
                                          </p:stCondLst>
                                        </p:cTn>
                                        <p:tgtEl>
                                          <p:spTgt spid="716">
                                            <p:txEl>
                                              <p:pRg st="4" end="4"/>
                                            </p:txEl>
                                          </p:spTgt>
                                        </p:tgtEl>
                                        <p:attrNameLst>
                                          <p:attrName>style.visibility</p:attrName>
                                        </p:attrNameLst>
                                      </p:cBhvr>
                                      <p:to>
                                        <p:strVal val="visible"/>
                                      </p:to>
                                    </p:set>
                                  </p:childTnLst>
                                </p:cTn>
                              </p:par>
                              <p:par>
                                <p:cTn id="891" nodeType="withEffect" fill="hold" presetClass="entr" presetID="1">
                                  <p:stCondLst>
                                    <p:cond delay="0"/>
                                  </p:stCondLst>
                                  <p:childTnLst>
                                    <p:set>
                                      <p:cBhvr>
                                        <p:cTn id="892" dur="1" fill="hold">
                                          <p:stCondLst>
                                            <p:cond delay="0"/>
                                          </p:stCondLst>
                                        </p:cTn>
                                        <p:tgtEl>
                                          <p:spTgt spid="716">
                                            <p:txEl>
                                              <p:pRg st="5" end="5"/>
                                            </p:txEl>
                                          </p:spTgt>
                                        </p:tgtEl>
                                        <p:attrNameLst>
                                          <p:attrName>style.visibility</p:attrName>
                                        </p:attrNameLst>
                                      </p:cBhvr>
                                      <p:to>
                                        <p:strVal val="visible"/>
                                      </p:to>
                                    </p:set>
                                  </p:childTnLst>
                                </p:cTn>
                              </p:par>
                              <p:par>
                                <p:cTn id="893" nodeType="withEffect" fill="hold" presetClass="entr" presetID="1">
                                  <p:stCondLst>
                                    <p:cond delay="0"/>
                                  </p:stCondLst>
                                  <p:childTnLst>
                                    <p:set>
                                      <p:cBhvr>
                                        <p:cTn id="894" dur="1" fill="hold">
                                          <p:stCondLst>
                                            <p:cond delay="0"/>
                                          </p:stCondLst>
                                        </p:cTn>
                                        <p:tgtEl>
                                          <p:spTgt spid="716">
                                            <p:txEl>
                                              <p:pRg st="6" end="6"/>
                                            </p:txEl>
                                          </p:spTgt>
                                        </p:tgtEl>
                                        <p:attrNameLst>
                                          <p:attrName>style.visibility</p:attrName>
                                        </p:attrNameLst>
                                      </p:cBhvr>
                                      <p:to>
                                        <p:strVal val="visible"/>
                                      </p:to>
                                    </p:set>
                                  </p:childTnLst>
                                </p:cTn>
                              </p:par>
                              <p:par>
                                <p:cTn id="895" nodeType="withEffect" fill="hold" presetClass="entr" presetID="1">
                                  <p:stCondLst>
                                    <p:cond delay="0"/>
                                  </p:stCondLst>
                                  <p:childTnLst>
                                    <p:set>
                                      <p:cBhvr>
                                        <p:cTn id="896" dur="1" fill="hold">
                                          <p:stCondLst>
                                            <p:cond delay="0"/>
                                          </p:stCondLst>
                                        </p:cTn>
                                        <p:tgtEl>
                                          <p:spTgt spid="716">
                                            <p:txEl>
                                              <p:pRg st="7" end="7"/>
                                            </p:txEl>
                                          </p:spTgt>
                                        </p:tgtEl>
                                        <p:attrNameLst>
                                          <p:attrName>style.visibility</p:attrName>
                                        </p:attrNameLst>
                                      </p:cBhvr>
                                      <p:to>
                                        <p:strVal val="visible"/>
                                      </p:to>
                                    </p:set>
                                  </p:childTnLst>
                                </p:cTn>
                              </p:par>
                              <p:par>
                                <p:cTn id="897" nodeType="withEffect" fill="hold" presetClass="entr" presetID="1">
                                  <p:stCondLst>
                                    <p:cond delay="0"/>
                                  </p:stCondLst>
                                  <p:childTnLst>
                                    <p:set>
                                      <p:cBhvr>
                                        <p:cTn id="898" dur="1" fill="hold">
                                          <p:stCondLst>
                                            <p:cond delay="0"/>
                                          </p:stCondLst>
                                        </p:cTn>
                                        <p:tgtEl>
                                          <p:spTgt spid="716">
                                            <p:txEl>
                                              <p:pRg st="8" end="8"/>
                                            </p:txEl>
                                          </p:spTgt>
                                        </p:tgtEl>
                                        <p:attrNameLst>
                                          <p:attrName>style.visibility</p:attrName>
                                        </p:attrNameLst>
                                      </p:cBhvr>
                                      <p:to>
                                        <p:strVal val="visible"/>
                                      </p:to>
                                    </p:set>
                                  </p:childTnLst>
                                </p:cTn>
                              </p:par>
                              <p:par>
                                <p:cTn id="899" nodeType="withEffect" fill="hold" presetClass="entr" presetID="1">
                                  <p:stCondLst>
                                    <p:cond delay="0"/>
                                  </p:stCondLst>
                                  <p:childTnLst>
                                    <p:set>
                                      <p:cBhvr>
                                        <p:cTn id="900" dur="1" fill="hold">
                                          <p:stCondLst>
                                            <p:cond delay="0"/>
                                          </p:stCondLst>
                                        </p:cTn>
                                        <p:tgtEl>
                                          <p:spTgt spid="716">
                                            <p:txEl>
                                              <p:pRg st="9" end="9"/>
                                            </p:txEl>
                                          </p:spTgt>
                                        </p:tgtEl>
                                        <p:attrNameLst>
                                          <p:attrName>style.visibility</p:attrName>
                                        </p:attrNameLst>
                                      </p:cBhvr>
                                      <p:to>
                                        <p:strVal val="visible"/>
                                      </p:to>
                                    </p:set>
                                  </p:childTnLst>
                                </p:cTn>
                              </p:par>
                            </p:childTnLst>
                          </p:cTn>
                        </p:par>
                      </p:childTnLst>
                    </p:cTn>
                  </p:par>
                  <p:par>
                    <p:cTn id="901" nodeType="clickEffect" fill="hold">
                      <p:stCondLst>
                        <p:cond delay="indefinite"/>
                      </p:stCondLst>
                      <p:childTnLst>
                        <p:par>
                          <p:cTn id="902" nodeType="withEffect" fill="hold">
                            <p:stCondLst>
                              <p:cond delay="0"/>
                            </p:stCondLst>
                            <p:childTnLst>
                              <p:par>
                                <p:cTn id="903" nodeType="clickEffect" fill="hold" presetClass="entr" presetID="1">
                                  <p:stCondLst>
                                    <p:cond delay="0"/>
                                  </p:stCondLst>
                                  <p:childTnLst>
                                    <p:set>
                                      <p:cBhvr>
                                        <p:cTn id="904" dur="1" fill="hold">
                                          <p:stCondLst>
                                            <p:cond delay="0"/>
                                          </p:stCondLst>
                                        </p:cTn>
                                        <p:tgtEl>
                                          <p:spTgt spid="716">
                                            <p:txEl>
                                              <p:pRg st="10" end="10"/>
                                            </p:txEl>
                                          </p:spTgt>
                                        </p:tgtEl>
                                        <p:attrNameLst>
                                          <p:attrName>style.visibility</p:attrName>
                                        </p:attrNameLst>
                                      </p:cBhvr>
                                      <p:to>
                                        <p:strVal val="visible"/>
                                      </p:to>
                                    </p:set>
                                  </p:childTnLst>
                                </p:cTn>
                              </p:par>
                              <p:par>
                                <p:cTn id="905" nodeType="withEffect" fill="hold" presetClass="entr" presetID="1">
                                  <p:stCondLst>
                                    <p:cond delay="0"/>
                                  </p:stCondLst>
                                  <p:childTnLst>
                                    <p:set>
                                      <p:cBhvr>
                                        <p:cTn id="906" dur="1" fill="hold">
                                          <p:stCondLst>
                                            <p:cond delay="0"/>
                                          </p:stCondLst>
                                        </p:cTn>
                                        <p:tgtEl>
                                          <p:spTgt spid="716">
                                            <p:txEl>
                                              <p:pRg st="11" end="11"/>
                                            </p:txEl>
                                          </p:spTgt>
                                        </p:tgtEl>
                                        <p:attrNameLst>
                                          <p:attrName>style.visibility</p:attrName>
                                        </p:attrNameLst>
                                      </p:cBhvr>
                                      <p:to>
                                        <p:strVal val="visible"/>
                                      </p:to>
                                    </p:set>
                                  </p:childTnLst>
                                </p:cTn>
                              </p:par>
                            </p:childTnLst>
                          </p:cTn>
                        </p:par>
                      </p:childTnLst>
                    </p:cTn>
                  </p:par>
                  <p:par>
                    <p:cTn id="907" nodeType="clickEffect" fill="hold">
                      <p:stCondLst>
                        <p:cond delay="indefinite"/>
                      </p:stCondLst>
                      <p:childTnLst>
                        <p:par>
                          <p:cTn id="908" nodeType="withEffect" fill="hold">
                            <p:stCondLst>
                              <p:cond delay="0"/>
                            </p:stCondLst>
                            <p:childTnLst>
                              <p:par>
                                <p:cTn id="909" nodeType="clickEffect" fill="hold" presetClass="entr" presetID="1">
                                  <p:stCondLst>
                                    <p:cond delay="0"/>
                                  </p:stCondLst>
                                  <p:childTnLst>
                                    <p:set>
                                      <p:cBhvr>
                                        <p:cTn id="910" dur="1" fill="hold">
                                          <p:stCondLst>
                                            <p:cond delay="0"/>
                                          </p:stCondLst>
                                        </p:cTn>
                                        <p:tgtEl>
                                          <p:spTgt spid="716">
                                            <p:txEl>
                                              <p:pRg st="12" end="12"/>
                                            </p:txEl>
                                          </p:spTgt>
                                        </p:tgtEl>
                                        <p:attrNameLst>
                                          <p:attrName>style.visibility</p:attrName>
                                        </p:attrNameLst>
                                      </p:cBhvr>
                                      <p:to>
                                        <p:strVal val="visible"/>
                                      </p:to>
                                    </p:set>
                                  </p:childTnLst>
                                </p:cTn>
                              </p:par>
                              <p:par>
                                <p:cTn id="911" nodeType="withEffect" fill="hold" presetClass="entr" presetID="1">
                                  <p:stCondLst>
                                    <p:cond delay="0"/>
                                  </p:stCondLst>
                                  <p:childTnLst>
                                    <p:set>
                                      <p:cBhvr>
                                        <p:cTn id="912" dur="1" fill="hold">
                                          <p:stCondLst>
                                            <p:cond delay="0"/>
                                          </p:stCondLst>
                                        </p:cTn>
                                        <p:tgtEl>
                                          <p:spTgt spid="716">
                                            <p:txEl>
                                              <p:pRg st="13" end="13"/>
                                            </p:txEl>
                                          </p:spTgt>
                                        </p:tgtEl>
                                        <p:attrNameLst>
                                          <p:attrName>style.visibility</p:attrName>
                                        </p:attrNameLst>
                                      </p:cBhvr>
                                      <p:to>
                                        <p:strVal val="visible"/>
                                      </p:to>
                                    </p:set>
                                  </p:childTnLst>
                                </p:cTn>
                              </p:par>
                              <p:par>
                                <p:cTn id="913" nodeType="withEffect" fill="hold" presetClass="entr" presetID="1">
                                  <p:stCondLst>
                                    <p:cond delay="0"/>
                                  </p:stCondLst>
                                  <p:childTnLst>
                                    <p:set>
                                      <p:cBhvr>
                                        <p:cTn id="914" dur="1" fill="hold">
                                          <p:stCondLst>
                                            <p:cond delay="0"/>
                                          </p:stCondLst>
                                        </p:cTn>
                                        <p:tgtEl>
                                          <p:spTgt spid="716">
                                            <p:txEl>
                                              <p:pRg st="14" end="14"/>
                                            </p:txEl>
                                          </p:spTgt>
                                        </p:tgtEl>
                                        <p:attrNameLst>
                                          <p:attrName>style.visibility</p:attrName>
                                        </p:attrNameLst>
                                      </p:cBhvr>
                                      <p:to>
                                        <p:strVal val="visible"/>
                                      </p:to>
                                    </p:set>
                                  </p:childTnLst>
                                </p:cTn>
                              </p:par>
                              <p:par>
                                <p:cTn id="915" nodeType="withEffect" fill="hold" presetClass="entr" presetID="1">
                                  <p:stCondLst>
                                    <p:cond delay="0"/>
                                  </p:stCondLst>
                                  <p:childTnLst>
                                    <p:set>
                                      <p:cBhvr>
                                        <p:cTn id="916" dur="1" fill="hold">
                                          <p:stCondLst>
                                            <p:cond delay="0"/>
                                          </p:stCondLst>
                                        </p:cTn>
                                        <p:tgtEl>
                                          <p:spTgt spid="716">
                                            <p:txEl>
                                              <p:pRg st="15" end="15"/>
                                            </p:txEl>
                                          </p:spTgt>
                                        </p:tgtEl>
                                        <p:attrNameLst>
                                          <p:attrName>style.visibility</p:attrName>
                                        </p:attrNameLst>
                                      </p:cBhvr>
                                      <p:to>
                                        <p:strVal val="visible"/>
                                      </p:to>
                                    </p:set>
                                  </p:childTnLst>
                                </p:cTn>
                              </p:par>
                              <p:par>
                                <p:cTn id="917" nodeType="withEffect" fill="hold" presetClass="entr" presetID="1">
                                  <p:stCondLst>
                                    <p:cond delay="0"/>
                                  </p:stCondLst>
                                  <p:childTnLst>
                                    <p:set>
                                      <p:cBhvr>
                                        <p:cTn id="918" dur="1" fill="hold">
                                          <p:stCondLst>
                                            <p:cond delay="0"/>
                                          </p:stCondLst>
                                        </p:cTn>
                                        <p:tgtEl>
                                          <p:spTgt spid="716">
                                            <p:txEl>
                                              <p:pRg st="16" end="16"/>
                                            </p:txEl>
                                          </p:spTgt>
                                        </p:tgtEl>
                                        <p:attrNameLst>
                                          <p:attrName>style.visibility</p:attrName>
                                        </p:attrNameLst>
                                      </p:cBhvr>
                                      <p:to>
                                        <p:strVal val="visible"/>
                                      </p:to>
                                    </p:set>
                                  </p:childTnLst>
                                </p:cTn>
                              </p:par>
                              <p:par>
                                <p:cTn id="919" nodeType="withEffect" fill="hold" presetClass="entr" presetID="1">
                                  <p:stCondLst>
                                    <p:cond delay="0"/>
                                  </p:stCondLst>
                                  <p:childTnLst>
                                    <p:set>
                                      <p:cBhvr>
                                        <p:cTn id="920" dur="1" fill="hold">
                                          <p:stCondLst>
                                            <p:cond delay="0"/>
                                          </p:stCondLst>
                                        </p:cTn>
                                        <p:tgtEl>
                                          <p:spTgt spid="716">
                                            <p:txEl>
                                              <p:pRg st="17" end="17"/>
                                            </p:txEl>
                                          </p:spTgt>
                                        </p:tgtEl>
                                        <p:attrNameLst>
                                          <p:attrName>style.visibility</p:attrName>
                                        </p:attrNameLst>
                                      </p:cBhvr>
                                      <p:to>
                                        <p:strVal val="visible"/>
                                      </p:to>
                                    </p:set>
                                  </p:childTnLst>
                                </p:cTn>
                              </p:par>
                              <p:par>
                                <p:cTn id="921" nodeType="withEffect" fill="hold" presetClass="entr" presetID="1">
                                  <p:stCondLst>
                                    <p:cond delay="0"/>
                                  </p:stCondLst>
                                  <p:childTnLst>
                                    <p:set>
                                      <p:cBhvr>
                                        <p:cTn id="922" dur="1" fill="hold">
                                          <p:stCondLst>
                                            <p:cond delay="0"/>
                                          </p:stCondLst>
                                        </p:cTn>
                                        <p:tgtEl>
                                          <p:spTgt spid="71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71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719" name="Title 10"/>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23" dur="indefinite" restart="never" nodeType="tmRoot">
          <p:childTnLst>
            <p:seq>
              <p:cTn id="924" dur="indefinite" nodeType="mainSeq">
                <p:childTnLst>
                  <p:par>
                    <p:cTn id="925" nodeType="clickEffect" fill="hold">
                      <p:stCondLst>
                        <p:cond delay="indefinite"/>
                      </p:stCondLst>
                      <p:childTnLst>
                        <p:par>
                          <p:cTn id="926" nodeType="withEffect" fill="hold">
                            <p:stCondLst>
                              <p:cond delay="0"/>
                            </p:stCondLst>
                            <p:childTnLst>
                              <p:par>
                                <p:cTn id="927" nodeType="clickEffect" fill="hold" presetClass="entr" presetID="1">
                                  <p:stCondLst>
                                    <p:cond delay="0"/>
                                  </p:stCondLst>
                                  <p:childTnLst>
                                    <p:set>
                                      <p:cBhvr>
                                        <p:cTn id="928" dur="1" fill="hold">
                                          <p:stCondLst>
                                            <p:cond delay="0"/>
                                          </p:stCondLst>
                                        </p:cTn>
                                        <p:tgtEl>
                                          <p:spTgt spid="718">
                                            <p:txEl>
                                              <p:pRg st="0" end="0"/>
                                            </p:txEl>
                                          </p:spTgt>
                                        </p:tgtEl>
                                        <p:attrNameLst>
                                          <p:attrName>style.visibility</p:attrName>
                                        </p:attrNameLst>
                                      </p:cBhvr>
                                      <p:to>
                                        <p:strVal val="visible"/>
                                      </p:to>
                                    </p:set>
                                  </p:childTnLst>
                                </p:cTn>
                              </p:par>
                              <p:par>
                                <p:cTn id="929" nodeType="withEffect" fill="hold" presetClass="entr" presetID="1">
                                  <p:stCondLst>
                                    <p:cond delay="0"/>
                                  </p:stCondLst>
                                  <p:childTnLst>
                                    <p:set>
                                      <p:cBhvr>
                                        <p:cTn id="930" dur="1" fill="hold">
                                          <p:stCondLst>
                                            <p:cond delay="0"/>
                                          </p:stCondLst>
                                        </p:cTn>
                                        <p:tgtEl>
                                          <p:spTgt spid="718">
                                            <p:txEl>
                                              <p:pRg st="1" end="1"/>
                                            </p:txEl>
                                          </p:spTgt>
                                        </p:tgtEl>
                                        <p:attrNameLst>
                                          <p:attrName>style.visibility</p:attrName>
                                        </p:attrNameLst>
                                      </p:cBhvr>
                                      <p:to>
                                        <p:strVal val="visible"/>
                                      </p:to>
                                    </p:set>
                                  </p:childTnLst>
                                </p:cTn>
                              </p:par>
                              <p:par>
                                <p:cTn id="931" nodeType="withEffect" fill="hold" presetClass="entr" presetID="1">
                                  <p:stCondLst>
                                    <p:cond delay="0"/>
                                  </p:stCondLst>
                                  <p:childTnLst>
                                    <p:set>
                                      <p:cBhvr>
                                        <p:cTn id="932" dur="1" fill="hold">
                                          <p:stCondLst>
                                            <p:cond delay="0"/>
                                          </p:stCondLst>
                                        </p:cTn>
                                        <p:tgtEl>
                                          <p:spTgt spid="718">
                                            <p:txEl>
                                              <p:pRg st="2" end="2"/>
                                            </p:txEl>
                                          </p:spTgt>
                                        </p:tgtEl>
                                        <p:attrNameLst>
                                          <p:attrName>style.visibility</p:attrName>
                                        </p:attrNameLst>
                                      </p:cBhvr>
                                      <p:to>
                                        <p:strVal val="visible"/>
                                      </p:to>
                                    </p:set>
                                  </p:childTnLst>
                                </p:cTn>
                              </p:par>
                              <p:par>
                                <p:cTn id="933" nodeType="withEffect" fill="hold" presetClass="entr" presetID="1">
                                  <p:stCondLst>
                                    <p:cond delay="0"/>
                                  </p:stCondLst>
                                  <p:childTnLst>
                                    <p:set>
                                      <p:cBhvr>
                                        <p:cTn id="934" dur="1" fill="hold">
                                          <p:stCondLst>
                                            <p:cond delay="0"/>
                                          </p:stCondLst>
                                        </p:cTn>
                                        <p:tgtEl>
                                          <p:spTgt spid="718">
                                            <p:txEl>
                                              <p:pRg st="3" end="3"/>
                                            </p:txEl>
                                          </p:spTgt>
                                        </p:tgtEl>
                                        <p:attrNameLst>
                                          <p:attrName>style.visibility</p:attrName>
                                        </p:attrNameLst>
                                      </p:cBhvr>
                                      <p:to>
                                        <p:strVal val="visible"/>
                                      </p:to>
                                    </p:set>
                                  </p:childTnLst>
                                </p:cTn>
                              </p:par>
                              <p:par>
                                <p:cTn id="935" nodeType="withEffect" fill="hold" presetClass="entr" presetID="1">
                                  <p:stCondLst>
                                    <p:cond delay="0"/>
                                  </p:stCondLst>
                                  <p:childTnLst>
                                    <p:set>
                                      <p:cBhvr>
                                        <p:cTn id="936" dur="1" fill="hold">
                                          <p:stCondLst>
                                            <p:cond delay="0"/>
                                          </p:stCondLst>
                                        </p:cTn>
                                        <p:tgtEl>
                                          <p:spTgt spid="718">
                                            <p:txEl>
                                              <p:pRg st="4" end="4"/>
                                            </p:txEl>
                                          </p:spTgt>
                                        </p:tgtEl>
                                        <p:attrNameLst>
                                          <p:attrName>style.visibility</p:attrName>
                                        </p:attrNameLst>
                                      </p:cBhvr>
                                      <p:to>
                                        <p:strVal val="visible"/>
                                      </p:to>
                                    </p:set>
                                  </p:childTnLst>
                                </p:cTn>
                              </p:par>
                              <p:par>
                                <p:cTn id="937" nodeType="withEffect" fill="hold" presetClass="entr" presetID="1">
                                  <p:stCondLst>
                                    <p:cond delay="0"/>
                                  </p:stCondLst>
                                  <p:childTnLst>
                                    <p:set>
                                      <p:cBhvr>
                                        <p:cTn id="938" dur="1" fill="hold">
                                          <p:stCondLst>
                                            <p:cond delay="0"/>
                                          </p:stCondLst>
                                        </p:cTn>
                                        <p:tgtEl>
                                          <p:spTgt spid="718">
                                            <p:txEl>
                                              <p:pRg st="5" end="5"/>
                                            </p:txEl>
                                          </p:spTgt>
                                        </p:tgtEl>
                                        <p:attrNameLst>
                                          <p:attrName>style.visibility</p:attrName>
                                        </p:attrNameLst>
                                      </p:cBhvr>
                                      <p:to>
                                        <p:strVal val="visible"/>
                                      </p:to>
                                    </p:set>
                                  </p:childTnLst>
                                </p:cTn>
                              </p:par>
                            </p:childTnLst>
                          </p:cTn>
                        </p:par>
                      </p:childTnLst>
                    </p:cTn>
                  </p:par>
                  <p:par>
                    <p:cTn id="939" nodeType="clickEffect" fill="hold">
                      <p:stCondLst>
                        <p:cond delay="indefinite"/>
                      </p:stCondLst>
                      <p:childTnLst>
                        <p:par>
                          <p:cTn id="940" nodeType="withEffect" fill="hold">
                            <p:stCondLst>
                              <p:cond delay="0"/>
                            </p:stCondLst>
                            <p:childTnLst>
                              <p:par>
                                <p:cTn id="941" nodeType="clickEffect" fill="hold" presetClass="entr" presetID="1">
                                  <p:stCondLst>
                                    <p:cond delay="0"/>
                                  </p:stCondLst>
                                  <p:childTnLst>
                                    <p:set>
                                      <p:cBhvr>
                                        <p:cTn id="942" dur="1" fill="hold">
                                          <p:stCondLst>
                                            <p:cond delay="0"/>
                                          </p:stCondLst>
                                        </p:cTn>
                                        <p:tgtEl>
                                          <p:spTgt spid="718">
                                            <p:txEl>
                                              <p:pRg st="6" end="6"/>
                                            </p:txEl>
                                          </p:spTgt>
                                        </p:tgtEl>
                                        <p:attrNameLst>
                                          <p:attrName>style.visibility</p:attrName>
                                        </p:attrNameLst>
                                      </p:cBhvr>
                                      <p:to>
                                        <p:strVal val="visible"/>
                                      </p:to>
                                    </p:set>
                                  </p:childTnLst>
                                </p:cTn>
                              </p:par>
                              <p:par>
                                <p:cTn id="943" nodeType="withEffect" fill="hold" presetClass="entr" presetID="1">
                                  <p:stCondLst>
                                    <p:cond delay="0"/>
                                  </p:stCondLst>
                                  <p:childTnLst>
                                    <p:set>
                                      <p:cBhvr>
                                        <p:cTn id="944" dur="1" fill="hold">
                                          <p:stCondLst>
                                            <p:cond delay="0"/>
                                          </p:stCondLst>
                                        </p:cTn>
                                        <p:tgtEl>
                                          <p:spTgt spid="718">
                                            <p:txEl>
                                              <p:pRg st="7" end="7"/>
                                            </p:txEl>
                                          </p:spTgt>
                                        </p:tgtEl>
                                        <p:attrNameLst>
                                          <p:attrName>style.visibility</p:attrName>
                                        </p:attrNameLst>
                                      </p:cBhvr>
                                      <p:to>
                                        <p:strVal val="visible"/>
                                      </p:to>
                                    </p:set>
                                  </p:childTnLst>
                                </p:cTn>
                              </p:par>
                              <p:par>
                                <p:cTn id="945" nodeType="withEffect" fill="hold" presetClass="entr" presetID="1">
                                  <p:stCondLst>
                                    <p:cond delay="0"/>
                                  </p:stCondLst>
                                  <p:childTnLst>
                                    <p:set>
                                      <p:cBhvr>
                                        <p:cTn id="946" dur="1" fill="hold">
                                          <p:stCondLst>
                                            <p:cond delay="0"/>
                                          </p:stCondLst>
                                        </p:cTn>
                                        <p:tgtEl>
                                          <p:spTgt spid="718">
                                            <p:txEl>
                                              <p:pRg st="8" end="8"/>
                                            </p:txEl>
                                          </p:spTgt>
                                        </p:tgtEl>
                                        <p:attrNameLst>
                                          <p:attrName>style.visibility</p:attrName>
                                        </p:attrNameLst>
                                      </p:cBhvr>
                                      <p:to>
                                        <p:strVal val="visible"/>
                                      </p:to>
                                    </p:set>
                                  </p:childTnLst>
                                </p:cTn>
                              </p:par>
                              <p:par>
                                <p:cTn id="947" nodeType="withEffect" fill="hold" presetClass="entr" presetID="1">
                                  <p:stCondLst>
                                    <p:cond delay="0"/>
                                  </p:stCondLst>
                                  <p:childTnLst>
                                    <p:set>
                                      <p:cBhvr>
                                        <p:cTn id="948" dur="1" fill="hold">
                                          <p:stCondLst>
                                            <p:cond delay="0"/>
                                          </p:stCondLst>
                                        </p:cTn>
                                        <p:tgtEl>
                                          <p:spTgt spid="718">
                                            <p:txEl>
                                              <p:pRg st="9" end="9"/>
                                            </p:txEl>
                                          </p:spTgt>
                                        </p:tgtEl>
                                        <p:attrNameLst>
                                          <p:attrName>style.visibility</p:attrName>
                                        </p:attrNameLst>
                                      </p:cBhvr>
                                      <p:to>
                                        <p:strVal val="visible"/>
                                      </p:to>
                                    </p:set>
                                  </p:childTnLst>
                                </p:cTn>
                              </p:par>
                              <p:par>
                                <p:cTn id="949" nodeType="withEffect" fill="hold" presetClass="entr" presetID="1">
                                  <p:stCondLst>
                                    <p:cond delay="0"/>
                                  </p:stCondLst>
                                  <p:childTnLst>
                                    <p:set>
                                      <p:cBhvr>
                                        <p:cTn id="950" dur="1" fill="hold">
                                          <p:stCondLst>
                                            <p:cond delay="0"/>
                                          </p:stCondLst>
                                        </p:cTn>
                                        <p:tgtEl>
                                          <p:spTgt spid="718">
                                            <p:txEl>
                                              <p:pRg st="10" end="10"/>
                                            </p:txEl>
                                          </p:spTgt>
                                        </p:tgtEl>
                                        <p:attrNameLst>
                                          <p:attrName>style.visibility</p:attrName>
                                        </p:attrNameLst>
                                      </p:cBhvr>
                                      <p:to>
                                        <p:strVal val="visible"/>
                                      </p:to>
                                    </p:set>
                                  </p:childTnLst>
                                </p:cTn>
                              </p:par>
                            </p:childTnLst>
                          </p:cTn>
                        </p:par>
                      </p:childTnLst>
                    </p:cTn>
                  </p:par>
                  <p:par>
                    <p:cTn id="951" nodeType="clickEffect" fill="hold">
                      <p:stCondLst>
                        <p:cond delay="indefinite"/>
                      </p:stCondLst>
                      <p:childTnLst>
                        <p:par>
                          <p:cTn id="952" nodeType="withEffect" fill="hold">
                            <p:stCondLst>
                              <p:cond delay="0"/>
                            </p:stCondLst>
                            <p:childTnLst>
                              <p:par>
                                <p:cTn id="953" nodeType="clickEffect" fill="hold" presetClass="entr" presetID="1">
                                  <p:stCondLst>
                                    <p:cond delay="0"/>
                                  </p:stCondLst>
                                  <p:childTnLst>
                                    <p:set>
                                      <p:cBhvr>
                                        <p:cTn id="954" dur="1" fill="hold">
                                          <p:stCondLst>
                                            <p:cond delay="0"/>
                                          </p:stCondLst>
                                        </p:cTn>
                                        <p:tgtEl>
                                          <p:spTgt spid="718">
                                            <p:txEl>
                                              <p:pRg st="11" end="11"/>
                                            </p:txEl>
                                          </p:spTgt>
                                        </p:tgtEl>
                                        <p:attrNameLst>
                                          <p:attrName>style.visibility</p:attrName>
                                        </p:attrNameLst>
                                      </p:cBhvr>
                                      <p:to>
                                        <p:strVal val="visible"/>
                                      </p:to>
                                    </p:set>
                                  </p:childTnLst>
                                </p:cTn>
                              </p:par>
                              <p:par>
                                <p:cTn id="955" nodeType="withEffect" fill="hold" presetClass="entr" presetID="1">
                                  <p:stCondLst>
                                    <p:cond delay="0"/>
                                  </p:stCondLst>
                                  <p:childTnLst>
                                    <p:set>
                                      <p:cBhvr>
                                        <p:cTn id="956" dur="1" fill="hold">
                                          <p:stCondLst>
                                            <p:cond delay="0"/>
                                          </p:stCondLst>
                                        </p:cTn>
                                        <p:tgtEl>
                                          <p:spTgt spid="718">
                                            <p:txEl>
                                              <p:pRg st="12" end="12"/>
                                            </p:txEl>
                                          </p:spTgt>
                                        </p:tgtEl>
                                        <p:attrNameLst>
                                          <p:attrName>style.visibility</p:attrName>
                                        </p:attrNameLst>
                                      </p:cBhvr>
                                      <p:to>
                                        <p:strVal val="visible"/>
                                      </p:to>
                                    </p:set>
                                  </p:childTnLst>
                                </p:cTn>
                              </p:par>
                              <p:par>
                                <p:cTn id="957" nodeType="withEffect" fill="hold" presetClass="entr" presetID="1">
                                  <p:stCondLst>
                                    <p:cond delay="0"/>
                                  </p:stCondLst>
                                  <p:childTnLst>
                                    <p:set>
                                      <p:cBhvr>
                                        <p:cTn id="958" dur="1" fill="hold">
                                          <p:stCondLst>
                                            <p:cond delay="0"/>
                                          </p:stCondLst>
                                        </p:cTn>
                                        <p:tgtEl>
                                          <p:spTgt spid="718">
                                            <p:txEl>
                                              <p:pRg st="13" end="13"/>
                                            </p:txEl>
                                          </p:spTgt>
                                        </p:tgtEl>
                                        <p:attrNameLst>
                                          <p:attrName>style.visibility</p:attrName>
                                        </p:attrNameLst>
                                      </p:cBhvr>
                                      <p:to>
                                        <p:strVal val="visible"/>
                                      </p:to>
                                    </p:set>
                                  </p:childTnLst>
                                </p:cTn>
                              </p:par>
                              <p:par>
                                <p:cTn id="959" nodeType="withEffect" fill="hold" presetClass="entr" presetID="1">
                                  <p:stCondLst>
                                    <p:cond delay="0"/>
                                  </p:stCondLst>
                                  <p:childTnLst>
                                    <p:set>
                                      <p:cBhvr>
                                        <p:cTn id="960" dur="1" fill="hold">
                                          <p:stCondLst>
                                            <p:cond delay="0"/>
                                          </p:stCondLst>
                                        </p:cTn>
                                        <p:tgtEl>
                                          <p:spTgt spid="718">
                                            <p:txEl>
                                              <p:pRg st="14" end="14"/>
                                            </p:txEl>
                                          </p:spTgt>
                                        </p:tgtEl>
                                        <p:attrNameLst>
                                          <p:attrName>style.visibility</p:attrName>
                                        </p:attrNameLst>
                                      </p:cBhvr>
                                      <p:to>
                                        <p:strVal val="visible"/>
                                      </p:to>
                                    </p:set>
                                  </p:childTnLst>
                                </p:cTn>
                              </p:par>
                              <p:par>
                                <p:cTn id="961" nodeType="withEffect" fill="hold" presetClass="entr" presetID="1">
                                  <p:stCondLst>
                                    <p:cond delay="0"/>
                                  </p:stCondLst>
                                  <p:childTnLst>
                                    <p:set>
                                      <p:cBhvr>
                                        <p:cTn id="962" dur="1" fill="hold">
                                          <p:stCondLst>
                                            <p:cond delay="0"/>
                                          </p:stCondLst>
                                        </p:cTn>
                                        <p:tgtEl>
                                          <p:spTgt spid="718">
                                            <p:txEl>
                                              <p:pRg st="15" end="15"/>
                                            </p:txEl>
                                          </p:spTgt>
                                        </p:tgtEl>
                                        <p:attrNameLst>
                                          <p:attrName>style.visibility</p:attrName>
                                        </p:attrNameLst>
                                      </p:cBhvr>
                                      <p:to>
                                        <p:strVal val="visible"/>
                                      </p:to>
                                    </p:set>
                                  </p:childTnLst>
                                </p:cTn>
                              </p:par>
                              <p:par>
                                <p:cTn id="963" nodeType="withEffect" fill="hold" presetClass="entr" presetID="1">
                                  <p:stCondLst>
                                    <p:cond delay="0"/>
                                  </p:stCondLst>
                                  <p:childTnLst>
                                    <p:set>
                                      <p:cBhvr>
                                        <p:cTn id="964" dur="1" fill="hold">
                                          <p:stCondLst>
                                            <p:cond delay="0"/>
                                          </p:stCondLst>
                                        </p:cTn>
                                        <p:tgtEl>
                                          <p:spTgt spid="718">
                                            <p:txEl>
                                              <p:pRg st="16" end="16"/>
                                            </p:txEl>
                                          </p:spTgt>
                                        </p:tgtEl>
                                        <p:attrNameLst>
                                          <p:attrName>style.visibility</p:attrName>
                                        </p:attrNameLst>
                                      </p:cBhvr>
                                      <p:to>
                                        <p:strVal val="visible"/>
                                      </p:to>
                                    </p:set>
                                  </p:childTnLst>
                                </p:cTn>
                              </p:par>
                            </p:childTnLst>
                          </p:cTn>
                        </p:par>
                      </p:childTnLst>
                    </p:cTn>
                  </p:par>
                  <p:par>
                    <p:cTn id="965" nodeType="clickEffect" fill="hold">
                      <p:stCondLst>
                        <p:cond delay="indefinite"/>
                      </p:stCondLst>
                      <p:childTnLst>
                        <p:par>
                          <p:cTn id="966" nodeType="withEffect" fill="hold">
                            <p:stCondLst>
                              <p:cond delay="0"/>
                            </p:stCondLst>
                            <p:childTnLst>
                              <p:par>
                                <p:cTn id="967" nodeType="clickEffect" fill="hold" presetClass="entr" presetID="1">
                                  <p:stCondLst>
                                    <p:cond delay="0"/>
                                  </p:stCondLst>
                                  <p:childTnLst>
                                    <p:set>
                                      <p:cBhvr>
                                        <p:cTn id="968" dur="1" fill="hold">
                                          <p:stCondLst>
                                            <p:cond delay="0"/>
                                          </p:stCondLst>
                                        </p:cTn>
                                        <p:tgtEl>
                                          <p:spTgt spid="71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8" name="Content Placeholder 4"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449" name="Picture 1" descr="An artist rendering of Building 34"/>
          <p:cNvPicPr/>
          <p:nvPr/>
        </p:nvPicPr>
        <p:blipFill>
          <a:blip r:embed="rId2"/>
          <a:stretch/>
        </p:blipFill>
        <p:spPr>
          <a:xfrm>
            <a:off x="4557600" y="3581280"/>
            <a:ext cx="4582080" cy="3275640"/>
          </a:xfrm>
          <a:prstGeom prst="rect">
            <a:avLst/>
          </a:prstGeom>
          <a:ln w="0">
            <a:noFill/>
          </a:ln>
        </p:spPr>
      </p:pic>
      <p:sp>
        <p:nvSpPr>
          <p:cNvPr id="45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451" name="Title 2"/>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72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722" name="Title 11"/>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69" dur="indefinite" restart="never" nodeType="tmRoot">
          <p:childTnLst>
            <p:seq>
              <p:cTn id="970" dur="indefinite" nodeType="mainSeq">
                <p:childTnLst>
                  <p:par>
                    <p:cTn id="971" nodeType="clickEffect" fill="hold">
                      <p:stCondLst>
                        <p:cond delay="indefinite"/>
                      </p:stCondLst>
                      <p:childTnLst>
                        <p:par>
                          <p:cTn id="972" nodeType="withEffect" fill="hold">
                            <p:stCondLst>
                              <p:cond delay="0"/>
                            </p:stCondLst>
                            <p:childTnLst>
                              <p:par>
                                <p:cTn id="973" nodeType="clickEffect" fill="hold" presetClass="entr" presetID="1">
                                  <p:stCondLst>
                                    <p:cond delay="0"/>
                                  </p:stCondLst>
                                  <p:childTnLst>
                                    <p:set>
                                      <p:cBhvr>
                                        <p:cTn id="974" dur="1" fill="hold">
                                          <p:stCondLst>
                                            <p:cond delay="0"/>
                                          </p:stCondLst>
                                        </p:cTn>
                                        <p:tgtEl>
                                          <p:spTgt spid="721">
                                            <p:txEl>
                                              <p:pRg st="0" end="0"/>
                                            </p:txEl>
                                          </p:spTgt>
                                        </p:tgtEl>
                                        <p:attrNameLst>
                                          <p:attrName>style.visibility</p:attrName>
                                        </p:attrNameLst>
                                      </p:cBhvr>
                                      <p:to>
                                        <p:strVal val="visible"/>
                                      </p:to>
                                    </p:set>
                                  </p:childTnLst>
                                </p:cTn>
                              </p:par>
                            </p:childTnLst>
                          </p:cTn>
                        </p:par>
                      </p:childTnLst>
                    </p:cTn>
                  </p:par>
                  <p:par>
                    <p:cTn id="975" nodeType="clickEffect" fill="hold">
                      <p:stCondLst>
                        <p:cond delay="indefinite"/>
                      </p:stCondLst>
                      <p:childTnLst>
                        <p:par>
                          <p:cTn id="976" nodeType="withEffect" fill="hold">
                            <p:stCondLst>
                              <p:cond delay="0"/>
                            </p:stCondLst>
                            <p:childTnLst>
                              <p:par>
                                <p:cTn id="977" nodeType="clickEffect" fill="hold" presetClass="entr" presetID="1">
                                  <p:stCondLst>
                                    <p:cond delay="0"/>
                                  </p:stCondLst>
                                  <p:childTnLst>
                                    <p:set>
                                      <p:cBhvr>
                                        <p:cTn id="978" dur="1" fill="hold">
                                          <p:stCondLst>
                                            <p:cond delay="0"/>
                                          </p:stCondLst>
                                        </p:cTn>
                                        <p:tgtEl>
                                          <p:spTgt spid="721">
                                            <p:txEl>
                                              <p:pRg st="1" end="1"/>
                                            </p:txEl>
                                          </p:spTgt>
                                        </p:tgtEl>
                                        <p:attrNameLst>
                                          <p:attrName>style.visibility</p:attrName>
                                        </p:attrNameLst>
                                      </p:cBhvr>
                                      <p:to>
                                        <p:strVal val="visible"/>
                                      </p:to>
                                    </p:set>
                                  </p:childTnLst>
                                </p:cTn>
                              </p:par>
                            </p:childTnLst>
                          </p:cTn>
                        </p:par>
                      </p:childTnLst>
                    </p:cTn>
                  </p:par>
                  <p:par>
                    <p:cTn id="979" nodeType="clickEffect" fill="hold">
                      <p:stCondLst>
                        <p:cond delay="indefinite"/>
                      </p:stCondLst>
                      <p:childTnLst>
                        <p:par>
                          <p:cTn id="980" nodeType="withEffect" fill="hold">
                            <p:stCondLst>
                              <p:cond delay="0"/>
                            </p:stCondLst>
                            <p:childTnLst>
                              <p:par>
                                <p:cTn id="981" nodeType="clickEffect" fill="hold" presetClass="entr" presetID="1">
                                  <p:stCondLst>
                                    <p:cond delay="0"/>
                                  </p:stCondLst>
                                  <p:childTnLst>
                                    <p:set>
                                      <p:cBhvr>
                                        <p:cTn id="982" dur="1" fill="hold">
                                          <p:stCondLst>
                                            <p:cond delay="0"/>
                                          </p:stCondLst>
                                        </p:cTn>
                                        <p:tgtEl>
                                          <p:spTgt spid="721">
                                            <p:txEl>
                                              <p:pRg st="2" end="2"/>
                                            </p:txEl>
                                          </p:spTgt>
                                        </p:tgtEl>
                                        <p:attrNameLst>
                                          <p:attrName>style.visibility</p:attrName>
                                        </p:attrNameLst>
                                      </p:cBhvr>
                                      <p:to>
                                        <p:strVal val="visible"/>
                                      </p:to>
                                    </p:set>
                                  </p:childTnLst>
                                </p:cTn>
                              </p:par>
                              <p:par>
                                <p:cTn id="983" nodeType="withEffect" fill="hold" presetClass="entr" presetID="1">
                                  <p:stCondLst>
                                    <p:cond delay="0"/>
                                  </p:stCondLst>
                                  <p:childTnLst>
                                    <p:set>
                                      <p:cBhvr>
                                        <p:cTn id="984" dur="1" fill="hold">
                                          <p:stCondLst>
                                            <p:cond delay="0"/>
                                          </p:stCondLst>
                                        </p:cTn>
                                        <p:tgtEl>
                                          <p:spTgt spid="721">
                                            <p:txEl>
                                              <p:pRg st="3" end="3"/>
                                            </p:txEl>
                                          </p:spTgt>
                                        </p:tgtEl>
                                        <p:attrNameLst>
                                          <p:attrName>style.visibility</p:attrName>
                                        </p:attrNameLst>
                                      </p:cBhvr>
                                      <p:to>
                                        <p:strVal val="visible"/>
                                      </p:to>
                                    </p:set>
                                  </p:childTnLst>
                                </p:cTn>
                              </p:par>
                              <p:par>
                                <p:cTn id="985" nodeType="withEffect" fill="hold" presetClass="entr" presetID="1">
                                  <p:stCondLst>
                                    <p:cond delay="0"/>
                                  </p:stCondLst>
                                  <p:childTnLst>
                                    <p:set>
                                      <p:cBhvr>
                                        <p:cTn id="986" dur="1" fill="hold">
                                          <p:stCondLst>
                                            <p:cond delay="0"/>
                                          </p:stCondLst>
                                        </p:cTn>
                                        <p:tgtEl>
                                          <p:spTgt spid="721">
                                            <p:txEl>
                                              <p:pRg st="4" end="4"/>
                                            </p:txEl>
                                          </p:spTgt>
                                        </p:tgtEl>
                                        <p:attrNameLst>
                                          <p:attrName>style.visibility</p:attrName>
                                        </p:attrNameLst>
                                      </p:cBhvr>
                                      <p:to>
                                        <p:strVal val="visible"/>
                                      </p:to>
                                    </p:set>
                                  </p:childTnLst>
                                </p:cTn>
                              </p:par>
                              <p:par>
                                <p:cTn id="987" nodeType="withEffect" fill="hold" presetClass="entr" presetID="1">
                                  <p:stCondLst>
                                    <p:cond delay="0"/>
                                  </p:stCondLst>
                                  <p:childTnLst>
                                    <p:set>
                                      <p:cBhvr>
                                        <p:cTn id="988" dur="1" fill="hold">
                                          <p:stCondLst>
                                            <p:cond delay="0"/>
                                          </p:stCondLst>
                                        </p:cTn>
                                        <p:tgtEl>
                                          <p:spTgt spid="721">
                                            <p:txEl>
                                              <p:pRg st="5" end="5"/>
                                            </p:txEl>
                                          </p:spTgt>
                                        </p:tgtEl>
                                        <p:attrNameLst>
                                          <p:attrName>style.visibility</p:attrName>
                                        </p:attrNameLst>
                                      </p:cBhvr>
                                      <p:to>
                                        <p:strVal val="visible"/>
                                      </p:to>
                                    </p:set>
                                  </p:childTnLst>
                                </p:cTn>
                              </p:par>
                              <p:par>
                                <p:cTn id="989" nodeType="withEffect" fill="hold" presetClass="entr" presetID="1">
                                  <p:stCondLst>
                                    <p:cond delay="0"/>
                                  </p:stCondLst>
                                  <p:childTnLst>
                                    <p:set>
                                      <p:cBhvr>
                                        <p:cTn id="990" dur="1" fill="hold">
                                          <p:stCondLst>
                                            <p:cond delay="0"/>
                                          </p:stCondLst>
                                        </p:cTn>
                                        <p:tgtEl>
                                          <p:spTgt spid="721">
                                            <p:txEl>
                                              <p:pRg st="6" end="6"/>
                                            </p:txEl>
                                          </p:spTgt>
                                        </p:tgtEl>
                                        <p:attrNameLst>
                                          <p:attrName>style.visibility</p:attrName>
                                        </p:attrNameLst>
                                      </p:cBhvr>
                                      <p:to>
                                        <p:strVal val="visible"/>
                                      </p:to>
                                    </p:set>
                                  </p:childTnLst>
                                </p:cTn>
                              </p:par>
                              <p:par>
                                <p:cTn id="991" nodeType="withEffect" fill="hold" presetClass="entr" presetID="1">
                                  <p:stCondLst>
                                    <p:cond delay="0"/>
                                  </p:stCondLst>
                                  <p:childTnLst>
                                    <p:set>
                                      <p:cBhvr>
                                        <p:cTn id="992" dur="1" fill="hold">
                                          <p:stCondLst>
                                            <p:cond delay="0"/>
                                          </p:stCondLst>
                                        </p:cTn>
                                        <p:tgtEl>
                                          <p:spTgt spid="721">
                                            <p:txEl>
                                              <p:pRg st="7" end="7"/>
                                            </p:txEl>
                                          </p:spTgt>
                                        </p:tgtEl>
                                        <p:attrNameLst>
                                          <p:attrName>style.visibility</p:attrName>
                                        </p:attrNameLst>
                                      </p:cBhvr>
                                      <p:to>
                                        <p:strVal val="visible"/>
                                      </p:to>
                                    </p:set>
                                  </p:childTnLst>
                                </p:cTn>
                              </p:par>
                            </p:childTnLst>
                          </p:cTn>
                        </p:par>
                      </p:childTnLst>
                    </p:cTn>
                  </p:par>
                  <p:par>
                    <p:cTn id="993" nodeType="clickEffect" fill="hold">
                      <p:stCondLst>
                        <p:cond delay="indefinite"/>
                      </p:stCondLst>
                      <p:childTnLst>
                        <p:par>
                          <p:cTn id="994" nodeType="withEffect" fill="hold">
                            <p:stCondLst>
                              <p:cond delay="0"/>
                            </p:stCondLst>
                            <p:childTnLst>
                              <p:par>
                                <p:cTn id="995" nodeType="clickEffect" fill="hold" presetClass="entr" presetID="1">
                                  <p:stCondLst>
                                    <p:cond delay="0"/>
                                  </p:stCondLst>
                                  <p:childTnLst>
                                    <p:set>
                                      <p:cBhvr>
                                        <p:cTn id="996" dur="1" fill="hold">
                                          <p:stCondLst>
                                            <p:cond delay="0"/>
                                          </p:stCondLst>
                                        </p:cTn>
                                        <p:tgtEl>
                                          <p:spTgt spid="721">
                                            <p:txEl>
                                              <p:pRg st="8" end="8"/>
                                            </p:txEl>
                                          </p:spTgt>
                                        </p:tgtEl>
                                        <p:attrNameLst>
                                          <p:attrName>style.visibility</p:attrName>
                                        </p:attrNameLst>
                                      </p:cBhvr>
                                      <p:to>
                                        <p:strVal val="visible"/>
                                      </p:to>
                                    </p:set>
                                  </p:childTnLst>
                                </p:cTn>
                              </p:par>
                              <p:par>
                                <p:cTn id="997" nodeType="withEffect" fill="hold" presetClass="entr" presetID="1">
                                  <p:stCondLst>
                                    <p:cond delay="0"/>
                                  </p:stCondLst>
                                  <p:childTnLst>
                                    <p:set>
                                      <p:cBhvr>
                                        <p:cTn id="998" dur="1" fill="hold">
                                          <p:stCondLst>
                                            <p:cond delay="0"/>
                                          </p:stCondLst>
                                        </p:cTn>
                                        <p:tgtEl>
                                          <p:spTgt spid="721">
                                            <p:txEl>
                                              <p:pRg st="9" end="9"/>
                                            </p:txEl>
                                          </p:spTgt>
                                        </p:tgtEl>
                                        <p:attrNameLst>
                                          <p:attrName>style.visibility</p:attrName>
                                        </p:attrNameLst>
                                      </p:cBhvr>
                                      <p:to>
                                        <p:strVal val="visible"/>
                                      </p:to>
                                    </p:set>
                                  </p:childTnLst>
                                </p:cTn>
                              </p:par>
                            </p:childTnLst>
                          </p:cTn>
                        </p:par>
                      </p:childTnLst>
                    </p:cTn>
                  </p:par>
                  <p:par>
                    <p:cTn id="999" nodeType="clickEffect" fill="hold">
                      <p:stCondLst>
                        <p:cond delay="indefinite"/>
                      </p:stCondLst>
                      <p:childTnLst>
                        <p:par>
                          <p:cTn id="1000" nodeType="withEffect" fill="hold">
                            <p:stCondLst>
                              <p:cond delay="0"/>
                            </p:stCondLst>
                            <p:childTnLst>
                              <p:par>
                                <p:cTn id="1001" nodeType="clickEffect" fill="hold" presetClass="entr" presetID="1">
                                  <p:stCondLst>
                                    <p:cond delay="0"/>
                                  </p:stCondLst>
                                  <p:childTnLst>
                                    <p:set>
                                      <p:cBhvr>
                                        <p:cTn id="1002" dur="1" fill="hold">
                                          <p:stCondLst>
                                            <p:cond delay="0"/>
                                          </p:stCondLst>
                                        </p:cTn>
                                        <p:tgtEl>
                                          <p:spTgt spid="721">
                                            <p:txEl>
                                              <p:pRg st="10" end="10"/>
                                            </p:txEl>
                                          </p:spTgt>
                                        </p:tgtEl>
                                        <p:attrNameLst>
                                          <p:attrName>style.visibility</p:attrName>
                                        </p:attrNameLst>
                                      </p:cBhvr>
                                      <p:to>
                                        <p:strVal val="visible"/>
                                      </p:to>
                                    </p:set>
                                  </p:childTnLst>
                                </p:cTn>
                              </p:par>
                              <p:par>
                                <p:cTn id="1003" nodeType="withEffect" fill="hold" presetClass="entr" presetID="1">
                                  <p:stCondLst>
                                    <p:cond delay="0"/>
                                  </p:stCondLst>
                                  <p:childTnLst>
                                    <p:set>
                                      <p:cBhvr>
                                        <p:cTn id="1004" dur="1" fill="hold">
                                          <p:stCondLst>
                                            <p:cond delay="0"/>
                                          </p:stCondLst>
                                        </p:cTn>
                                        <p:tgtEl>
                                          <p:spTgt spid="721">
                                            <p:txEl>
                                              <p:pRg st="11" end="11"/>
                                            </p:txEl>
                                          </p:spTgt>
                                        </p:tgtEl>
                                        <p:attrNameLst>
                                          <p:attrName>style.visibility</p:attrName>
                                        </p:attrNameLst>
                                      </p:cBhvr>
                                      <p:to>
                                        <p:strVal val="visible"/>
                                      </p:to>
                                    </p:set>
                                  </p:childTnLst>
                                </p:cTn>
                              </p:par>
                            </p:childTnLst>
                          </p:cTn>
                        </p:par>
                      </p:childTnLst>
                    </p:cTn>
                  </p:par>
                  <p:par>
                    <p:cTn id="1005" nodeType="clickEffect" fill="hold">
                      <p:stCondLst>
                        <p:cond delay="indefinite"/>
                      </p:stCondLst>
                      <p:childTnLst>
                        <p:par>
                          <p:cTn id="1006" nodeType="withEffect" fill="hold">
                            <p:stCondLst>
                              <p:cond delay="0"/>
                            </p:stCondLst>
                            <p:childTnLst>
                              <p:par>
                                <p:cTn id="1007" nodeType="clickEffect" fill="hold" presetClass="entr" presetID="1">
                                  <p:stCondLst>
                                    <p:cond delay="0"/>
                                  </p:stCondLst>
                                  <p:childTnLst>
                                    <p:set>
                                      <p:cBhvr>
                                        <p:cTn id="1008" dur="1" fill="hold">
                                          <p:stCondLst>
                                            <p:cond delay="0"/>
                                          </p:stCondLst>
                                        </p:cTn>
                                        <p:tgtEl>
                                          <p:spTgt spid="721">
                                            <p:txEl>
                                              <p:pRg st="12" end="12"/>
                                            </p:txEl>
                                          </p:spTgt>
                                        </p:tgtEl>
                                        <p:attrNameLst>
                                          <p:attrName>style.visibility</p:attrName>
                                        </p:attrNameLst>
                                      </p:cBhvr>
                                      <p:to>
                                        <p:strVal val="visible"/>
                                      </p:to>
                                    </p:set>
                                  </p:childTnLst>
                                </p:cTn>
                              </p:par>
                            </p:childTnLst>
                          </p:cTn>
                        </p:par>
                      </p:childTnLst>
                    </p:cTn>
                  </p:par>
                  <p:par>
                    <p:cTn id="1009" nodeType="clickEffect" fill="hold">
                      <p:stCondLst>
                        <p:cond delay="indefinite"/>
                      </p:stCondLst>
                      <p:childTnLst>
                        <p:par>
                          <p:cTn id="1010" nodeType="withEffect" fill="hold">
                            <p:stCondLst>
                              <p:cond delay="0"/>
                            </p:stCondLst>
                            <p:childTnLst>
                              <p:par>
                                <p:cTn id="1011" nodeType="clickEffect" fill="hold" presetClass="entr" presetID="1">
                                  <p:stCondLst>
                                    <p:cond delay="0"/>
                                  </p:stCondLst>
                                  <p:childTnLst>
                                    <p:set>
                                      <p:cBhvr>
                                        <p:cTn id="1012" dur="1" fill="hold">
                                          <p:stCondLst>
                                            <p:cond delay="0"/>
                                          </p:stCondLst>
                                        </p:cTn>
                                        <p:tgtEl>
                                          <p:spTgt spid="721">
                                            <p:txEl>
                                              <p:pRg st="13" end="13"/>
                                            </p:txEl>
                                          </p:spTgt>
                                        </p:tgtEl>
                                        <p:attrNameLst>
                                          <p:attrName>style.visibility</p:attrName>
                                        </p:attrNameLst>
                                      </p:cBhvr>
                                      <p:to>
                                        <p:strVal val="visible"/>
                                      </p:to>
                                    </p:set>
                                  </p:childTnLst>
                                </p:cTn>
                              </p:par>
                            </p:childTnLst>
                          </p:cTn>
                        </p:par>
                      </p:childTnLst>
                    </p:cTn>
                  </p:par>
                  <p:par>
                    <p:cTn id="1013" nodeType="clickEffect" fill="hold">
                      <p:stCondLst>
                        <p:cond delay="indefinite"/>
                      </p:stCondLst>
                      <p:childTnLst>
                        <p:par>
                          <p:cTn id="1014" nodeType="withEffect" fill="hold">
                            <p:stCondLst>
                              <p:cond delay="0"/>
                            </p:stCondLst>
                            <p:childTnLst>
                              <p:par>
                                <p:cTn id="1015" nodeType="clickEffect" fill="hold" presetClass="entr" presetID="1">
                                  <p:stCondLst>
                                    <p:cond delay="0"/>
                                  </p:stCondLst>
                                  <p:childTnLst>
                                    <p:set>
                                      <p:cBhvr>
                                        <p:cTn id="1016" dur="1" fill="hold">
                                          <p:stCondLst>
                                            <p:cond delay="0"/>
                                          </p:stCondLst>
                                        </p:cTn>
                                        <p:tgtEl>
                                          <p:spTgt spid="721">
                                            <p:txEl>
                                              <p:pRg st="14" end="14"/>
                                            </p:txEl>
                                          </p:spTgt>
                                        </p:tgtEl>
                                        <p:attrNameLst>
                                          <p:attrName>style.visibility</p:attrName>
                                        </p:attrNameLst>
                                      </p:cBhvr>
                                      <p:to>
                                        <p:strVal val="visible"/>
                                      </p:to>
                                    </p:set>
                                  </p:childTnLst>
                                </p:cTn>
                              </p:par>
                            </p:childTnLst>
                          </p:cTn>
                        </p:par>
                      </p:childTnLst>
                    </p:cTn>
                  </p:par>
                  <p:par>
                    <p:cTn id="1017" nodeType="clickEffect" fill="hold">
                      <p:stCondLst>
                        <p:cond delay="indefinite"/>
                      </p:stCondLst>
                      <p:childTnLst>
                        <p:par>
                          <p:cTn id="1018" nodeType="withEffect" fill="hold">
                            <p:stCondLst>
                              <p:cond delay="0"/>
                            </p:stCondLst>
                            <p:childTnLst>
                              <p:par>
                                <p:cTn id="1019" nodeType="clickEffect" fill="hold" presetClass="entr" presetID="1">
                                  <p:stCondLst>
                                    <p:cond delay="0"/>
                                  </p:stCondLst>
                                  <p:childTnLst>
                                    <p:set>
                                      <p:cBhvr>
                                        <p:cTn id="1020" dur="1" fill="hold">
                                          <p:stCondLst>
                                            <p:cond delay="0"/>
                                          </p:stCondLst>
                                        </p:cTn>
                                        <p:tgtEl>
                                          <p:spTgt spid="72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72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725" name="Title 12"/>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021" dur="indefinite" restart="never" nodeType="tmRoot">
          <p:childTnLst>
            <p:seq>
              <p:cTn id="1022" dur="indefinite" nodeType="mainSeq">
                <p:childTnLst>
                  <p:par>
                    <p:cTn id="1023" nodeType="clickEffect" fill="hold">
                      <p:stCondLst>
                        <p:cond delay="indefinite"/>
                      </p:stCondLst>
                      <p:childTnLst>
                        <p:par>
                          <p:cTn id="1024" nodeType="withEffect" fill="hold">
                            <p:stCondLst>
                              <p:cond delay="0"/>
                            </p:stCondLst>
                            <p:childTnLst>
                              <p:par>
                                <p:cTn id="1025" nodeType="clickEffect" fill="hold" presetClass="entr" presetID="1">
                                  <p:stCondLst>
                                    <p:cond delay="0"/>
                                  </p:stCondLst>
                                  <p:childTnLst>
                                    <p:set>
                                      <p:cBhvr>
                                        <p:cTn id="1026" dur="1" fill="hold">
                                          <p:stCondLst>
                                            <p:cond delay="0"/>
                                          </p:stCondLst>
                                        </p:cTn>
                                        <p:tgtEl>
                                          <p:spTgt spid="724">
                                            <p:txEl>
                                              <p:pRg st="1" end="1"/>
                                            </p:txEl>
                                          </p:spTgt>
                                        </p:tgtEl>
                                        <p:attrNameLst>
                                          <p:attrName>style.visibility</p:attrName>
                                        </p:attrNameLst>
                                      </p:cBhvr>
                                      <p:to>
                                        <p:strVal val="visible"/>
                                      </p:to>
                                    </p:set>
                                  </p:childTnLst>
                                </p:cTn>
                              </p:par>
                              <p:par>
                                <p:cTn id="1027" nodeType="withEffect" fill="hold" presetClass="entr" presetID="1">
                                  <p:stCondLst>
                                    <p:cond delay="0"/>
                                  </p:stCondLst>
                                  <p:childTnLst>
                                    <p:set>
                                      <p:cBhvr>
                                        <p:cTn id="1028" dur="1" fill="hold">
                                          <p:stCondLst>
                                            <p:cond delay="0"/>
                                          </p:stCondLst>
                                        </p:cTn>
                                        <p:tgtEl>
                                          <p:spTgt spid="724">
                                            <p:txEl>
                                              <p:pRg st="2" end="2"/>
                                            </p:txEl>
                                          </p:spTgt>
                                        </p:tgtEl>
                                        <p:attrNameLst>
                                          <p:attrName>style.visibility</p:attrName>
                                        </p:attrNameLst>
                                      </p:cBhvr>
                                      <p:to>
                                        <p:strVal val="visible"/>
                                      </p:to>
                                    </p:set>
                                  </p:childTnLst>
                                </p:cTn>
                              </p:par>
                              <p:par>
                                <p:cTn id="1029" nodeType="withEffect" fill="hold" presetClass="entr" presetID="1">
                                  <p:stCondLst>
                                    <p:cond delay="0"/>
                                  </p:stCondLst>
                                  <p:childTnLst>
                                    <p:set>
                                      <p:cBhvr>
                                        <p:cTn id="1030" dur="1" fill="hold">
                                          <p:stCondLst>
                                            <p:cond delay="0"/>
                                          </p:stCondLst>
                                        </p:cTn>
                                        <p:tgtEl>
                                          <p:spTgt spid="724">
                                            <p:txEl>
                                              <p:pRg st="3" end="3"/>
                                            </p:txEl>
                                          </p:spTgt>
                                        </p:tgtEl>
                                        <p:attrNameLst>
                                          <p:attrName>style.visibility</p:attrName>
                                        </p:attrNameLst>
                                      </p:cBhvr>
                                      <p:to>
                                        <p:strVal val="visible"/>
                                      </p:to>
                                    </p:set>
                                  </p:childTnLst>
                                </p:cTn>
                              </p:par>
                            </p:childTnLst>
                          </p:cTn>
                        </p:par>
                      </p:childTnLst>
                    </p:cTn>
                  </p:par>
                  <p:par>
                    <p:cTn id="1031" nodeType="clickEffect" fill="hold">
                      <p:stCondLst>
                        <p:cond delay="indefinite"/>
                      </p:stCondLst>
                      <p:childTnLst>
                        <p:par>
                          <p:cTn id="1032" nodeType="withEffect" fill="hold">
                            <p:stCondLst>
                              <p:cond delay="0"/>
                            </p:stCondLst>
                            <p:childTnLst>
                              <p:par>
                                <p:cTn id="1033" nodeType="clickEffect" fill="hold" presetClass="entr" presetID="1">
                                  <p:stCondLst>
                                    <p:cond delay="0"/>
                                  </p:stCondLst>
                                  <p:childTnLst>
                                    <p:set>
                                      <p:cBhvr>
                                        <p:cTn id="1034" dur="1" fill="hold">
                                          <p:stCondLst>
                                            <p:cond delay="0"/>
                                          </p:stCondLst>
                                        </p:cTn>
                                        <p:tgtEl>
                                          <p:spTgt spid="724">
                                            <p:txEl>
                                              <p:pRg st="4" end="4"/>
                                            </p:txEl>
                                          </p:spTgt>
                                        </p:tgtEl>
                                        <p:attrNameLst>
                                          <p:attrName>style.visibility</p:attrName>
                                        </p:attrNameLst>
                                      </p:cBhvr>
                                      <p:to>
                                        <p:strVal val="visible"/>
                                      </p:to>
                                    </p:set>
                                  </p:childTnLst>
                                </p:cTn>
                              </p:par>
                              <p:par>
                                <p:cTn id="1035" nodeType="withEffect" fill="hold" presetClass="entr" presetID="1">
                                  <p:stCondLst>
                                    <p:cond delay="0"/>
                                  </p:stCondLst>
                                  <p:childTnLst>
                                    <p:set>
                                      <p:cBhvr>
                                        <p:cTn id="1036" dur="1" fill="hold">
                                          <p:stCondLst>
                                            <p:cond delay="0"/>
                                          </p:stCondLst>
                                        </p:cTn>
                                        <p:tgtEl>
                                          <p:spTgt spid="724">
                                            <p:txEl>
                                              <p:pRg st="5" end="5"/>
                                            </p:txEl>
                                          </p:spTgt>
                                        </p:tgtEl>
                                        <p:attrNameLst>
                                          <p:attrName>style.visibility</p:attrName>
                                        </p:attrNameLst>
                                      </p:cBhvr>
                                      <p:to>
                                        <p:strVal val="visible"/>
                                      </p:to>
                                    </p:set>
                                  </p:childTnLst>
                                </p:cTn>
                              </p:par>
                              <p:par>
                                <p:cTn id="1037" nodeType="withEffect" fill="hold" presetClass="entr" presetID="1">
                                  <p:stCondLst>
                                    <p:cond delay="0"/>
                                  </p:stCondLst>
                                  <p:childTnLst>
                                    <p:set>
                                      <p:cBhvr>
                                        <p:cTn id="1038" dur="1" fill="hold">
                                          <p:stCondLst>
                                            <p:cond delay="0"/>
                                          </p:stCondLst>
                                        </p:cTn>
                                        <p:tgtEl>
                                          <p:spTgt spid="724">
                                            <p:txEl>
                                              <p:pRg st="6" end="6"/>
                                            </p:txEl>
                                          </p:spTgt>
                                        </p:tgtEl>
                                        <p:attrNameLst>
                                          <p:attrName>style.visibility</p:attrName>
                                        </p:attrNameLst>
                                      </p:cBhvr>
                                      <p:to>
                                        <p:strVal val="visible"/>
                                      </p:to>
                                    </p:set>
                                  </p:childTnLst>
                                </p:cTn>
                              </p:par>
                              <p:par>
                                <p:cTn id="1039" nodeType="withEffect" fill="hold" presetClass="entr" presetID="1">
                                  <p:stCondLst>
                                    <p:cond delay="0"/>
                                  </p:stCondLst>
                                  <p:childTnLst>
                                    <p:set>
                                      <p:cBhvr>
                                        <p:cTn id="1040" dur="1" fill="hold">
                                          <p:stCondLst>
                                            <p:cond delay="0"/>
                                          </p:stCondLst>
                                        </p:cTn>
                                        <p:tgtEl>
                                          <p:spTgt spid="724">
                                            <p:txEl>
                                              <p:pRg st="7" end="7"/>
                                            </p:txEl>
                                          </p:spTgt>
                                        </p:tgtEl>
                                        <p:attrNameLst>
                                          <p:attrName>style.visibility</p:attrName>
                                        </p:attrNameLst>
                                      </p:cBhvr>
                                      <p:to>
                                        <p:strVal val="visible"/>
                                      </p:to>
                                    </p:set>
                                  </p:childTnLst>
                                </p:cTn>
                              </p:par>
                              <p:par>
                                <p:cTn id="1041" nodeType="withEffect" fill="hold" presetClass="entr" presetID="1">
                                  <p:stCondLst>
                                    <p:cond delay="0"/>
                                  </p:stCondLst>
                                  <p:childTnLst>
                                    <p:set>
                                      <p:cBhvr>
                                        <p:cTn id="1042" dur="1" fill="hold">
                                          <p:stCondLst>
                                            <p:cond delay="0"/>
                                          </p:stCondLst>
                                        </p:cTn>
                                        <p:tgtEl>
                                          <p:spTgt spid="724">
                                            <p:txEl>
                                              <p:pRg st="8" end="8"/>
                                            </p:txEl>
                                          </p:spTgt>
                                        </p:tgtEl>
                                        <p:attrNameLst>
                                          <p:attrName>style.visibility</p:attrName>
                                        </p:attrNameLst>
                                      </p:cBhvr>
                                      <p:to>
                                        <p:strVal val="visible"/>
                                      </p:to>
                                    </p:set>
                                  </p:childTnLst>
                                </p:cTn>
                              </p:par>
                              <p:par>
                                <p:cTn id="1043" nodeType="withEffect" fill="hold" presetClass="entr" presetID="1">
                                  <p:stCondLst>
                                    <p:cond delay="0"/>
                                  </p:stCondLst>
                                  <p:childTnLst>
                                    <p:set>
                                      <p:cBhvr>
                                        <p:cTn id="1044" dur="1" fill="hold">
                                          <p:stCondLst>
                                            <p:cond delay="0"/>
                                          </p:stCondLst>
                                        </p:cTn>
                                        <p:tgtEl>
                                          <p:spTgt spid="724">
                                            <p:txEl>
                                              <p:pRg st="9" end="9"/>
                                            </p:txEl>
                                          </p:spTgt>
                                        </p:tgtEl>
                                        <p:attrNameLst>
                                          <p:attrName>style.visibility</p:attrName>
                                        </p:attrNameLst>
                                      </p:cBhvr>
                                      <p:to>
                                        <p:strVal val="visible"/>
                                      </p:to>
                                    </p:set>
                                  </p:childTnLst>
                                </p:cTn>
                              </p:par>
                              <p:par>
                                <p:cTn id="1045" nodeType="withEffect" fill="hold" presetClass="entr" presetID="1">
                                  <p:stCondLst>
                                    <p:cond delay="0"/>
                                  </p:stCondLst>
                                  <p:childTnLst>
                                    <p:set>
                                      <p:cBhvr>
                                        <p:cTn id="1046" dur="1" fill="hold">
                                          <p:stCondLst>
                                            <p:cond delay="0"/>
                                          </p:stCondLst>
                                        </p:cTn>
                                        <p:tgtEl>
                                          <p:spTgt spid="72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72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728" name="Title 13"/>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047" dur="indefinite" restart="never" nodeType="tmRoot">
          <p:childTnLst>
            <p:seq>
              <p:cTn id="1048" dur="indefinite" nodeType="mainSeq">
                <p:childTnLst>
                  <p:par>
                    <p:cTn id="1049" nodeType="clickEffect" fill="hold">
                      <p:stCondLst>
                        <p:cond delay="indefinite"/>
                      </p:stCondLst>
                      <p:childTnLst>
                        <p:par>
                          <p:cTn id="1050" nodeType="withEffect" fill="hold">
                            <p:stCondLst>
                              <p:cond delay="0"/>
                            </p:stCondLst>
                            <p:childTnLst>
                              <p:par>
                                <p:cTn id="1051" nodeType="clickEffect" fill="hold" presetClass="entr" presetID="1">
                                  <p:stCondLst>
                                    <p:cond delay="0"/>
                                  </p:stCondLst>
                                  <p:childTnLst>
                                    <p:set>
                                      <p:cBhvr>
                                        <p:cTn id="1052" dur="1" fill="hold">
                                          <p:stCondLst>
                                            <p:cond delay="0"/>
                                          </p:stCondLst>
                                        </p:cTn>
                                        <p:tgtEl>
                                          <p:spTgt spid="727">
                                            <p:txEl>
                                              <p:pRg st="0" end="0"/>
                                            </p:txEl>
                                          </p:spTgt>
                                        </p:tgtEl>
                                        <p:attrNameLst>
                                          <p:attrName>style.visibility</p:attrName>
                                        </p:attrNameLst>
                                      </p:cBhvr>
                                      <p:to>
                                        <p:strVal val="visible"/>
                                      </p:to>
                                    </p:set>
                                  </p:childTnLst>
                                </p:cTn>
                              </p:par>
                            </p:childTnLst>
                          </p:cTn>
                        </p:par>
                      </p:childTnLst>
                    </p:cTn>
                  </p:par>
                  <p:par>
                    <p:cTn id="1053" nodeType="clickEffect" fill="hold">
                      <p:stCondLst>
                        <p:cond delay="indefinite"/>
                      </p:stCondLst>
                      <p:childTnLst>
                        <p:par>
                          <p:cTn id="1054" nodeType="withEffect" fill="hold">
                            <p:stCondLst>
                              <p:cond delay="0"/>
                            </p:stCondLst>
                            <p:childTnLst>
                              <p:par>
                                <p:cTn id="1055" nodeType="clickEffect" fill="hold" presetClass="entr" presetID="1">
                                  <p:stCondLst>
                                    <p:cond delay="0"/>
                                  </p:stCondLst>
                                  <p:childTnLst>
                                    <p:set>
                                      <p:cBhvr>
                                        <p:cTn id="1056" dur="1" fill="hold">
                                          <p:stCondLst>
                                            <p:cond delay="0"/>
                                          </p:stCondLst>
                                        </p:cTn>
                                        <p:tgtEl>
                                          <p:spTgt spid="727">
                                            <p:txEl>
                                              <p:pRg st="1" end="1"/>
                                            </p:txEl>
                                          </p:spTgt>
                                        </p:tgtEl>
                                        <p:attrNameLst>
                                          <p:attrName>style.visibility</p:attrName>
                                        </p:attrNameLst>
                                      </p:cBhvr>
                                      <p:to>
                                        <p:strVal val="visible"/>
                                      </p:to>
                                    </p:set>
                                  </p:childTnLst>
                                </p:cTn>
                              </p:par>
                            </p:childTnLst>
                          </p:cTn>
                        </p:par>
                      </p:childTnLst>
                    </p:cTn>
                  </p:par>
                  <p:par>
                    <p:cTn id="1057" nodeType="clickEffect" fill="hold">
                      <p:stCondLst>
                        <p:cond delay="indefinite"/>
                      </p:stCondLst>
                      <p:childTnLst>
                        <p:par>
                          <p:cTn id="1058" nodeType="withEffect" fill="hold">
                            <p:stCondLst>
                              <p:cond delay="0"/>
                            </p:stCondLst>
                            <p:childTnLst>
                              <p:par>
                                <p:cTn id="1059" nodeType="clickEffect" fill="hold" presetClass="entr" presetID="1">
                                  <p:stCondLst>
                                    <p:cond delay="0"/>
                                  </p:stCondLst>
                                  <p:childTnLst>
                                    <p:set>
                                      <p:cBhvr>
                                        <p:cTn id="1060" dur="1" fill="hold">
                                          <p:stCondLst>
                                            <p:cond delay="0"/>
                                          </p:stCondLst>
                                        </p:cTn>
                                        <p:tgtEl>
                                          <p:spTgt spid="727">
                                            <p:txEl>
                                              <p:pRg st="2" end="2"/>
                                            </p:txEl>
                                          </p:spTgt>
                                        </p:tgtEl>
                                        <p:attrNameLst>
                                          <p:attrName>style.visibility</p:attrName>
                                        </p:attrNameLst>
                                      </p:cBhvr>
                                      <p:to>
                                        <p:strVal val="visible"/>
                                      </p:to>
                                    </p:set>
                                  </p:childTnLst>
                                </p:cTn>
                              </p:par>
                            </p:childTnLst>
                          </p:cTn>
                        </p:par>
                      </p:childTnLst>
                    </p:cTn>
                  </p:par>
                  <p:par>
                    <p:cTn id="1061" nodeType="clickEffect" fill="hold">
                      <p:stCondLst>
                        <p:cond delay="indefinite"/>
                      </p:stCondLst>
                      <p:childTnLst>
                        <p:par>
                          <p:cTn id="1062" nodeType="withEffect" fill="hold">
                            <p:stCondLst>
                              <p:cond delay="0"/>
                            </p:stCondLst>
                            <p:childTnLst>
                              <p:par>
                                <p:cTn id="1063" nodeType="clickEffect" fill="hold" presetClass="entr" presetID="1">
                                  <p:stCondLst>
                                    <p:cond delay="0"/>
                                  </p:stCondLst>
                                  <p:childTnLst>
                                    <p:set>
                                      <p:cBhvr>
                                        <p:cTn id="1064" dur="1" fill="hold">
                                          <p:stCondLst>
                                            <p:cond delay="0"/>
                                          </p:stCondLst>
                                        </p:cTn>
                                        <p:tgtEl>
                                          <p:spTgt spid="727">
                                            <p:txEl>
                                              <p:pRg st="3" end="3"/>
                                            </p:txEl>
                                          </p:spTgt>
                                        </p:tgtEl>
                                        <p:attrNameLst>
                                          <p:attrName>style.visibility</p:attrName>
                                        </p:attrNameLst>
                                      </p:cBhvr>
                                      <p:to>
                                        <p:strVal val="visible"/>
                                      </p:to>
                                    </p:set>
                                  </p:childTnLst>
                                </p:cTn>
                              </p:par>
                            </p:childTnLst>
                          </p:cTn>
                        </p:par>
                      </p:childTnLst>
                    </p:cTn>
                  </p:par>
                  <p:par>
                    <p:cTn id="1065" nodeType="clickEffect" fill="hold">
                      <p:stCondLst>
                        <p:cond delay="indefinite"/>
                      </p:stCondLst>
                      <p:childTnLst>
                        <p:par>
                          <p:cTn id="1066" nodeType="withEffect" fill="hold">
                            <p:stCondLst>
                              <p:cond delay="0"/>
                            </p:stCondLst>
                            <p:childTnLst>
                              <p:par>
                                <p:cTn id="1067" nodeType="clickEffect" fill="hold" presetClass="entr" presetID="1">
                                  <p:stCondLst>
                                    <p:cond delay="0"/>
                                  </p:stCondLst>
                                  <p:childTnLst>
                                    <p:set>
                                      <p:cBhvr>
                                        <p:cTn id="1068" dur="1" fill="hold">
                                          <p:stCondLst>
                                            <p:cond delay="0"/>
                                          </p:stCondLst>
                                        </p:cTn>
                                        <p:tgtEl>
                                          <p:spTgt spid="727">
                                            <p:txEl>
                                              <p:pRg st="4" end="4"/>
                                            </p:txEl>
                                          </p:spTgt>
                                        </p:tgtEl>
                                        <p:attrNameLst>
                                          <p:attrName>style.visibility</p:attrName>
                                        </p:attrNameLst>
                                      </p:cBhvr>
                                      <p:to>
                                        <p:strVal val="visible"/>
                                      </p:to>
                                    </p:set>
                                  </p:childTnLst>
                                </p:cTn>
                              </p:par>
                            </p:childTnLst>
                          </p:cTn>
                        </p:par>
                      </p:childTnLst>
                    </p:cTn>
                  </p:par>
                  <p:par>
                    <p:cTn id="1069" nodeType="clickEffect" fill="hold">
                      <p:stCondLst>
                        <p:cond delay="indefinite"/>
                      </p:stCondLst>
                      <p:childTnLst>
                        <p:par>
                          <p:cTn id="1070" nodeType="withEffect" fill="hold">
                            <p:stCondLst>
                              <p:cond delay="0"/>
                            </p:stCondLst>
                            <p:childTnLst>
                              <p:par>
                                <p:cTn id="1071" nodeType="clickEffect" fill="hold" presetClass="entr" presetID="1">
                                  <p:stCondLst>
                                    <p:cond delay="0"/>
                                  </p:stCondLst>
                                  <p:childTnLst>
                                    <p:set>
                                      <p:cBhvr>
                                        <p:cTn id="1072" dur="1" fill="hold">
                                          <p:stCondLst>
                                            <p:cond delay="0"/>
                                          </p:stCondLst>
                                        </p:cTn>
                                        <p:tgtEl>
                                          <p:spTgt spid="727">
                                            <p:txEl>
                                              <p:pRg st="5" end="5"/>
                                            </p:txEl>
                                          </p:spTgt>
                                        </p:tgtEl>
                                        <p:attrNameLst>
                                          <p:attrName>style.visibility</p:attrName>
                                        </p:attrNameLst>
                                      </p:cBhvr>
                                      <p:to>
                                        <p:strVal val="visible"/>
                                      </p:to>
                                    </p:set>
                                  </p:childTnLst>
                                </p:cTn>
                              </p:par>
                            </p:childTnLst>
                          </p:cTn>
                        </p:par>
                      </p:childTnLst>
                    </p:cTn>
                  </p:par>
                  <p:par>
                    <p:cTn id="1073" nodeType="clickEffect" fill="hold">
                      <p:stCondLst>
                        <p:cond delay="indefinite"/>
                      </p:stCondLst>
                      <p:childTnLst>
                        <p:par>
                          <p:cTn id="1074" nodeType="withEffect" fill="hold">
                            <p:stCondLst>
                              <p:cond delay="0"/>
                            </p:stCondLst>
                            <p:childTnLst>
                              <p:par>
                                <p:cTn id="1075" nodeType="clickEffect" fill="hold" presetClass="entr" presetID="1">
                                  <p:stCondLst>
                                    <p:cond delay="0"/>
                                  </p:stCondLst>
                                  <p:childTnLst>
                                    <p:set>
                                      <p:cBhvr>
                                        <p:cTn id="1076" dur="1" fill="hold">
                                          <p:stCondLst>
                                            <p:cond delay="0"/>
                                          </p:stCondLst>
                                        </p:cTn>
                                        <p:tgtEl>
                                          <p:spTgt spid="727">
                                            <p:txEl>
                                              <p:pRg st="6" end="6"/>
                                            </p:txEl>
                                          </p:spTgt>
                                        </p:tgtEl>
                                        <p:attrNameLst>
                                          <p:attrName>style.visibility</p:attrName>
                                        </p:attrNameLst>
                                      </p:cBhvr>
                                      <p:to>
                                        <p:strVal val="visible"/>
                                      </p:to>
                                    </p:set>
                                  </p:childTnLst>
                                </p:cTn>
                              </p:par>
                              <p:par>
                                <p:cTn id="1077" nodeType="withEffect" fill="hold" presetClass="entr" presetID="1">
                                  <p:stCondLst>
                                    <p:cond delay="0"/>
                                  </p:stCondLst>
                                  <p:childTnLst>
                                    <p:set>
                                      <p:cBhvr>
                                        <p:cTn id="1078" dur="1" fill="hold">
                                          <p:stCondLst>
                                            <p:cond delay="0"/>
                                          </p:stCondLst>
                                        </p:cTn>
                                        <p:tgtEl>
                                          <p:spTgt spid="727">
                                            <p:txEl>
                                              <p:pRg st="7" end="7"/>
                                            </p:txEl>
                                          </p:spTgt>
                                        </p:tgtEl>
                                        <p:attrNameLst>
                                          <p:attrName>style.visibility</p:attrName>
                                        </p:attrNameLst>
                                      </p:cBhvr>
                                      <p:to>
                                        <p:strVal val="visible"/>
                                      </p:to>
                                    </p:set>
                                  </p:childTnLst>
                                </p:cTn>
                              </p:par>
                              <p:par>
                                <p:cTn id="1079" nodeType="withEffect" fill="hold" presetClass="entr" presetID="1">
                                  <p:stCondLst>
                                    <p:cond delay="0"/>
                                  </p:stCondLst>
                                  <p:childTnLst>
                                    <p:set>
                                      <p:cBhvr>
                                        <p:cTn id="1080" dur="1" fill="hold">
                                          <p:stCondLst>
                                            <p:cond delay="0"/>
                                          </p:stCondLst>
                                        </p:cTn>
                                        <p:tgtEl>
                                          <p:spTgt spid="727">
                                            <p:txEl>
                                              <p:pRg st="8" end="8"/>
                                            </p:txEl>
                                          </p:spTgt>
                                        </p:tgtEl>
                                        <p:attrNameLst>
                                          <p:attrName>style.visibility</p:attrName>
                                        </p:attrNameLst>
                                      </p:cBhvr>
                                      <p:to>
                                        <p:strVal val="visible"/>
                                      </p:to>
                                    </p:set>
                                  </p:childTnLst>
                                </p:cTn>
                              </p:par>
                              <p:par>
                                <p:cTn id="1081" nodeType="withEffect" fill="hold" presetClass="entr" presetID="1">
                                  <p:stCondLst>
                                    <p:cond delay="0"/>
                                  </p:stCondLst>
                                  <p:childTnLst>
                                    <p:set>
                                      <p:cBhvr>
                                        <p:cTn id="1082" dur="1" fill="hold">
                                          <p:stCondLst>
                                            <p:cond delay="0"/>
                                          </p:stCondLst>
                                        </p:cTn>
                                        <p:tgtEl>
                                          <p:spTgt spid="727">
                                            <p:txEl>
                                              <p:pRg st="9" end="9"/>
                                            </p:txEl>
                                          </p:spTgt>
                                        </p:tgtEl>
                                        <p:attrNameLst>
                                          <p:attrName>style.visibility</p:attrName>
                                        </p:attrNameLst>
                                      </p:cBhvr>
                                      <p:to>
                                        <p:strVal val="visible"/>
                                      </p:to>
                                    </p:set>
                                  </p:childTnLst>
                                </p:cTn>
                              </p:par>
                              <p:par>
                                <p:cTn id="1083" nodeType="withEffect" fill="hold" presetClass="entr" presetID="1">
                                  <p:stCondLst>
                                    <p:cond delay="0"/>
                                  </p:stCondLst>
                                  <p:childTnLst>
                                    <p:set>
                                      <p:cBhvr>
                                        <p:cTn id="1084" dur="1" fill="hold">
                                          <p:stCondLst>
                                            <p:cond delay="0"/>
                                          </p:stCondLst>
                                        </p:cTn>
                                        <p:tgtEl>
                                          <p:spTgt spid="727">
                                            <p:txEl>
                                              <p:pRg st="10" end="10"/>
                                            </p:txEl>
                                          </p:spTgt>
                                        </p:tgtEl>
                                        <p:attrNameLst>
                                          <p:attrName>style.visibility</p:attrName>
                                        </p:attrNameLst>
                                      </p:cBhvr>
                                      <p:to>
                                        <p:strVal val="visible"/>
                                      </p:to>
                                    </p:set>
                                  </p:childTnLst>
                                </p:cTn>
                              </p:par>
                              <p:par>
                                <p:cTn id="1085" nodeType="withEffect" fill="hold" presetClass="entr" presetID="1">
                                  <p:stCondLst>
                                    <p:cond delay="0"/>
                                  </p:stCondLst>
                                  <p:childTnLst>
                                    <p:set>
                                      <p:cBhvr>
                                        <p:cTn id="1086" dur="1" fill="hold">
                                          <p:stCondLst>
                                            <p:cond delay="0"/>
                                          </p:stCondLst>
                                        </p:cTn>
                                        <p:tgtEl>
                                          <p:spTgt spid="72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730" name="Title 14"/>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087" dur="indefinite" restart="never" nodeType="tmRoot">
          <p:childTnLst>
            <p:seq>
              <p:cTn id="1088" dur="indefinite" nodeType="mainSeq">
                <p:childTnLst>
                  <p:par>
                    <p:cTn id="1089" nodeType="clickEffect" fill="hold">
                      <p:stCondLst>
                        <p:cond delay="indefinite"/>
                      </p:stCondLst>
                      <p:childTnLst>
                        <p:par>
                          <p:cTn id="1090" nodeType="withEffect" fill="hold">
                            <p:stCondLst>
                              <p:cond delay="0"/>
                            </p:stCondLst>
                            <p:childTnLst>
                              <p:par>
                                <p:cTn id="1091" nodeType="clickEffect" fill="hold" presetClass="entr" presetID="1">
                                  <p:stCondLst>
                                    <p:cond delay="0"/>
                                  </p:stCondLst>
                                  <p:childTnLst>
                                    <p:set>
                                      <p:cBhvr>
                                        <p:cTn id="1092" dur="1" fill="hold">
                                          <p:stCondLst>
                                            <p:cond delay="0"/>
                                          </p:stCondLst>
                                        </p:cTn>
                                        <p:tgtEl>
                                          <p:spTgt spid="729">
                                            <p:txEl>
                                              <p:pRg st="0" end="0"/>
                                            </p:txEl>
                                          </p:spTgt>
                                        </p:tgtEl>
                                        <p:attrNameLst>
                                          <p:attrName>style.visibility</p:attrName>
                                        </p:attrNameLst>
                                      </p:cBhvr>
                                      <p:to>
                                        <p:strVal val="visible"/>
                                      </p:to>
                                    </p:set>
                                  </p:childTnLst>
                                </p:cTn>
                              </p:par>
                              <p:par>
                                <p:cTn id="1093" nodeType="withEffect" fill="hold" presetClass="entr" presetID="1">
                                  <p:stCondLst>
                                    <p:cond delay="0"/>
                                  </p:stCondLst>
                                  <p:childTnLst>
                                    <p:set>
                                      <p:cBhvr>
                                        <p:cTn id="1094" dur="1" fill="hold">
                                          <p:stCondLst>
                                            <p:cond delay="0"/>
                                          </p:stCondLst>
                                        </p:cTn>
                                        <p:tgtEl>
                                          <p:spTgt spid="729">
                                            <p:txEl>
                                              <p:pRg st="1" end="1"/>
                                            </p:txEl>
                                          </p:spTgt>
                                        </p:tgtEl>
                                        <p:attrNameLst>
                                          <p:attrName>style.visibility</p:attrName>
                                        </p:attrNameLst>
                                      </p:cBhvr>
                                      <p:to>
                                        <p:strVal val="visible"/>
                                      </p:to>
                                    </p:set>
                                  </p:childTnLst>
                                </p:cTn>
                              </p:par>
                              <p:par>
                                <p:cTn id="1095" nodeType="withEffect" fill="hold" presetClass="entr" presetID="1">
                                  <p:stCondLst>
                                    <p:cond delay="0"/>
                                  </p:stCondLst>
                                  <p:childTnLst>
                                    <p:set>
                                      <p:cBhvr>
                                        <p:cTn id="1096" dur="1" fill="hold">
                                          <p:stCondLst>
                                            <p:cond delay="0"/>
                                          </p:stCondLst>
                                        </p:cTn>
                                        <p:tgtEl>
                                          <p:spTgt spid="729">
                                            <p:txEl>
                                              <p:pRg st="2" end="2"/>
                                            </p:txEl>
                                          </p:spTgt>
                                        </p:tgtEl>
                                        <p:attrNameLst>
                                          <p:attrName>style.visibility</p:attrName>
                                        </p:attrNameLst>
                                      </p:cBhvr>
                                      <p:to>
                                        <p:strVal val="visible"/>
                                      </p:to>
                                    </p:set>
                                  </p:childTnLst>
                                </p:cTn>
                              </p:par>
                              <p:par>
                                <p:cTn id="1097" nodeType="withEffect" fill="hold" presetClass="entr" presetID="1">
                                  <p:stCondLst>
                                    <p:cond delay="0"/>
                                  </p:stCondLst>
                                  <p:childTnLst>
                                    <p:set>
                                      <p:cBhvr>
                                        <p:cTn id="1098" dur="1" fill="hold">
                                          <p:stCondLst>
                                            <p:cond delay="0"/>
                                          </p:stCondLst>
                                        </p:cTn>
                                        <p:tgtEl>
                                          <p:spTgt spid="729">
                                            <p:txEl>
                                              <p:pRg st="3" end="3"/>
                                            </p:txEl>
                                          </p:spTgt>
                                        </p:tgtEl>
                                        <p:attrNameLst>
                                          <p:attrName>style.visibility</p:attrName>
                                        </p:attrNameLst>
                                      </p:cBhvr>
                                      <p:to>
                                        <p:strVal val="visible"/>
                                      </p:to>
                                    </p:set>
                                  </p:childTnLst>
                                </p:cTn>
                              </p:par>
                            </p:childTnLst>
                          </p:cTn>
                        </p:par>
                      </p:childTnLst>
                    </p:cTn>
                  </p:par>
                  <p:par>
                    <p:cTn id="1099" nodeType="clickEffect" fill="hold">
                      <p:stCondLst>
                        <p:cond delay="indefinite"/>
                      </p:stCondLst>
                      <p:childTnLst>
                        <p:par>
                          <p:cTn id="1100" nodeType="withEffect" fill="hold">
                            <p:stCondLst>
                              <p:cond delay="0"/>
                            </p:stCondLst>
                            <p:childTnLst>
                              <p:par>
                                <p:cTn id="1101" nodeType="clickEffect" fill="hold" presetClass="entr" presetID="1">
                                  <p:stCondLst>
                                    <p:cond delay="0"/>
                                  </p:stCondLst>
                                  <p:childTnLst>
                                    <p:set>
                                      <p:cBhvr>
                                        <p:cTn id="1102" dur="1" fill="hold">
                                          <p:stCondLst>
                                            <p:cond delay="0"/>
                                          </p:stCondLst>
                                        </p:cTn>
                                        <p:tgtEl>
                                          <p:spTgt spid="729">
                                            <p:txEl>
                                              <p:pRg st="5" end="5"/>
                                            </p:txEl>
                                          </p:spTgt>
                                        </p:tgtEl>
                                        <p:attrNameLst>
                                          <p:attrName>style.visibility</p:attrName>
                                        </p:attrNameLst>
                                      </p:cBhvr>
                                      <p:to>
                                        <p:strVal val="visible"/>
                                      </p:to>
                                    </p:set>
                                  </p:childTnLst>
                                </p:cTn>
                              </p:par>
                              <p:par>
                                <p:cTn id="1103" nodeType="withEffect" fill="hold" presetClass="entr" presetID="1">
                                  <p:stCondLst>
                                    <p:cond delay="0"/>
                                  </p:stCondLst>
                                  <p:childTnLst>
                                    <p:set>
                                      <p:cBhvr>
                                        <p:cTn id="1104" dur="1" fill="hold">
                                          <p:stCondLst>
                                            <p:cond delay="0"/>
                                          </p:stCondLst>
                                        </p:cTn>
                                        <p:tgtEl>
                                          <p:spTgt spid="729">
                                            <p:txEl>
                                              <p:pRg st="6" end="6"/>
                                            </p:txEl>
                                          </p:spTgt>
                                        </p:tgtEl>
                                        <p:attrNameLst>
                                          <p:attrName>style.visibility</p:attrName>
                                        </p:attrNameLst>
                                      </p:cBhvr>
                                      <p:to>
                                        <p:strVal val="visible"/>
                                      </p:to>
                                    </p:set>
                                  </p:childTnLst>
                                </p:cTn>
                              </p:par>
                              <p:par>
                                <p:cTn id="1105" nodeType="withEffect" fill="hold" presetClass="entr" presetID="1">
                                  <p:stCondLst>
                                    <p:cond delay="0"/>
                                  </p:stCondLst>
                                  <p:childTnLst>
                                    <p:set>
                                      <p:cBhvr>
                                        <p:cTn id="1106" dur="1" fill="hold">
                                          <p:stCondLst>
                                            <p:cond delay="0"/>
                                          </p:stCondLst>
                                        </p:cTn>
                                        <p:tgtEl>
                                          <p:spTgt spid="729">
                                            <p:txEl>
                                              <p:pRg st="7" end="7"/>
                                            </p:txEl>
                                          </p:spTgt>
                                        </p:tgtEl>
                                        <p:attrNameLst>
                                          <p:attrName>style.visibility</p:attrName>
                                        </p:attrNameLst>
                                      </p:cBhvr>
                                      <p:to>
                                        <p:strVal val="visible"/>
                                      </p:to>
                                    </p:set>
                                  </p:childTnLst>
                                </p:cTn>
                              </p:par>
                              <p:par>
                                <p:cTn id="1107" nodeType="withEffect" fill="hold" presetClass="entr" presetID="1">
                                  <p:stCondLst>
                                    <p:cond delay="0"/>
                                  </p:stCondLst>
                                  <p:childTnLst>
                                    <p:set>
                                      <p:cBhvr>
                                        <p:cTn id="1108" dur="1" fill="hold">
                                          <p:stCondLst>
                                            <p:cond delay="0"/>
                                          </p:stCondLst>
                                        </p:cTn>
                                        <p:tgtEl>
                                          <p:spTgt spid="729">
                                            <p:txEl>
                                              <p:pRg st="8" end="8"/>
                                            </p:txEl>
                                          </p:spTgt>
                                        </p:tgtEl>
                                        <p:attrNameLst>
                                          <p:attrName>style.visibility</p:attrName>
                                        </p:attrNameLst>
                                      </p:cBhvr>
                                      <p:to>
                                        <p:strVal val="visible"/>
                                      </p:to>
                                    </p:set>
                                  </p:childTnLst>
                                </p:cTn>
                              </p:par>
                              <p:par>
                                <p:cTn id="1109" nodeType="withEffect" fill="hold" presetClass="entr" presetID="1">
                                  <p:stCondLst>
                                    <p:cond delay="0"/>
                                  </p:stCondLst>
                                  <p:childTnLst>
                                    <p:set>
                                      <p:cBhvr>
                                        <p:cTn id="1110" dur="1" fill="hold">
                                          <p:stCondLst>
                                            <p:cond delay="0"/>
                                          </p:stCondLst>
                                        </p:cTn>
                                        <p:tgtEl>
                                          <p:spTgt spid="729">
                                            <p:txEl>
                                              <p:pRg st="9" end="9"/>
                                            </p:txEl>
                                          </p:spTgt>
                                        </p:tgtEl>
                                        <p:attrNameLst>
                                          <p:attrName>style.visibility</p:attrName>
                                        </p:attrNameLst>
                                      </p:cBhvr>
                                      <p:to>
                                        <p:strVal val="visible"/>
                                      </p:to>
                                    </p:set>
                                  </p:childTnLst>
                                </p:cTn>
                              </p:par>
                              <p:par>
                                <p:cTn id="1111" nodeType="withEffect" fill="hold" presetClass="entr" presetID="1">
                                  <p:stCondLst>
                                    <p:cond delay="0"/>
                                  </p:stCondLst>
                                  <p:childTnLst>
                                    <p:set>
                                      <p:cBhvr>
                                        <p:cTn id="1112" dur="1" fill="hold">
                                          <p:stCondLst>
                                            <p:cond delay="0"/>
                                          </p:stCondLst>
                                        </p:cTn>
                                        <p:tgtEl>
                                          <p:spTgt spid="72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73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13" dur="indefinite" restart="never" nodeType="tmRoot">
          <p:childTnLst>
            <p:seq>
              <p:cTn id="1114" dur="indefinite" nodeType="mainSeq">
                <p:childTnLst>
                  <p:par>
                    <p:cTn id="1115" nodeType="clickEffect" fill="hold">
                      <p:stCondLst>
                        <p:cond delay="indefinite"/>
                      </p:stCondLst>
                      <p:childTnLst>
                        <p:par>
                          <p:cTn id="1116" nodeType="withEffect" fill="hold">
                            <p:stCondLst>
                              <p:cond delay="0"/>
                            </p:stCondLst>
                            <p:childTnLst>
                              <p:par>
                                <p:cTn id="1117" nodeType="clickEffect" fill="hold" presetClass="entr" presetID="1">
                                  <p:stCondLst>
                                    <p:cond delay="0"/>
                                  </p:stCondLst>
                                  <p:childTnLst>
                                    <p:set>
                                      <p:cBhvr>
                                        <p:cTn id="1118" dur="1" fill="hold">
                                          <p:stCondLst>
                                            <p:cond delay="0"/>
                                          </p:stCondLst>
                                        </p:cTn>
                                        <p:tgtEl>
                                          <p:spTgt spid="732">
                                            <p:txEl>
                                              <p:pRg st="0" end="0"/>
                                            </p:txEl>
                                          </p:spTgt>
                                        </p:tgtEl>
                                        <p:attrNameLst>
                                          <p:attrName>style.visibility</p:attrName>
                                        </p:attrNameLst>
                                      </p:cBhvr>
                                      <p:to>
                                        <p:strVal val="visible"/>
                                      </p:to>
                                    </p:set>
                                  </p:childTnLst>
                                </p:cTn>
                              </p:par>
                              <p:par>
                                <p:cTn id="1119" nodeType="withEffect" fill="hold" presetClass="entr" presetID="1">
                                  <p:stCondLst>
                                    <p:cond delay="0"/>
                                  </p:stCondLst>
                                  <p:childTnLst>
                                    <p:set>
                                      <p:cBhvr>
                                        <p:cTn id="1120" dur="1" fill="hold">
                                          <p:stCondLst>
                                            <p:cond delay="0"/>
                                          </p:stCondLst>
                                        </p:cTn>
                                        <p:tgtEl>
                                          <p:spTgt spid="732">
                                            <p:txEl>
                                              <p:pRg st="1" end="1"/>
                                            </p:txEl>
                                          </p:spTgt>
                                        </p:tgtEl>
                                        <p:attrNameLst>
                                          <p:attrName>style.visibility</p:attrName>
                                        </p:attrNameLst>
                                      </p:cBhvr>
                                      <p:to>
                                        <p:strVal val="visible"/>
                                      </p:to>
                                    </p:set>
                                  </p:childTnLst>
                                </p:cTn>
                              </p:par>
                              <p:par>
                                <p:cTn id="1121" nodeType="withEffect" fill="hold" presetClass="entr" presetID="1">
                                  <p:stCondLst>
                                    <p:cond delay="0"/>
                                  </p:stCondLst>
                                  <p:childTnLst>
                                    <p:set>
                                      <p:cBhvr>
                                        <p:cTn id="1122" dur="1" fill="hold">
                                          <p:stCondLst>
                                            <p:cond delay="0"/>
                                          </p:stCondLst>
                                        </p:cTn>
                                        <p:tgtEl>
                                          <p:spTgt spid="732">
                                            <p:txEl>
                                              <p:pRg st="2" end="2"/>
                                            </p:txEl>
                                          </p:spTgt>
                                        </p:tgtEl>
                                        <p:attrNameLst>
                                          <p:attrName>style.visibility</p:attrName>
                                        </p:attrNameLst>
                                      </p:cBhvr>
                                      <p:to>
                                        <p:strVal val="visible"/>
                                      </p:to>
                                    </p:set>
                                  </p:childTnLst>
                                </p:cTn>
                              </p:par>
                              <p:par>
                                <p:cTn id="1123" nodeType="withEffect" fill="hold" presetClass="entr" presetID="1">
                                  <p:stCondLst>
                                    <p:cond delay="0"/>
                                  </p:stCondLst>
                                  <p:childTnLst>
                                    <p:set>
                                      <p:cBhvr>
                                        <p:cTn id="1124" dur="1" fill="hold">
                                          <p:stCondLst>
                                            <p:cond delay="0"/>
                                          </p:stCondLst>
                                        </p:cTn>
                                        <p:tgtEl>
                                          <p:spTgt spid="732">
                                            <p:txEl>
                                              <p:pRg st="3" end="3"/>
                                            </p:txEl>
                                          </p:spTgt>
                                        </p:tgtEl>
                                        <p:attrNameLst>
                                          <p:attrName>style.visibility</p:attrName>
                                        </p:attrNameLst>
                                      </p:cBhvr>
                                      <p:to>
                                        <p:strVal val="visible"/>
                                      </p:to>
                                    </p:set>
                                  </p:childTnLst>
                                </p:cTn>
                              </p:par>
                            </p:childTnLst>
                          </p:cTn>
                        </p:par>
                      </p:childTnLst>
                    </p:cTn>
                  </p:par>
                  <p:par>
                    <p:cTn id="1125" nodeType="clickEffect" fill="hold">
                      <p:stCondLst>
                        <p:cond delay="indefinite"/>
                      </p:stCondLst>
                      <p:childTnLst>
                        <p:par>
                          <p:cTn id="1126" nodeType="withEffect" fill="hold">
                            <p:stCondLst>
                              <p:cond delay="0"/>
                            </p:stCondLst>
                            <p:childTnLst>
                              <p:par>
                                <p:cTn id="1127" nodeType="clickEffect" fill="hold" presetClass="entr" presetID="1">
                                  <p:stCondLst>
                                    <p:cond delay="0"/>
                                  </p:stCondLst>
                                  <p:childTnLst>
                                    <p:set>
                                      <p:cBhvr>
                                        <p:cTn id="1128" dur="1" fill="hold">
                                          <p:stCondLst>
                                            <p:cond delay="0"/>
                                          </p:stCondLst>
                                        </p:cTn>
                                        <p:tgtEl>
                                          <p:spTgt spid="732">
                                            <p:txEl>
                                              <p:pRg st="4" end="4"/>
                                            </p:txEl>
                                          </p:spTgt>
                                        </p:tgtEl>
                                        <p:attrNameLst>
                                          <p:attrName>style.visibility</p:attrName>
                                        </p:attrNameLst>
                                      </p:cBhvr>
                                      <p:to>
                                        <p:strVal val="visible"/>
                                      </p:to>
                                    </p:set>
                                  </p:childTnLst>
                                </p:cTn>
                              </p:par>
                              <p:par>
                                <p:cTn id="1129" nodeType="withEffect" fill="hold" presetClass="entr" presetID="1">
                                  <p:stCondLst>
                                    <p:cond delay="0"/>
                                  </p:stCondLst>
                                  <p:childTnLst>
                                    <p:set>
                                      <p:cBhvr>
                                        <p:cTn id="1130" dur="1" fill="hold">
                                          <p:stCondLst>
                                            <p:cond delay="0"/>
                                          </p:stCondLst>
                                        </p:cTn>
                                        <p:tgtEl>
                                          <p:spTgt spid="732">
                                            <p:txEl>
                                              <p:pRg st="5" end="5"/>
                                            </p:txEl>
                                          </p:spTgt>
                                        </p:tgtEl>
                                        <p:attrNameLst>
                                          <p:attrName>style.visibility</p:attrName>
                                        </p:attrNameLst>
                                      </p:cBhvr>
                                      <p:to>
                                        <p:strVal val="visible"/>
                                      </p:to>
                                    </p:set>
                                  </p:childTnLst>
                                </p:cTn>
                              </p:par>
                            </p:childTnLst>
                          </p:cTn>
                        </p:par>
                      </p:childTnLst>
                    </p:cTn>
                  </p:par>
                  <p:par>
                    <p:cTn id="1131" nodeType="clickEffect" fill="hold">
                      <p:stCondLst>
                        <p:cond delay="indefinite"/>
                      </p:stCondLst>
                      <p:childTnLst>
                        <p:par>
                          <p:cTn id="1132" nodeType="withEffect" fill="hold">
                            <p:stCondLst>
                              <p:cond delay="0"/>
                            </p:stCondLst>
                            <p:childTnLst>
                              <p:par>
                                <p:cTn id="1133" nodeType="clickEffect" fill="hold" presetClass="entr" presetID="1">
                                  <p:stCondLst>
                                    <p:cond delay="0"/>
                                  </p:stCondLst>
                                  <p:childTnLst>
                                    <p:set>
                                      <p:cBhvr>
                                        <p:cTn id="1134" dur="1" fill="hold">
                                          <p:stCondLst>
                                            <p:cond delay="0"/>
                                          </p:stCondLst>
                                        </p:cTn>
                                        <p:tgtEl>
                                          <p:spTgt spid="732">
                                            <p:txEl>
                                              <p:pRg st="6" end="6"/>
                                            </p:txEl>
                                          </p:spTgt>
                                        </p:tgtEl>
                                        <p:attrNameLst>
                                          <p:attrName>style.visibility</p:attrName>
                                        </p:attrNameLst>
                                      </p:cBhvr>
                                      <p:to>
                                        <p:strVal val="visible"/>
                                      </p:to>
                                    </p:set>
                                  </p:childTnLst>
                                </p:cTn>
                              </p:par>
                            </p:childTnLst>
                          </p:cTn>
                        </p:par>
                      </p:childTnLst>
                    </p:cTn>
                  </p:par>
                  <p:par>
                    <p:cTn id="1135" nodeType="clickEffect" fill="hold">
                      <p:stCondLst>
                        <p:cond delay="indefinite"/>
                      </p:stCondLst>
                      <p:childTnLst>
                        <p:par>
                          <p:cTn id="1136" nodeType="withEffect" fill="hold">
                            <p:stCondLst>
                              <p:cond delay="0"/>
                            </p:stCondLst>
                            <p:childTnLst>
                              <p:par>
                                <p:cTn id="1137" nodeType="clickEffect" fill="hold" presetClass="entr" presetID="1">
                                  <p:stCondLst>
                                    <p:cond delay="0"/>
                                  </p:stCondLst>
                                  <p:childTnLst>
                                    <p:set>
                                      <p:cBhvr>
                                        <p:cTn id="1138" dur="1" fill="hold">
                                          <p:stCondLst>
                                            <p:cond delay="0"/>
                                          </p:stCondLst>
                                        </p:cTn>
                                        <p:tgtEl>
                                          <p:spTgt spid="732">
                                            <p:txEl>
                                              <p:pRg st="7" end="7"/>
                                            </p:txEl>
                                          </p:spTgt>
                                        </p:tgtEl>
                                        <p:attrNameLst>
                                          <p:attrName>style.visibility</p:attrName>
                                        </p:attrNameLst>
                                      </p:cBhvr>
                                      <p:to>
                                        <p:strVal val="visible"/>
                                      </p:to>
                                    </p:set>
                                  </p:childTnLst>
                                </p:cTn>
                              </p:par>
                            </p:childTnLst>
                          </p:cTn>
                        </p:par>
                      </p:childTnLst>
                    </p:cTn>
                  </p:par>
                  <p:par>
                    <p:cTn id="1139" nodeType="clickEffect" fill="hold">
                      <p:stCondLst>
                        <p:cond delay="indefinite"/>
                      </p:stCondLst>
                      <p:childTnLst>
                        <p:par>
                          <p:cTn id="1140" nodeType="withEffect" fill="hold">
                            <p:stCondLst>
                              <p:cond delay="0"/>
                            </p:stCondLst>
                            <p:childTnLst>
                              <p:par>
                                <p:cTn id="1141" nodeType="clickEffect" fill="hold" presetClass="entr" presetID="1">
                                  <p:stCondLst>
                                    <p:cond delay="0"/>
                                  </p:stCondLst>
                                  <p:childTnLst>
                                    <p:set>
                                      <p:cBhvr>
                                        <p:cTn id="1142" dur="1" fill="hold">
                                          <p:stCondLst>
                                            <p:cond delay="0"/>
                                          </p:stCondLst>
                                        </p:cTn>
                                        <p:tgtEl>
                                          <p:spTgt spid="732">
                                            <p:txEl>
                                              <p:pRg st="8" end="8"/>
                                            </p:txEl>
                                          </p:spTgt>
                                        </p:tgtEl>
                                        <p:attrNameLst>
                                          <p:attrName>style.visibility</p:attrName>
                                        </p:attrNameLst>
                                      </p:cBhvr>
                                      <p:to>
                                        <p:strVal val="visible"/>
                                      </p:to>
                                    </p:set>
                                  </p:childTnLst>
                                </p:cTn>
                              </p:par>
                            </p:childTnLst>
                          </p:cTn>
                        </p:par>
                      </p:childTnLst>
                    </p:cTn>
                  </p:par>
                  <p:par>
                    <p:cTn id="1143" nodeType="clickEffect" fill="hold">
                      <p:stCondLst>
                        <p:cond delay="indefinite"/>
                      </p:stCondLst>
                      <p:childTnLst>
                        <p:par>
                          <p:cTn id="1144" nodeType="withEffect" fill="hold">
                            <p:stCondLst>
                              <p:cond delay="0"/>
                            </p:stCondLst>
                            <p:childTnLst>
                              <p:par>
                                <p:cTn id="1145" nodeType="clickEffect" fill="hold" presetClass="entr" presetID="1">
                                  <p:stCondLst>
                                    <p:cond delay="0"/>
                                  </p:stCondLst>
                                  <p:childTnLst>
                                    <p:set>
                                      <p:cBhvr>
                                        <p:cTn id="1146" dur="1" fill="hold">
                                          <p:stCondLst>
                                            <p:cond delay="0"/>
                                          </p:stCondLst>
                                        </p:cTn>
                                        <p:tgtEl>
                                          <p:spTgt spid="732">
                                            <p:txEl>
                                              <p:pRg st="9" end="9"/>
                                            </p:txEl>
                                          </p:spTgt>
                                        </p:tgtEl>
                                        <p:attrNameLst>
                                          <p:attrName>style.visibility</p:attrName>
                                        </p:attrNameLst>
                                      </p:cBhvr>
                                      <p:to>
                                        <p:strVal val="visible"/>
                                      </p:to>
                                    </p:set>
                                  </p:childTnLst>
                                </p:cTn>
                              </p:par>
                            </p:childTnLst>
                          </p:cTn>
                        </p:par>
                      </p:childTnLst>
                    </p:cTn>
                  </p:par>
                  <p:par>
                    <p:cTn id="1147" nodeType="clickEffect" fill="hold">
                      <p:stCondLst>
                        <p:cond delay="indefinite"/>
                      </p:stCondLst>
                      <p:childTnLst>
                        <p:par>
                          <p:cTn id="1148" nodeType="withEffect" fill="hold">
                            <p:stCondLst>
                              <p:cond delay="0"/>
                            </p:stCondLst>
                            <p:childTnLst>
                              <p:par>
                                <p:cTn id="1149" nodeType="clickEffect" fill="hold" presetClass="entr" presetID="1">
                                  <p:stCondLst>
                                    <p:cond delay="0"/>
                                  </p:stCondLst>
                                  <p:childTnLst>
                                    <p:set>
                                      <p:cBhvr>
                                        <p:cTn id="1150" dur="1" fill="hold">
                                          <p:stCondLst>
                                            <p:cond delay="0"/>
                                          </p:stCondLst>
                                        </p:cTn>
                                        <p:tgtEl>
                                          <p:spTgt spid="73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73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51" dur="indefinite" restart="never" nodeType="tmRoot">
          <p:childTnLst>
            <p:seq>
              <p:cTn id="1152" dur="indefinite" nodeType="mainSeq">
                <p:childTnLst>
                  <p:par>
                    <p:cTn id="1153" nodeType="clickEffect" fill="hold">
                      <p:stCondLst>
                        <p:cond delay="indefinite"/>
                      </p:stCondLst>
                      <p:childTnLst>
                        <p:par>
                          <p:cTn id="1154" nodeType="withEffect" fill="hold">
                            <p:stCondLst>
                              <p:cond delay="0"/>
                            </p:stCondLst>
                            <p:childTnLst>
                              <p:par>
                                <p:cTn id="1155" nodeType="clickEffect" fill="hold" presetClass="entr" presetID="1">
                                  <p:stCondLst>
                                    <p:cond delay="0"/>
                                  </p:stCondLst>
                                  <p:childTnLst>
                                    <p:set>
                                      <p:cBhvr>
                                        <p:cTn id="1156" dur="1" fill="hold">
                                          <p:stCondLst>
                                            <p:cond delay="0"/>
                                          </p:stCondLst>
                                        </p:cTn>
                                        <p:tgtEl>
                                          <p:spTgt spid="734">
                                            <p:txEl>
                                              <p:pRg st="0" end="0"/>
                                            </p:txEl>
                                          </p:spTgt>
                                        </p:tgtEl>
                                        <p:attrNameLst>
                                          <p:attrName>style.visibility</p:attrName>
                                        </p:attrNameLst>
                                      </p:cBhvr>
                                      <p:to>
                                        <p:strVal val="visible"/>
                                      </p:to>
                                    </p:set>
                                  </p:childTnLst>
                                </p:cTn>
                              </p:par>
                            </p:childTnLst>
                          </p:cTn>
                        </p:par>
                      </p:childTnLst>
                    </p:cTn>
                  </p:par>
                  <p:par>
                    <p:cTn id="1157" nodeType="clickEffect" fill="hold">
                      <p:stCondLst>
                        <p:cond delay="indefinite"/>
                      </p:stCondLst>
                      <p:childTnLst>
                        <p:par>
                          <p:cTn id="1158" nodeType="withEffect" fill="hold">
                            <p:stCondLst>
                              <p:cond delay="0"/>
                            </p:stCondLst>
                            <p:childTnLst>
                              <p:par>
                                <p:cTn id="1159" nodeType="clickEffect" fill="hold" presetClass="entr" presetID="1">
                                  <p:stCondLst>
                                    <p:cond delay="0"/>
                                  </p:stCondLst>
                                  <p:childTnLst>
                                    <p:set>
                                      <p:cBhvr>
                                        <p:cTn id="1160" dur="1" fill="hold">
                                          <p:stCondLst>
                                            <p:cond delay="0"/>
                                          </p:stCondLst>
                                        </p:cTn>
                                        <p:tgtEl>
                                          <p:spTgt spid="734">
                                            <p:txEl>
                                              <p:pRg st="1" end="1"/>
                                            </p:txEl>
                                          </p:spTgt>
                                        </p:tgtEl>
                                        <p:attrNameLst>
                                          <p:attrName>style.visibility</p:attrName>
                                        </p:attrNameLst>
                                      </p:cBhvr>
                                      <p:to>
                                        <p:strVal val="visible"/>
                                      </p:to>
                                    </p:set>
                                  </p:childTnLst>
                                </p:cTn>
                              </p:par>
                            </p:childTnLst>
                          </p:cTn>
                        </p:par>
                      </p:childTnLst>
                    </p:cTn>
                  </p:par>
                  <p:par>
                    <p:cTn id="1161" nodeType="clickEffect" fill="hold">
                      <p:stCondLst>
                        <p:cond delay="indefinite"/>
                      </p:stCondLst>
                      <p:childTnLst>
                        <p:par>
                          <p:cTn id="1162" nodeType="withEffect" fill="hold">
                            <p:stCondLst>
                              <p:cond delay="0"/>
                            </p:stCondLst>
                            <p:childTnLst>
                              <p:par>
                                <p:cTn id="1163" nodeType="clickEffect" fill="hold" presetClass="entr" presetID="1">
                                  <p:stCondLst>
                                    <p:cond delay="0"/>
                                  </p:stCondLst>
                                  <p:childTnLst>
                                    <p:set>
                                      <p:cBhvr>
                                        <p:cTn id="1164" dur="1" fill="hold">
                                          <p:stCondLst>
                                            <p:cond delay="0"/>
                                          </p:stCondLst>
                                        </p:cTn>
                                        <p:tgtEl>
                                          <p:spTgt spid="734">
                                            <p:txEl>
                                              <p:pRg st="2" end="2"/>
                                            </p:txEl>
                                          </p:spTgt>
                                        </p:tgtEl>
                                        <p:attrNameLst>
                                          <p:attrName>style.visibility</p:attrName>
                                        </p:attrNameLst>
                                      </p:cBhvr>
                                      <p:to>
                                        <p:strVal val="visible"/>
                                      </p:to>
                                    </p:set>
                                  </p:childTnLst>
                                </p:cTn>
                              </p:par>
                            </p:childTnLst>
                          </p:cTn>
                        </p:par>
                      </p:childTnLst>
                    </p:cTn>
                  </p:par>
                  <p:par>
                    <p:cTn id="1165" nodeType="clickEffect" fill="hold">
                      <p:stCondLst>
                        <p:cond delay="indefinite"/>
                      </p:stCondLst>
                      <p:childTnLst>
                        <p:par>
                          <p:cTn id="1166" nodeType="withEffect" fill="hold">
                            <p:stCondLst>
                              <p:cond delay="0"/>
                            </p:stCondLst>
                            <p:childTnLst>
                              <p:par>
                                <p:cTn id="1167" nodeType="clickEffect" fill="hold" presetClass="entr" presetID="1">
                                  <p:stCondLst>
                                    <p:cond delay="0"/>
                                  </p:stCondLst>
                                  <p:childTnLst>
                                    <p:set>
                                      <p:cBhvr>
                                        <p:cTn id="1168" dur="1" fill="hold">
                                          <p:stCondLst>
                                            <p:cond delay="0"/>
                                          </p:stCondLst>
                                        </p:cTn>
                                        <p:tgtEl>
                                          <p:spTgt spid="73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736" name="Picture 18"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737" name="Picture 19"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738" name="Title 15"/>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69" dur="indefinite" restart="never" nodeType="tmRoot">
          <p:childTnLst>
            <p:seq>
              <p:cTn id="1170" dur="indefinite" nodeType="mainSeq">
                <p:childTnLst>
                  <p:par>
                    <p:cTn id="1171" nodeType="clickEffect" fill="hold">
                      <p:stCondLst>
                        <p:cond delay="indefinite"/>
                      </p:stCondLst>
                      <p:childTnLst>
                        <p:par>
                          <p:cTn id="1172" nodeType="withEffect" fill="hold">
                            <p:stCondLst>
                              <p:cond delay="0"/>
                            </p:stCondLst>
                            <p:childTnLst>
                              <p:par>
                                <p:cTn id="1173" nodeType="clickEffect" fill="hold" presetClass="entr" presetID="1">
                                  <p:stCondLst>
                                    <p:cond delay="0"/>
                                  </p:stCondLst>
                                  <p:childTnLst>
                                    <p:set>
                                      <p:cBhvr>
                                        <p:cTn id="1174" dur="1" fill="hold">
                                          <p:stCondLst>
                                            <p:cond delay="0"/>
                                          </p:stCondLst>
                                        </p:cTn>
                                        <p:tgtEl>
                                          <p:spTgt spid="735">
                                            <p:txEl>
                                              <p:pRg st="0" end="0"/>
                                            </p:txEl>
                                          </p:spTgt>
                                        </p:tgtEl>
                                        <p:attrNameLst>
                                          <p:attrName>style.visibility</p:attrName>
                                        </p:attrNameLst>
                                      </p:cBhvr>
                                      <p:to>
                                        <p:strVal val="visible"/>
                                      </p:to>
                                    </p:set>
                                  </p:childTnLst>
                                </p:cTn>
                              </p:par>
                            </p:childTnLst>
                          </p:cTn>
                        </p:par>
                      </p:childTnLst>
                    </p:cTn>
                  </p:par>
                  <p:par>
                    <p:cTn id="1175" nodeType="clickEffect" fill="hold">
                      <p:stCondLst>
                        <p:cond delay="indefinite"/>
                      </p:stCondLst>
                      <p:childTnLst>
                        <p:par>
                          <p:cTn id="1176" nodeType="withEffect" fill="hold">
                            <p:stCondLst>
                              <p:cond delay="0"/>
                            </p:stCondLst>
                            <p:childTnLst>
                              <p:par>
                                <p:cTn id="1177" nodeType="clickEffect" fill="hold" presetClass="entr" presetID="1">
                                  <p:stCondLst>
                                    <p:cond delay="0"/>
                                  </p:stCondLst>
                                  <p:childTnLst>
                                    <p:set>
                                      <p:cBhvr>
                                        <p:cTn id="1178" dur="1" fill="hold">
                                          <p:stCondLst>
                                            <p:cond delay="0"/>
                                          </p:stCondLst>
                                        </p:cTn>
                                        <p:tgtEl>
                                          <p:spTgt spid="73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Rectangle 107"/>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740" name="Rectangle 108"/>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741" name="Picture 20"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1179" dur="indefinite" restart="never" nodeType="tmRoot">
          <p:childTnLst>
            <p:seq>
              <p:cTn id="1180" dur="indefinite" nodeType="mainSeq">
                <p:childTnLst>
                  <p:par>
                    <p:cTn id="1181" nodeType="clickEffect" fill="hold">
                      <p:stCondLst>
                        <p:cond delay="indefinite"/>
                      </p:stCondLst>
                      <p:childTnLst>
                        <p:par>
                          <p:cTn id="1182" nodeType="withEffect" fill="hold">
                            <p:stCondLst>
                              <p:cond delay="0"/>
                            </p:stCondLst>
                            <p:childTnLst>
                              <p:par>
                                <p:cTn id="1183" nodeType="clickEffect" fill="hold" presetClass="entr" presetID="1">
                                  <p:stCondLst>
                                    <p:cond delay="0"/>
                                  </p:stCondLst>
                                  <p:childTnLst>
                                    <p:set>
                                      <p:cBhvr>
                                        <p:cTn id="1184" dur="1" fill="hold">
                                          <p:stCondLst>
                                            <p:cond delay="0"/>
                                          </p:stCondLst>
                                        </p:cTn>
                                        <p:tgtEl>
                                          <p:spTgt spid="739">
                                            <p:txEl>
                                              <p:pRg st="0" end="0"/>
                                            </p:txEl>
                                          </p:spTgt>
                                        </p:tgtEl>
                                        <p:attrNameLst>
                                          <p:attrName>style.visibility</p:attrName>
                                        </p:attrNameLst>
                                      </p:cBhvr>
                                      <p:to>
                                        <p:strVal val="visible"/>
                                      </p:to>
                                    </p:set>
                                  </p:childTnLst>
                                </p:cTn>
                              </p:par>
                            </p:childTnLst>
                          </p:cTn>
                        </p:par>
                      </p:childTnLst>
                    </p:cTn>
                  </p:par>
                  <p:par>
                    <p:cTn id="1185" nodeType="clickEffect" fill="hold">
                      <p:stCondLst>
                        <p:cond delay="indefinite"/>
                      </p:stCondLst>
                      <p:childTnLst>
                        <p:par>
                          <p:cTn id="1186" nodeType="withEffect" fill="hold">
                            <p:stCondLst>
                              <p:cond delay="0"/>
                            </p:stCondLst>
                            <p:childTnLst>
                              <p:par>
                                <p:cTn id="1187" nodeType="clickEffect" fill="hold" presetClass="entr" presetID="1">
                                  <p:stCondLst>
                                    <p:cond delay="0"/>
                                  </p:stCondLst>
                                  <p:childTnLst>
                                    <p:set>
                                      <p:cBhvr>
                                        <p:cTn id="1188" dur="1" fill="hold">
                                          <p:stCondLst>
                                            <p:cond delay="0"/>
                                          </p:stCondLst>
                                        </p:cTn>
                                        <p:tgtEl>
                                          <p:spTgt spid="739">
                                            <p:txEl>
                                              <p:pRg st="1" end="1"/>
                                            </p:txEl>
                                          </p:spTgt>
                                        </p:tgtEl>
                                        <p:attrNameLst>
                                          <p:attrName>style.visibility</p:attrName>
                                        </p:attrNameLst>
                                      </p:cBhvr>
                                      <p:to>
                                        <p:strVal val="visible"/>
                                      </p:to>
                                    </p:set>
                                  </p:childTnLst>
                                </p:cTn>
                              </p:par>
                            </p:childTnLst>
                          </p:cTn>
                        </p:par>
                      </p:childTnLst>
                    </p:cTn>
                  </p:par>
                  <p:par>
                    <p:cTn id="1189" nodeType="clickEffect" fill="hold">
                      <p:stCondLst>
                        <p:cond delay="indefinite"/>
                      </p:stCondLst>
                      <p:childTnLst>
                        <p:par>
                          <p:cTn id="1190" nodeType="withEffect" fill="hold">
                            <p:stCondLst>
                              <p:cond delay="0"/>
                            </p:stCondLst>
                            <p:childTnLst>
                              <p:par>
                                <p:cTn id="1191" nodeType="clickEffect" fill="hold" presetClass="entr" presetID="1">
                                  <p:stCondLst>
                                    <p:cond delay="0"/>
                                  </p:stCondLst>
                                  <p:childTnLst>
                                    <p:set>
                                      <p:cBhvr>
                                        <p:cTn id="1192" dur="1" fill="hold">
                                          <p:stCondLst>
                                            <p:cond delay="0"/>
                                          </p:stCondLst>
                                        </p:cTn>
                                        <p:tgtEl>
                                          <p:spTgt spid="739">
                                            <p:txEl>
                                              <p:pRg st="2" end="2"/>
                                            </p:txEl>
                                          </p:spTgt>
                                        </p:tgtEl>
                                        <p:attrNameLst>
                                          <p:attrName>style.visibility</p:attrName>
                                        </p:attrNameLst>
                                      </p:cBhvr>
                                      <p:to>
                                        <p:strVal val="visible"/>
                                      </p:to>
                                    </p:set>
                                  </p:childTnLst>
                                </p:cTn>
                              </p:par>
                            </p:childTnLst>
                          </p:cTn>
                        </p:par>
                      </p:childTnLst>
                    </p:cTn>
                  </p:par>
                  <p:par>
                    <p:cTn id="1193" nodeType="clickEffect" fill="hold">
                      <p:stCondLst>
                        <p:cond delay="indefinite"/>
                      </p:stCondLst>
                      <p:childTnLst>
                        <p:par>
                          <p:cTn id="1194" nodeType="withEffect" fill="hold">
                            <p:stCondLst>
                              <p:cond delay="0"/>
                            </p:stCondLst>
                            <p:childTnLst>
                              <p:par>
                                <p:cTn id="1195" nodeType="clickEffect" fill="hold" presetClass="entr" presetID="1">
                                  <p:stCondLst>
                                    <p:cond delay="0"/>
                                  </p:stCondLst>
                                  <p:childTnLst>
                                    <p:set>
                                      <p:cBhvr>
                                        <p:cTn id="1196" dur="1" fill="hold">
                                          <p:stCondLst>
                                            <p:cond delay="0"/>
                                          </p:stCondLst>
                                        </p:cTn>
                                        <p:tgtEl>
                                          <p:spTgt spid="739">
                                            <p:txEl>
                                              <p:pRg st="3" end="3"/>
                                            </p:txEl>
                                          </p:spTgt>
                                        </p:tgtEl>
                                        <p:attrNameLst>
                                          <p:attrName>style.visibility</p:attrName>
                                        </p:attrNameLst>
                                      </p:cBhvr>
                                      <p:to>
                                        <p:strVal val="visible"/>
                                      </p:to>
                                    </p:set>
                                  </p:childTnLst>
                                </p:cTn>
                              </p:par>
                            </p:childTnLst>
                          </p:cTn>
                        </p:par>
                      </p:childTnLst>
                    </p:cTn>
                  </p:par>
                  <p:par>
                    <p:cTn id="1197" nodeType="clickEffect" fill="hold">
                      <p:stCondLst>
                        <p:cond delay="indefinite"/>
                      </p:stCondLst>
                      <p:childTnLst>
                        <p:par>
                          <p:cTn id="1198" nodeType="withEffect" fill="hold">
                            <p:stCondLst>
                              <p:cond delay="0"/>
                            </p:stCondLst>
                            <p:childTnLst>
                              <p:par>
                                <p:cTn id="1199" nodeType="clickEffect" fill="hold" presetClass="entr" presetID="1">
                                  <p:stCondLst>
                                    <p:cond delay="0"/>
                                  </p:stCondLst>
                                  <p:childTnLst>
                                    <p:set>
                                      <p:cBhvr>
                                        <p:cTn id="1200" dur="1" fill="hold">
                                          <p:stCondLst>
                                            <p:cond delay="0"/>
                                          </p:stCondLst>
                                        </p:cTn>
                                        <p:tgtEl>
                                          <p:spTgt spid="73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2" name="Picture 21"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743" name="Rectangle 109"/>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4" name="Picture 22" descr="SEDVME-Layout-09012009.png"/>
          <p:cNvPicPr/>
          <p:nvPr/>
        </p:nvPicPr>
        <p:blipFill>
          <a:blip r:embed="rId1"/>
          <a:stretch/>
        </p:blipFill>
        <p:spPr>
          <a:xfrm>
            <a:off x="0" y="1184400"/>
            <a:ext cx="9142920" cy="5672520"/>
          </a:xfrm>
          <a:prstGeom prst="rect">
            <a:avLst/>
          </a:prstGeom>
          <a:ln w="0">
            <a:noFill/>
          </a:ln>
        </p:spPr>
      </p:pic>
      <p:sp>
        <p:nvSpPr>
          <p:cNvPr id="745" name="Rectangle 110"/>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2" name="Picture 2"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453" name="Rectangle 3"/>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45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9" dur="indefinite" restart="never" nodeType="tmRoot">
          <p:childTnLst>
            <p:seq>
              <p:cTn id="150" dur="indefinite" nodeType="mainSeq">
                <p:childTnLst>
                  <p:par>
                    <p:cTn id="151" nodeType="clickEffect" fill="hold">
                      <p:stCondLst>
                        <p:cond delay="indefinite"/>
                      </p:stCondLst>
                      <p:childTnLst>
                        <p:par>
                          <p:cTn id="152" nodeType="withEffect" fill="hold">
                            <p:stCondLst>
                              <p:cond delay="0"/>
                            </p:stCondLst>
                            <p:childTnLst>
                              <p:par>
                                <p:cTn id="153" nodeType="clickEffect" fill="hold" presetClass="entr" presetID="1">
                                  <p:stCondLst>
                                    <p:cond delay="0"/>
                                  </p:stCondLst>
                                  <p:childTnLst>
                                    <p:set>
                                      <p:cBhvr>
                                        <p:cTn id="154" dur="1" fill="hold">
                                          <p:stCondLst>
                                            <p:cond delay="0"/>
                                          </p:stCondLst>
                                        </p:cTn>
                                        <p:tgtEl>
                                          <p:spTgt spid="452"/>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6" name="Picture 23" descr="Diagram depicting SEDVME network topology"/>
          <p:cNvPicPr/>
          <p:nvPr/>
        </p:nvPicPr>
        <p:blipFill>
          <a:blip r:embed="rId1"/>
          <a:stretch/>
        </p:blipFill>
        <p:spPr>
          <a:xfrm>
            <a:off x="135000" y="1165320"/>
            <a:ext cx="8872920" cy="5790240"/>
          </a:xfrm>
          <a:prstGeom prst="rect">
            <a:avLst/>
          </a:prstGeom>
          <a:ln w="0">
            <a:noFill/>
          </a:ln>
        </p:spPr>
      </p:pic>
      <p:sp>
        <p:nvSpPr>
          <p:cNvPr id="747" name="Rectangle 111"/>
          <p:cNvSpPr/>
          <p:nvPr/>
        </p:nvSpPr>
        <p:spPr>
          <a:xfrm>
            <a:off x="1234800" y="85320"/>
            <a:ext cx="7678440" cy="136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PlaceHolder 1"/>
          <p:cNvSpPr>
            <a:spLocks noGrp="1"/>
          </p:cNvSpPr>
          <p:nvPr>
            <p:ph type="title"/>
          </p:nvPr>
        </p:nvSpPr>
        <p:spPr>
          <a:xfrm>
            <a:off x="0" y="1300320"/>
            <a:ext cx="868572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749" name="TextBox 24"/>
          <p:cNvSpPr/>
          <p:nvPr/>
        </p:nvSpPr>
        <p:spPr>
          <a:xfrm>
            <a:off x="-36360" y="4672080"/>
            <a:ext cx="134208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750" name="Straight Arrow Connector 7"/>
          <p:cNvCxnSpPr/>
          <p:nvPr/>
        </p:nvCxnSpPr>
        <p:spPr>
          <a:xfrm>
            <a:off x="74520" y="3989160"/>
            <a:ext cx="198000" cy="745560"/>
          </a:xfrm>
          <a:prstGeom prst="straightConnector1">
            <a:avLst/>
          </a:prstGeom>
          <a:ln w="25400">
            <a:solidFill>
              <a:srgbClr val="4f81bd"/>
            </a:solidFill>
            <a:round/>
            <a:tailEnd len="med" type="arrow" w="med"/>
          </a:ln>
        </p:spPr>
      </p:cxnSp>
      <p:cxnSp>
        <p:nvCxnSpPr>
          <p:cNvPr id="751" name="Straight Arrow Connector 9"/>
          <p:cNvCxnSpPr>
            <a:endCxn id="752" idx="0"/>
          </p:cNvCxnSpPr>
          <p:nvPr/>
        </p:nvCxnSpPr>
        <p:spPr>
          <a:xfrm flipH="1">
            <a:off x="1178280" y="3989160"/>
            <a:ext cx="2160" cy="2225520"/>
          </a:xfrm>
          <a:prstGeom prst="straightConnector1">
            <a:avLst/>
          </a:prstGeom>
          <a:ln w="25400">
            <a:solidFill>
              <a:srgbClr val="4f81bd"/>
            </a:solidFill>
            <a:round/>
            <a:tailEnd len="med" type="arrow" w="med"/>
          </a:ln>
        </p:spPr>
      </p:cxnSp>
      <p:cxnSp>
        <p:nvCxnSpPr>
          <p:cNvPr id="753" name="Straight Arrow Connector 10"/>
          <p:cNvCxnSpPr/>
          <p:nvPr/>
        </p:nvCxnSpPr>
        <p:spPr>
          <a:xfrm>
            <a:off x="1425240" y="3989160"/>
            <a:ext cx="129960" cy="745560"/>
          </a:xfrm>
          <a:prstGeom prst="straightConnector1">
            <a:avLst/>
          </a:prstGeom>
          <a:ln w="25400">
            <a:solidFill>
              <a:srgbClr val="4f81bd"/>
            </a:solidFill>
            <a:round/>
            <a:tailEnd len="med" type="arrow" w="med"/>
          </a:ln>
        </p:spPr>
      </p:cxnSp>
      <p:sp>
        <p:nvSpPr>
          <p:cNvPr id="752" name="TextBox 26"/>
          <p:cNvSpPr/>
          <p:nvPr/>
        </p:nvSpPr>
        <p:spPr>
          <a:xfrm>
            <a:off x="572040" y="6213600"/>
            <a:ext cx="12121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754" name="TextBox 29"/>
          <p:cNvSpPr/>
          <p:nvPr/>
        </p:nvSpPr>
        <p:spPr>
          <a:xfrm>
            <a:off x="1308960" y="4672080"/>
            <a:ext cx="10033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755" name="TextBox 30"/>
          <p:cNvSpPr/>
          <p:nvPr/>
        </p:nvSpPr>
        <p:spPr>
          <a:xfrm>
            <a:off x="1715760" y="6262560"/>
            <a:ext cx="15152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756" name="Straight Arrow Connector 11"/>
          <p:cNvCxnSpPr/>
          <p:nvPr/>
        </p:nvCxnSpPr>
        <p:spPr>
          <a:xfrm>
            <a:off x="1831680" y="3939840"/>
            <a:ext cx="642600" cy="2422080"/>
          </a:xfrm>
          <a:prstGeom prst="straightConnector1">
            <a:avLst/>
          </a:prstGeom>
          <a:ln w="25400">
            <a:solidFill>
              <a:srgbClr val="4f81bd"/>
            </a:solidFill>
            <a:round/>
            <a:tailEnd len="med" type="arrow" w="med"/>
          </a:ln>
        </p:spPr>
      </p:cxnSp>
      <p:sp>
        <p:nvSpPr>
          <p:cNvPr id="757" name="TextBox 47"/>
          <p:cNvSpPr/>
          <p:nvPr/>
        </p:nvSpPr>
        <p:spPr>
          <a:xfrm>
            <a:off x="7626960" y="5832360"/>
            <a:ext cx="9226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758" name="Straight Arrow Connector 17"/>
          <p:cNvCxnSpPr/>
          <p:nvPr/>
        </p:nvCxnSpPr>
        <p:spPr>
          <a:xfrm>
            <a:off x="6867360" y="4012920"/>
            <a:ext cx="839160" cy="2003040"/>
          </a:xfrm>
          <a:prstGeom prst="straightConnector1">
            <a:avLst/>
          </a:prstGeom>
          <a:ln w="25400">
            <a:solidFill>
              <a:srgbClr val="4f81bd"/>
            </a:solidFill>
            <a:round/>
            <a:tailEnd len="med" type="arrow" w="med"/>
          </a:ln>
        </p:spPr>
      </p:cxnSp>
      <p:sp>
        <p:nvSpPr>
          <p:cNvPr id="759" name="TextBox 48"/>
          <p:cNvSpPr/>
          <p:nvPr/>
        </p:nvSpPr>
        <p:spPr>
          <a:xfrm>
            <a:off x="3862800" y="4708440"/>
            <a:ext cx="82188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760" name="TextBox 49"/>
          <p:cNvSpPr/>
          <p:nvPr/>
        </p:nvSpPr>
        <p:spPr>
          <a:xfrm>
            <a:off x="3415320" y="5845320"/>
            <a:ext cx="123048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761" name="TextBox 50"/>
          <p:cNvSpPr/>
          <p:nvPr/>
        </p:nvSpPr>
        <p:spPr>
          <a:xfrm>
            <a:off x="2950200" y="4218120"/>
            <a:ext cx="954720" cy="1581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762" name="TextBox 51"/>
          <p:cNvSpPr/>
          <p:nvPr/>
        </p:nvSpPr>
        <p:spPr>
          <a:xfrm>
            <a:off x="2062800" y="4241880"/>
            <a:ext cx="10245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763" name="Straight Arrow Connector 19"/>
          <p:cNvCxnSpPr>
            <a:endCxn id="759" idx="0"/>
          </p:cNvCxnSpPr>
          <p:nvPr/>
        </p:nvCxnSpPr>
        <p:spPr>
          <a:xfrm flipH="1">
            <a:off x="4273920" y="3963960"/>
            <a:ext cx="68760" cy="745560"/>
          </a:xfrm>
          <a:prstGeom prst="straightConnector1">
            <a:avLst/>
          </a:prstGeom>
          <a:ln w="25400">
            <a:solidFill>
              <a:srgbClr val="4f81bd"/>
            </a:solidFill>
            <a:round/>
            <a:tailEnd len="med" type="arrow" w="med"/>
          </a:ln>
        </p:spPr>
      </p:cxnSp>
      <p:cxnSp>
        <p:nvCxnSpPr>
          <p:cNvPr id="764" name="Straight Connector 10"/>
          <p:cNvCxnSpPr/>
          <p:nvPr/>
        </p:nvCxnSpPr>
        <p:spPr>
          <a:xfrm>
            <a:off x="3406680" y="3989160"/>
            <a:ext cx="1059840" cy="1080"/>
          </a:xfrm>
          <a:prstGeom prst="straightConnector1">
            <a:avLst/>
          </a:prstGeom>
          <a:ln w="25400">
            <a:solidFill>
              <a:srgbClr val="1f497d"/>
            </a:solidFill>
            <a:round/>
          </a:ln>
        </p:spPr>
      </p:cxnSp>
      <p:cxnSp>
        <p:nvCxnSpPr>
          <p:cNvPr id="765" name="Straight Arrow Connector 23"/>
          <p:cNvCxnSpPr/>
          <p:nvPr/>
        </p:nvCxnSpPr>
        <p:spPr>
          <a:xfrm>
            <a:off x="3501720" y="3989160"/>
            <a:ext cx="482040" cy="2090160"/>
          </a:xfrm>
          <a:prstGeom prst="straightConnector1">
            <a:avLst/>
          </a:prstGeom>
          <a:ln w="25400">
            <a:solidFill>
              <a:srgbClr val="4f81bd"/>
            </a:solidFill>
            <a:round/>
            <a:tailEnd len="med" type="arrow" w="med"/>
          </a:ln>
        </p:spPr>
      </p:cxnSp>
      <p:cxnSp>
        <p:nvCxnSpPr>
          <p:cNvPr id="766" name="Straight Connector 11"/>
          <p:cNvCxnSpPr/>
          <p:nvPr/>
        </p:nvCxnSpPr>
        <p:spPr>
          <a:xfrm>
            <a:off x="2323800" y="3989160"/>
            <a:ext cx="1083960" cy="1080"/>
          </a:xfrm>
          <a:prstGeom prst="straightConnector1">
            <a:avLst/>
          </a:prstGeom>
          <a:ln w="25400">
            <a:solidFill>
              <a:srgbClr val="c0504d"/>
            </a:solidFill>
            <a:round/>
          </a:ln>
        </p:spPr>
      </p:cxnSp>
      <p:cxnSp>
        <p:nvCxnSpPr>
          <p:cNvPr id="767" name="Straight Arrow Connector 25"/>
          <p:cNvCxnSpPr/>
          <p:nvPr/>
        </p:nvCxnSpPr>
        <p:spPr>
          <a:xfrm flipH="1">
            <a:off x="2206440" y="3992400"/>
            <a:ext cx="118440" cy="361440"/>
          </a:xfrm>
          <a:prstGeom prst="straightConnector1">
            <a:avLst/>
          </a:prstGeom>
          <a:ln w="25400">
            <a:solidFill>
              <a:srgbClr val="c0504d"/>
            </a:solidFill>
            <a:round/>
            <a:tailEnd len="med" type="arrow" w="med"/>
          </a:ln>
        </p:spPr>
      </p:cxnSp>
      <p:sp>
        <p:nvSpPr>
          <p:cNvPr id="768" name="TextBox 52"/>
          <p:cNvSpPr/>
          <p:nvPr/>
        </p:nvSpPr>
        <p:spPr>
          <a:xfrm>
            <a:off x="5362920" y="4290840"/>
            <a:ext cx="8265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769" name="TextBox 53"/>
          <p:cNvSpPr/>
          <p:nvPr/>
        </p:nvSpPr>
        <p:spPr>
          <a:xfrm>
            <a:off x="5601240" y="5064120"/>
            <a:ext cx="11343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770" name="TextBox 54"/>
          <p:cNvSpPr/>
          <p:nvPr/>
        </p:nvSpPr>
        <p:spPr>
          <a:xfrm>
            <a:off x="5234400" y="6014880"/>
            <a:ext cx="7549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771" name="Straight Arrow Connector 27"/>
          <p:cNvCxnSpPr/>
          <p:nvPr/>
        </p:nvCxnSpPr>
        <p:spPr>
          <a:xfrm>
            <a:off x="5760720" y="3927240"/>
            <a:ext cx="1080" cy="499680"/>
          </a:xfrm>
          <a:prstGeom prst="straightConnector1">
            <a:avLst/>
          </a:prstGeom>
          <a:ln w="25400">
            <a:solidFill>
              <a:srgbClr val="4f81bd"/>
            </a:solidFill>
            <a:round/>
            <a:tailEnd len="med" type="arrow" w="med"/>
          </a:ln>
        </p:spPr>
      </p:cxnSp>
      <p:cxnSp>
        <p:nvCxnSpPr>
          <p:cNvPr id="772" name="Straight Arrow Connector 30"/>
          <p:cNvCxnSpPr/>
          <p:nvPr/>
        </p:nvCxnSpPr>
        <p:spPr>
          <a:xfrm>
            <a:off x="6024240" y="3927240"/>
            <a:ext cx="228240" cy="1140840"/>
          </a:xfrm>
          <a:prstGeom prst="straightConnector1">
            <a:avLst/>
          </a:prstGeom>
          <a:ln w="25400">
            <a:solidFill>
              <a:srgbClr val="4f81bd"/>
            </a:solidFill>
            <a:round/>
            <a:tailEnd len="med" type="arrow" w="med"/>
          </a:ln>
        </p:spPr>
      </p:cxnSp>
      <p:cxnSp>
        <p:nvCxnSpPr>
          <p:cNvPr id="773" name="Straight Arrow Connector 31"/>
          <p:cNvCxnSpPr/>
          <p:nvPr/>
        </p:nvCxnSpPr>
        <p:spPr>
          <a:xfrm>
            <a:off x="3233520" y="3976560"/>
            <a:ext cx="1080" cy="364680"/>
          </a:xfrm>
          <a:prstGeom prst="straightConnector1">
            <a:avLst/>
          </a:prstGeom>
          <a:ln w="25400">
            <a:solidFill>
              <a:srgbClr val="4f81bd"/>
            </a:solidFill>
            <a:round/>
            <a:tailEnd len="med" type="arrow" w="med"/>
          </a:ln>
        </p:spPr>
      </p:cxnSp>
      <p:cxnSp>
        <p:nvCxnSpPr>
          <p:cNvPr id="774" name="Straight Arrow Connector 32"/>
          <p:cNvCxnSpPr/>
          <p:nvPr/>
        </p:nvCxnSpPr>
        <p:spPr>
          <a:xfrm>
            <a:off x="5203800" y="3993840"/>
            <a:ext cx="332640" cy="2085480"/>
          </a:xfrm>
          <a:prstGeom prst="straightConnector1">
            <a:avLst/>
          </a:prstGeom>
          <a:ln w="25400">
            <a:solidFill>
              <a:srgbClr val="4f81bd"/>
            </a:solidFill>
            <a:round/>
            <a:tailEnd len="med" type="arrow" w="med"/>
          </a:ln>
        </p:spPr>
      </p:cxnSp>
      <p:sp>
        <p:nvSpPr>
          <p:cNvPr id="775" name="TextBox 55"/>
          <p:cNvSpPr/>
          <p:nvPr/>
        </p:nvSpPr>
        <p:spPr>
          <a:xfrm>
            <a:off x="8399160" y="4879800"/>
            <a:ext cx="82656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776" name="Straight Arrow Connector 33"/>
          <p:cNvCxnSpPr>
            <a:endCxn id="775" idx="0"/>
          </p:cNvCxnSpPr>
          <p:nvPr/>
        </p:nvCxnSpPr>
        <p:spPr>
          <a:xfrm flipH="1">
            <a:off x="8812800" y="3927240"/>
            <a:ext cx="332280" cy="953640"/>
          </a:xfrm>
          <a:prstGeom prst="straightConnector1">
            <a:avLst/>
          </a:prstGeom>
          <a:ln w="25400">
            <a:solidFill>
              <a:srgbClr val="4f81bd"/>
            </a:solidFill>
            <a:round/>
            <a:tailEnd len="med" type="arrow" w="med"/>
          </a:ln>
        </p:spPr>
      </p:cxnSp>
      <p:sp>
        <p:nvSpPr>
          <p:cNvPr id="777" name="TextBox 56"/>
          <p:cNvSpPr/>
          <p:nvPr/>
        </p:nvSpPr>
        <p:spPr>
          <a:xfrm>
            <a:off x="6402240" y="5657760"/>
            <a:ext cx="945360" cy="942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778" name="Straight Connector 12"/>
          <p:cNvCxnSpPr/>
          <p:nvPr/>
        </p:nvCxnSpPr>
        <p:spPr>
          <a:xfrm flipV="1">
            <a:off x="4572000" y="3976560"/>
            <a:ext cx="2296440" cy="13680"/>
          </a:xfrm>
          <a:prstGeom prst="straightConnector1">
            <a:avLst/>
          </a:prstGeom>
          <a:ln w="25400">
            <a:solidFill>
              <a:srgbClr val="ffff00"/>
            </a:solidFill>
            <a:round/>
          </a:ln>
        </p:spPr>
      </p:cxnSp>
      <p:cxnSp>
        <p:nvCxnSpPr>
          <p:cNvPr id="779" name="Straight Connector 13"/>
          <p:cNvCxnSpPr/>
          <p:nvPr/>
        </p:nvCxnSpPr>
        <p:spPr>
          <a:xfrm>
            <a:off x="6941880" y="4001760"/>
            <a:ext cx="2166480" cy="1080"/>
          </a:xfrm>
          <a:prstGeom prst="straightConnector1">
            <a:avLst/>
          </a:prstGeom>
          <a:ln w="25400">
            <a:solidFill>
              <a:srgbClr val="008000"/>
            </a:solidFill>
            <a:round/>
          </a:ln>
        </p:spPr>
      </p:cxnSp>
      <p:sp>
        <p:nvSpPr>
          <p:cNvPr id="780" name="TextBox 57"/>
          <p:cNvSpPr/>
          <p:nvPr/>
        </p:nvSpPr>
        <p:spPr>
          <a:xfrm>
            <a:off x="4555440" y="4314960"/>
            <a:ext cx="104436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781" name="Straight Arrow Connector 41"/>
          <p:cNvCxnSpPr/>
          <p:nvPr/>
        </p:nvCxnSpPr>
        <p:spPr>
          <a:xfrm>
            <a:off x="4829040" y="4030560"/>
            <a:ext cx="1080" cy="323280"/>
          </a:xfrm>
          <a:prstGeom prst="straightConnector1">
            <a:avLst/>
          </a:prstGeom>
          <a:ln w="25400">
            <a:solidFill>
              <a:srgbClr val="4f81bd"/>
            </a:solidFill>
            <a:round/>
            <a:tailEnd len="med" type="arrow" w="med"/>
          </a:ln>
        </p:spPr>
      </p:cxnSp>
      <p:cxnSp>
        <p:nvCxnSpPr>
          <p:cNvPr id="782" name="Straight Arrow Connector 43"/>
          <p:cNvCxnSpPr/>
          <p:nvPr/>
        </p:nvCxnSpPr>
        <p:spPr>
          <a:xfrm>
            <a:off x="6399000" y="4012920"/>
            <a:ext cx="342360" cy="1645920"/>
          </a:xfrm>
          <a:prstGeom prst="straightConnector1">
            <a:avLst/>
          </a:prstGeom>
          <a:ln w="25400">
            <a:solidFill>
              <a:srgbClr val="4f81bd"/>
            </a:solidFill>
            <a:round/>
            <a:tailEnd len="med" type="arrow" w="med"/>
          </a:ln>
        </p:spPr>
      </p:cxnSp>
      <p:sp>
        <p:nvSpPr>
          <p:cNvPr id="783" name="TextBox 58"/>
          <p:cNvSpPr/>
          <p:nvPr/>
        </p:nvSpPr>
        <p:spPr>
          <a:xfrm>
            <a:off x="7116840" y="5153040"/>
            <a:ext cx="127152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784" name="TextBox 59"/>
          <p:cNvSpPr/>
          <p:nvPr/>
        </p:nvSpPr>
        <p:spPr>
          <a:xfrm>
            <a:off x="7222320" y="4106880"/>
            <a:ext cx="144072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785" name="Picture 24" descr="VMETimeLine.png"/>
          <p:cNvPicPr/>
          <p:nvPr/>
        </p:nvPicPr>
        <p:blipFill>
          <a:blip r:embed="rId1"/>
          <a:stretch/>
        </p:blipFill>
        <p:spPr>
          <a:xfrm>
            <a:off x="0" y="1944720"/>
            <a:ext cx="9142920" cy="2019960"/>
          </a:xfrm>
          <a:prstGeom prst="rect">
            <a:avLst/>
          </a:prstGeom>
          <a:ln w="0">
            <a:noFill/>
          </a:ln>
        </p:spPr>
      </p:pic>
    </p:spTree>
  </p:cSld>
  <mc:AlternateContent>
    <mc:Choice Requires="p14">
      <p:transition spd="slow" p14:dur="2000"/>
    </mc:Choice>
    <mc:Fallback>
      <p:transition spd="slow"/>
    </mc:Fallback>
  </mc:AlternateContent>
  <p:timing>
    <p:tnLst>
      <p:par>
        <p:cTn id="1201" dur="indefinite" restart="never" nodeType="tmRoot">
          <p:childTnLst>
            <p:seq>
              <p:cTn id="1202" dur="indefinite" nodeType="mainSeq">
                <p:childTnLst>
                  <p:par>
                    <p:cTn id="1203" nodeType="clickEffect" fill="hold">
                      <p:stCondLst>
                        <p:cond delay="indefinite"/>
                      </p:stCondLst>
                      <p:childTnLst>
                        <p:par>
                          <p:cTn id="1204" nodeType="withEffect" fill="hold">
                            <p:stCondLst>
                              <p:cond delay="0"/>
                            </p:stCondLst>
                            <p:childTnLst>
                              <p:par>
                                <p:cTn id="1205" nodeType="clickEffect" fill="hold" presetClass="entr" presetID="1">
                                  <p:stCondLst>
                                    <p:cond delay="0"/>
                                  </p:stCondLst>
                                  <p:childTnLst>
                                    <p:set>
                                      <p:cBhvr>
                                        <p:cTn id="1206" dur="1" fill="hold">
                                          <p:stCondLst>
                                            <p:cond delay="0"/>
                                          </p:stCondLst>
                                        </p:cTn>
                                        <p:tgtEl>
                                          <p:spTgt spid="749"/>
                                        </p:tgtEl>
                                        <p:attrNameLst>
                                          <p:attrName>style.visibility</p:attrName>
                                        </p:attrNameLst>
                                      </p:cBhvr>
                                      <p:to>
                                        <p:strVal val="visible"/>
                                      </p:to>
                                    </p:set>
                                  </p:childTnLst>
                                </p:cTn>
                              </p:par>
                              <p:par>
                                <p:cTn id="1207" nodeType="withEffect" fill="hold" presetClass="entr" presetID="1">
                                  <p:stCondLst>
                                    <p:cond delay="0"/>
                                  </p:stCondLst>
                                  <p:childTnLst>
                                    <p:set>
                                      <p:cBhvr>
                                        <p:cTn id="1208" dur="1" fill="hold">
                                          <p:stCondLst>
                                            <p:cond delay="0"/>
                                          </p:stCondLst>
                                        </p:cTn>
                                        <p:tgtEl>
                                          <p:spTgt spid="750"/>
                                        </p:tgtEl>
                                        <p:attrNameLst>
                                          <p:attrName>style.visibility</p:attrName>
                                        </p:attrNameLst>
                                      </p:cBhvr>
                                      <p:to>
                                        <p:strVal val="visible"/>
                                      </p:to>
                                    </p:set>
                                  </p:childTnLst>
                                </p:cTn>
                              </p:par>
                            </p:childTnLst>
                          </p:cTn>
                        </p:par>
                      </p:childTnLst>
                    </p:cTn>
                  </p:par>
                  <p:par>
                    <p:cTn id="1209" nodeType="clickEffect" fill="hold">
                      <p:stCondLst>
                        <p:cond delay="indefinite"/>
                      </p:stCondLst>
                      <p:childTnLst>
                        <p:par>
                          <p:cTn id="1210" nodeType="withEffect" fill="hold">
                            <p:stCondLst>
                              <p:cond delay="0"/>
                            </p:stCondLst>
                            <p:childTnLst>
                              <p:par>
                                <p:cTn id="1211" nodeType="clickEffect" fill="hold" presetClass="entr" presetID="1">
                                  <p:stCondLst>
                                    <p:cond delay="0"/>
                                  </p:stCondLst>
                                  <p:childTnLst>
                                    <p:set>
                                      <p:cBhvr>
                                        <p:cTn id="1212" dur="1" fill="hold">
                                          <p:stCondLst>
                                            <p:cond delay="0"/>
                                          </p:stCondLst>
                                        </p:cTn>
                                        <p:tgtEl>
                                          <p:spTgt spid="758"/>
                                        </p:tgtEl>
                                        <p:attrNameLst>
                                          <p:attrName>style.visibility</p:attrName>
                                        </p:attrNameLst>
                                      </p:cBhvr>
                                      <p:to>
                                        <p:strVal val="visible"/>
                                      </p:to>
                                    </p:set>
                                  </p:childTnLst>
                                </p:cTn>
                              </p:par>
                              <p:par>
                                <p:cTn id="1213" nodeType="withEffect" fill="hold" presetClass="entr" presetID="1">
                                  <p:stCondLst>
                                    <p:cond delay="0"/>
                                  </p:stCondLst>
                                  <p:childTnLst>
                                    <p:set>
                                      <p:cBhvr>
                                        <p:cTn id="1214" dur="1" fill="hold">
                                          <p:stCondLst>
                                            <p:cond delay="0"/>
                                          </p:stCondLst>
                                        </p:cTn>
                                        <p:tgtEl>
                                          <p:spTgt spid="757"/>
                                        </p:tgtEl>
                                        <p:attrNameLst>
                                          <p:attrName>style.visibility</p:attrName>
                                        </p:attrNameLst>
                                      </p:cBhvr>
                                      <p:to>
                                        <p:strVal val="visible"/>
                                      </p:to>
                                    </p:set>
                                  </p:childTnLst>
                                </p:cTn>
                              </p:par>
                            </p:childTnLst>
                          </p:cTn>
                        </p:par>
                      </p:childTnLst>
                    </p:cTn>
                  </p:par>
                  <p:par>
                    <p:cTn id="1215" nodeType="clickEffect" fill="hold">
                      <p:stCondLst>
                        <p:cond delay="indefinite"/>
                      </p:stCondLst>
                      <p:childTnLst>
                        <p:par>
                          <p:cTn id="1216" nodeType="withEffect" fill="hold">
                            <p:stCondLst>
                              <p:cond delay="0"/>
                            </p:stCondLst>
                            <p:childTnLst>
                              <p:par>
                                <p:cTn id="1217" nodeType="clickEffect" fill="hold" presetClass="entr" presetID="1">
                                  <p:stCondLst>
                                    <p:cond delay="0"/>
                                  </p:stCondLst>
                                  <p:childTnLst>
                                    <p:set>
                                      <p:cBhvr>
                                        <p:cTn id="1218" dur="1" fill="hold">
                                          <p:stCondLst>
                                            <p:cond delay="0"/>
                                          </p:stCondLst>
                                        </p:cTn>
                                        <p:tgtEl>
                                          <p:spTgt spid="751"/>
                                        </p:tgtEl>
                                        <p:attrNameLst>
                                          <p:attrName>style.visibility</p:attrName>
                                        </p:attrNameLst>
                                      </p:cBhvr>
                                      <p:to>
                                        <p:strVal val="visible"/>
                                      </p:to>
                                    </p:set>
                                  </p:childTnLst>
                                </p:cTn>
                              </p:par>
                              <p:par>
                                <p:cTn id="1219" nodeType="withEffect" fill="hold" presetClass="entr" presetID="1">
                                  <p:stCondLst>
                                    <p:cond delay="0"/>
                                  </p:stCondLst>
                                  <p:childTnLst>
                                    <p:set>
                                      <p:cBhvr>
                                        <p:cTn id="1220" dur="1" fill="hold">
                                          <p:stCondLst>
                                            <p:cond delay="0"/>
                                          </p:stCondLst>
                                        </p:cTn>
                                        <p:tgtEl>
                                          <p:spTgt spid="752"/>
                                        </p:tgtEl>
                                        <p:attrNameLst>
                                          <p:attrName>style.visibility</p:attrName>
                                        </p:attrNameLst>
                                      </p:cBhvr>
                                      <p:to>
                                        <p:strVal val="visible"/>
                                      </p:to>
                                    </p:set>
                                  </p:childTnLst>
                                </p:cTn>
                              </p:par>
                            </p:childTnLst>
                          </p:cTn>
                        </p:par>
                      </p:childTnLst>
                    </p:cTn>
                  </p:par>
                  <p:par>
                    <p:cTn id="1221" nodeType="clickEffect" fill="hold">
                      <p:stCondLst>
                        <p:cond delay="indefinite"/>
                      </p:stCondLst>
                      <p:childTnLst>
                        <p:par>
                          <p:cTn id="1222" nodeType="withEffect" fill="hold">
                            <p:stCondLst>
                              <p:cond delay="0"/>
                            </p:stCondLst>
                            <p:childTnLst>
                              <p:par>
                                <p:cTn id="1223" nodeType="clickEffect" fill="hold" presetClass="entr" presetID="1">
                                  <p:stCondLst>
                                    <p:cond delay="0"/>
                                  </p:stCondLst>
                                  <p:childTnLst>
                                    <p:set>
                                      <p:cBhvr>
                                        <p:cTn id="1224" dur="1" fill="hold">
                                          <p:stCondLst>
                                            <p:cond delay="0"/>
                                          </p:stCondLst>
                                        </p:cTn>
                                        <p:tgtEl>
                                          <p:spTgt spid="753"/>
                                        </p:tgtEl>
                                        <p:attrNameLst>
                                          <p:attrName>style.visibility</p:attrName>
                                        </p:attrNameLst>
                                      </p:cBhvr>
                                      <p:to>
                                        <p:strVal val="visible"/>
                                      </p:to>
                                    </p:set>
                                  </p:childTnLst>
                                </p:cTn>
                              </p:par>
                              <p:par>
                                <p:cTn id="1225" nodeType="withEffect" fill="hold" presetClass="entr" presetID="1">
                                  <p:stCondLst>
                                    <p:cond delay="0"/>
                                  </p:stCondLst>
                                  <p:childTnLst>
                                    <p:set>
                                      <p:cBhvr>
                                        <p:cTn id="1226" dur="1" fill="hold">
                                          <p:stCondLst>
                                            <p:cond delay="0"/>
                                          </p:stCondLst>
                                        </p:cTn>
                                        <p:tgtEl>
                                          <p:spTgt spid="754"/>
                                        </p:tgtEl>
                                        <p:attrNameLst>
                                          <p:attrName>style.visibility</p:attrName>
                                        </p:attrNameLst>
                                      </p:cBhvr>
                                      <p:to>
                                        <p:strVal val="visible"/>
                                      </p:to>
                                    </p:set>
                                  </p:childTnLst>
                                </p:cTn>
                              </p:par>
                            </p:childTnLst>
                          </p:cTn>
                        </p:par>
                      </p:childTnLst>
                    </p:cTn>
                  </p:par>
                  <p:par>
                    <p:cTn id="1227" nodeType="clickEffect" fill="hold">
                      <p:stCondLst>
                        <p:cond delay="indefinite"/>
                      </p:stCondLst>
                      <p:childTnLst>
                        <p:par>
                          <p:cTn id="1228" nodeType="withEffect" fill="hold">
                            <p:stCondLst>
                              <p:cond delay="0"/>
                            </p:stCondLst>
                            <p:childTnLst>
                              <p:par>
                                <p:cTn id="1229" nodeType="clickEffect" fill="hold" presetClass="entr" presetID="1">
                                  <p:stCondLst>
                                    <p:cond delay="0"/>
                                  </p:stCondLst>
                                  <p:childTnLst>
                                    <p:set>
                                      <p:cBhvr>
                                        <p:cTn id="1230" dur="1" fill="hold">
                                          <p:stCondLst>
                                            <p:cond delay="0"/>
                                          </p:stCondLst>
                                        </p:cTn>
                                        <p:tgtEl>
                                          <p:spTgt spid="756"/>
                                        </p:tgtEl>
                                        <p:attrNameLst>
                                          <p:attrName>style.visibility</p:attrName>
                                        </p:attrNameLst>
                                      </p:cBhvr>
                                      <p:to>
                                        <p:strVal val="visible"/>
                                      </p:to>
                                    </p:set>
                                  </p:childTnLst>
                                </p:cTn>
                              </p:par>
                              <p:par>
                                <p:cTn id="1231" nodeType="withEffect" fill="hold" presetClass="entr" presetID="1">
                                  <p:stCondLst>
                                    <p:cond delay="0"/>
                                  </p:stCondLst>
                                  <p:childTnLst>
                                    <p:set>
                                      <p:cBhvr>
                                        <p:cTn id="1232" dur="1" fill="hold">
                                          <p:stCondLst>
                                            <p:cond delay="0"/>
                                          </p:stCondLst>
                                        </p:cTn>
                                        <p:tgtEl>
                                          <p:spTgt spid="755"/>
                                        </p:tgtEl>
                                        <p:attrNameLst>
                                          <p:attrName>style.visibility</p:attrName>
                                        </p:attrNameLst>
                                      </p:cBhvr>
                                      <p:to>
                                        <p:strVal val="visible"/>
                                      </p:to>
                                    </p:set>
                                  </p:childTnLst>
                                </p:cTn>
                              </p:par>
                            </p:childTnLst>
                          </p:cTn>
                        </p:par>
                      </p:childTnLst>
                    </p:cTn>
                  </p:par>
                  <p:par>
                    <p:cTn id="1233" nodeType="clickEffect" fill="hold">
                      <p:stCondLst>
                        <p:cond delay="indefinite"/>
                      </p:stCondLst>
                      <p:childTnLst>
                        <p:par>
                          <p:cTn id="1234" nodeType="withEffect" fill="hold">
                            <p:stCondLst>
                              <p:cond delay="0"/>
                            </p:stCondLst>
                            <p:childTnLst>
                              <p:par>
                                <p:cTn id="1235" nodeType="clickEffect" fill="hold" presetClass="entr" presetID="1">
                                  <p:stCondLst>
                                    <p:cond delay="0"/>
                                  </p:stCondLst>
                                  <p:childTnLst>
                                    <p:set>
                                      <p:cBhvr>
                                        <p:cTn id="1236" dur="1" fill="hold">
                                          <p:stCondLst>
                                            <p:cond delay="0"/>
                                          </p:stCondLst>
                                        </p:cTn>
                                        <p:tgtEl>
                                          <p:spTgt spid="756"/>
                                        </p:tgtEl>
                                        <p:attrNameLst>
                                          <p:attrName>style.visibility</p:attrName>
                                        </p:attrNameLst>
                                      </p:cBhvr>
                                      <p:to>
                                        <p:strVal val="visible"/>
                                      </p:to>
                                    </p:set>
                                  </p:childTnLst>
                                </p:cTn>
                              </p:par>
                              <p:par>
                                <p:cTn id="1237" nodeType="withEffect" fill="hold" presetClass="entr" presetID="1">
                                  <p:stCondLst>
                                    <p:cond delay="0"/>
                                  </p:stCondLst>
                                  <p:childTnLst>
                                    <p:set>
                                      <p:cBhvr>
                                        <p:cTn id="1238" dur="1" fill="hold">
                                          <p:stCondLst>
                                            <p:cond delay="0"/>
                                          </p:stCondLst>
                                        </p:cTn>
                                        <p:tgtEl>
                                          <p:spTgt spid="755"/>
                                        </p:tgtEl>
                                        <p:attrNameLst>
                                          <p:attrName>style.visibility</p:attrName>
                                        </p:attrNameLst>
                                      </p:cBhvr>
                                      <p:to>
                                        <p:strVal val="visible"/>
                                      </p:to>
                                    </p:set>
                                  </p:childTnLst>
                                </p:cTn>
                              </p:par>
                            </p:childTnLst>
                          </p:cTn>
                        </p:par>
                      </p:childTnLst>
                    </p:cTn>
                  </p:par>
                  <p:par>
                    <p:cTn id="1239" nodeType="clickEffect" fill="hold">
                      <p:stCondLst>
                        <p:cond delay="indefinite"/>
                      </p:stCondLst>
                      <p:childTnLst>
                        <p:par>
                          <p:cTn id="1240" nodeType="withEffect" fill="hold">
                            <p:stCondLst>
                              <p:cond delay="0"/>
                            </p:stCondLst>
                            <p:childTnLst>
                              <p:par>
                                <p:cTn id="1241" nodeType="clickEffect" fill="hold" presetClass="entr" presetID="1">
                                  <p:stCondLst>
                                    <p:cond delay="0"/>
                                  </p:stCondLst>
                                  <p:childTnLst>
                                    <p:set>
                                      <p:cBhvr>
                                        <p:cTn id="1242" dur="1" fill="hold">
                                          <p:stCondLst>
                                            <p:cond delay="0"/>
                                          </p:stCondLst>
                                        </p:cTn>
                                        <p:tgtEl>
                                          <p:spTgt spid="767"/>
                                        </p:tgtEl>
                                        <p:attrNameLst>
                                          <p:attrName>style.visibility</p:attrName>
                                        </p:attrNameLst>
                                      </p:cBhvr>
                                      <p:to>
                                        <p:strVal val="visible"/>
                                      </p:to>
                                    </p:set>
                                  </p:childTnLst>
                                </p:cTn>
                              </p:par>
                              <p:par>
                                <p:cTn id="1243" nodeType="withEffect" fill="hold" presetClass="entr" presetID="1">
                                  <p:stCondLst>
                                    <p:cond delay="0"/>
                                  </p:stCondLst>
                                  <p:childTnLst>
                                    <p:set>
                                      <p:cBhvr>
                                        <p:cTn id="1244" dur="1" fill="hold">
                                          <p:stCondLst>
                                            <p:cond delay="0"/>
                                          </p:stCondLst>
                                        </p:cTn>
                                        <p:tgtEl>
                                          <p:spTgt spid="762"/>
                                        </p:tgtEl>
                                        <p:attrNameLst>
                                          <p:attrName>style.visibility</p:attrName>
                                        </p:attrNameLst>
                                      </p:cBhvr>
                                      <p:to>
                                        <p:strVal val="visible"/>
                                      </p:to>
                                    </p:set>
                                  </p:childTnLst>
                                </p:cTn>
                              </p:par>
                            </p:childTnLst>
                          </p:cTn>
                        </p:par>
                      </p:childTnLst>
                    </p:cTn>
                  </p:par>
                  <p:par>
                    <p:cTn id="1245" nodeType="clickEffect" fill="hold">
                      <p:stCondLst>
                        <p:cond delay="indefinite"/>
                      </p:stCondLst>
                      <p:childTnLst>
                        <p:par>
                          <p:cTn id="1246" nodeType="withEffect" fill="hold">
                            <p:stCondLst>
                              <p:cond delay="0"/>
                            </p:stCondLst>
                            <p:childTnLst>
                              <p:par>
                                <p:cTn id="1247" nodeType="clickEffect" fill="hold" presetClass="entr" presetID="1">
                                  <p:stCondLst>
                                    <p:cond delay="0"/>
                                  </p:stCondLst>
                                  <p:childTnLst>
                                    <p:set>
                                      <p:cBhvr>
                                        <p:cTn id="1248" dur="1" fill="hold">
                                          <p:stCondLst>
                                            <p:cond delay="0"/>
                                          </p:stCondLst>
                                        </p:cTn>
                                        <p:tgtEl>
                                          <p:spTgt spid="773"/>
                                        </p:tgtEl>
                                        <p:attrNameLst>
                                          <p:attrName>style.visibility</p:attrName>
                                        </p:attrNameLst>
                                      </p:cBhvr>
                                      <p:to>
                                        <p:strVal val="visible"/>
                                      </p:to>
                                    </p:set>
                                  </p:childTnLst>
                                </p:cTn>
                              </p:par>
                              <p:par>
                                <p:cTn id="1249" nodeType="withEffect" fill="hold" presetClass="entr" presetID="1">
                                  <p:stCondLst>
                                    <p:cond delay="0"/>
                                  </p:stCondLst>
                                  <p:childTnLst>
                                    <p:set>
                                      <p:cBhvr>
                                        <p:cTn id="1250" dur="1" fill="hold">
                                          <p:stCondLst>
                                            <p:cond delay="0"/>
                                          </p:stCondLst>
                                        </p:cTn>
                                        <p:tgtEl>
                                          <p:spTgt spid="761"/>
                                        </p:tgtEl>
                                        <p:attrNameLst>
                                          <p:attrName>style.visibility</p:attrName>
                                        </p:attrNameLst>
                                      </p:cBhvr>
                                      <p:to>
                                        <p:strVal val="visible"/>
                                      </p:to>
                                    </p:set>
                                  </p:childTnLst>
                                </p:cTn>
                              </p:par>
                            </p:childTnLst>
                          </p:cTn>
                        </p:par>
                      </p:childTnLst>
                    </p:cTn>
                  </p:par>
                  <p:par>
                    <p:cTn id="1251" nodeType="clickEffect" fill="hold">
                      <p:stCondLst>
                        <p:cond delay="indefinite"/>
                      </p:stCondLst>
                      <p:childTnLst>
                        <p:par>
                          <p:cTn id="1252" nodeType="withEffect" fill="hold">
                            <p:stCondLst>
                              <p:cond delay="0"/>
                            </p:stCondLst>
                            <p:childTnLst>
                              <p:par>
                                <p:cTn id="1253" nodeType="clickEffect" fill="hold" presetClass="entr" presetID="1">
                                  <p:stCondLst>
                                    <p:cond delay="0"/>
                                  </p:stCondLst>
                                  <p:childTnLst>
                                    <p:set>
                                      <p:cBhvr>
                                        <p:cTn id="1254" dur="1" fill="hold">
                                          <p:stCondLst>
                                            <p:cond delay="0"/>
                                          </p:stCondLst>
                                        </p:cTn>
                                        <p:tgtEl>
                                          <p:spTgt spid="765"/>
                                        </p:tgtEl>
                                        <p:attrNameLst>
                                          <p:attrName>style.visibility</p:attrName>
                                        </p:attrNameLst>
                                      </p:cBhvr>
                                      <p:to>
                                        <p:strVal val="visible"/>
                                      </p:to>
                                    </p:set>
                                  </p:childTnLst>
                                </p:cTn>
                              </p:par>
                              <p:par>
                                <p:cTn id="1255" nodeType="withEffect" fill="hold" presetClass="entr" presetID="1">
                                  <p:stCondLst>
                                    <p:cond delay="0"/>
                                  </p:stCondLst>
                                  <p:childTnLst>
                                    <p:set>
                                      <p:cBhvr>
                                        <p:cTn id="1256" dur="1" fill="hold">
                                          <p:stCondLst>
                                            <p:cond delay="0"/>
                                          </p:stCondLst>
                                        </p:cTn>
                                        <p:tgtEl>
                                          <p:spTgt spid="760"/>
                                        </p:tgtEl>
                                        <p:attrNameLst>
                                          <p:attrName>style.visibility</p:attrName>
                                        </p:attrNameLst>
                                      </p:cBhvr>
                                      <p:to>
                                        <p:strVal val="visible"/>
                                      </p:to>
                                    </p:set>
                                  </p:childTnLst>
                                </p:cTn>
                              </p:par>
                            </p:childTnLst>
                          </p:cTn>
                        </p:par>
                      </p:childTnLst>
                    </p:cTn>
                  </p:par>
                  <p:par>
                    <p:cTn id="1257" nodeType="clickEffect" fill="hold">
                      <p:stCondLst>
                        <p:cond delay="indefinite"/>
                      </p:stCondLst>
                      <p:childTnLst>
                        <p:par>
                          <p:cTn id="1258" nodeType="withEffect" fill="hold">
                            <p:stCondLst>
                              <p:cond delay="0"/>
                            </p:stCondLst>
                            <p:childTnLst>
                              <p:par>
                                <p:cTn id="1259" nodeType="clickEffect" fill="hold" presetClass="entr" presetID="1">
                                  <p:stCondLst>
                                    <p:cond delay="0"/>
                                  </p:stCondLst>
                                  <p:childTnLst>
                                    <p:set>
                                      <p:cBhvr>
                                        <p:cTn id="1260" dur="1" fill="hold">
                                          <p:stCondLst>
                                            <p:cond delay="0"/>
                                          </p:stCondLst>
                                        </p:cTn>
                                        <p:tgtEl>
                                          <p:spTgt spid="763"/>
                                        </p:tgtEl>
                                        <p:attrNameLst>
                                          <p:attrName>style.visibility</p:attrName>
                                        </p:attrNameLst>
                                      </p:cBhvr>
                                      <p:to>
                                        <p:strVal val="visible"/>
                                      </p:to>
                                    </p:set>
                                  </p:childTnLst>
                                </p:cTn>
                              </p:par>
                              <p:par>
                                <p:cTn id="1261" nodeType="withEffect" fill="hold" presetClass="entr" presetID="1">
                                  <p:stCondLst>
                                    <p:cond delay="0"/>
                                  </p:stCondLst>
                                  <p:childTnLst>
                                    <p:set>
                                      <p:cBhvr>
                                        <p:cTn id="1262" dur="1" fill="hold">
                                          <p:stCondLst>
                                            <p:cond delay="0"/>
                                          </p:stCondLst>
                                        </p:cTn>
                                        <p:tgtEl>
                                          <p:spTgt spid="759"/>
                                        </p:tgtEl>
                                        <p:attrNameLst>
                                          <p:attrName>style.visibility</p:attrName>
                                        </p:attrNameLst>
                                      </p:cBhvr>
                                      <p:to>
                                        <p:strVal val="visible"/>
                                      </p:to>
                                    </p:set>
                                  </p:childTnLst>
                                </p:cTn>
                              </p:par>
                            </p:childTnLst>
                          </p:cTn>
                        </p:par>
                      </p:childTnLst>
                    </p:cTn>
                  </p:par>
                  <p:par>
                    <p:cTn id="1263" nodeType="clickEffect" fill="hold">
                      <p:stCondLst>
                        <p:cond delay="indefinite"/>
                      </p:stCondLst>
                      <p:childTnLst>
                        <p:par>
                          <p:cTn id="1264" nodeType="withEffect" fill="hold">
                            <p:stCondLst>
                              <p:cond delay="0"/>
                            </p:stCondLst>
                            <p:childTnLst>
                              <p:par>
                                <p:cTn id="1265" nodeType="clickEffect" fill="hold" presetClass="entr" presetID="1">
                                  <p:stCondLst>
                                    <p:cond delay="0"/>
                                  </p:stCondLst>
                                  <p:childTnLst>
                                    <p:set>
                                      <p:cBhvr>
                                        <p:cTn id="1266" dur="1" fill="hold">
                                          <p:stCondLst>
                                            <p:cond delay="0"/>
                                          </p:stCondLst>
                                        </p:cTn>
                                        <p:tgtEl>
                                          <p:spTgt spid="781"/>
                                        </p:tgtEl>
                                        <p:attrNameLst>
                                          <p:attrName>style.visibility</p:attrName>
                                        </p:attrNameLst>
                                      </p:cBhvr>
                                      <p:to>
                                        <p:strVal val="visible"/>
                                      </p:to>
                                    </p:set>
                                  </p:childTnLst>
                                </p:cTn>
                              </p:par>
                              <p:par>
                                <p:cTn id="1267" nodeType="withEffect" fill="hold" presetClass="entr" presetID="1">
                                  <p:stCondLst>
                                    <p:cond delay="0"/>
                                  </p:stCondLst>
                                  <p:childTnLst>
                                    <p:set>
                                      <p:cBhvr>
                                        <p:cTn id="1268" dur="1" fill="hold">
                                          <p:stCondLst>
                                            <p:cond delay="0"/>
                                          </p:stCondLst>
                                        </p:cTn>
                                        <p:tgtEl>
                                          <p:spTgt spid="780"/>
                                        </p:tgtEl>
                                        <p:attrNameLst>
                                          <p:attrName>style.visibility</p:attrName>
                                        </p:attrNameLst>
                                      </p:cBhvr>
                                      <p:to>
                                        <p:strVal val="visible"/>
                                      </p:to>
                                    </p:set>
                                  </p:childTnLst>
                                </p:cTn>
                              </p:par>
                            </p:childTnLst>
                          </p:cTn>
                        </p:par>
                      </p:childTnLst>
                    </p:cTn>
                  </p:par>
                  <p:par>
                    <p:cTn id="1269" nodeType="clickEffect" fill="hold">
                      <p:stCondLst>
                        <p:cond delay="indefinite"/>
                      </p:stCondLst>
                      <p:childTnLst>
                        <p:par>
                          <p:cTn id="1270" nodeType="withEffect" fill="hold">
                            <p:stCondLst>
                              <p:cond delay="0"/>
                            </p:stCondLst>
                            <p:childTnLst>
                              <p:par>
                                <p:cTn id="1271" nodeType="clickEffect" fill="hold" presetClass="entr" presetID="1">
                                  <p:stCondLst>
                                    <p:cond delay="0"/>
                                  </p:stCondLst>
                                  <p:childTnLst>
                                    <p:set>
                                      <p:cBhvr>
                                        <p:cTn id="1272" dur="1" fill="hold">
                                          <p:stCondLst>
                                            <p:cond delay="0"/>
                                          </p:stCondLst>
                                        </p:cTn>
                                        <p:tgtEl>
                                          <p:spTgt spid="774"/>
                                        </p:tgtEl>
                                        <p:attrNameLst>
                                          <p:attrName>style.visibility</p:attrName>
                                        </p:attrNameLst>
                                      </p:cBhvr>
                                      <p:to>
                                        <p:strVal val="visible"/>
                                      </p:to>
                                    </p:set>
                                  </p:childTnLst>
                                </p:cTn>
                              </p:par>
                              <p:par>
                                <p:cTn id="1273" nodeType="withEffect" fill="hold" presetClass="entr" presetID="1">
                                  <p:stCondLst>
                                    <p:cond delay="0"/>
                                  </p:stCondLst>
                                  <p:childTnLst>
                                    <p:set>
                                      <p:cBhvr>
                                        <p:cTn id="1274" dur="1" fill="hold">
                                          <p:stCondLst>
                                            <p:cond delay="0"/>
                                          </p:stCondLst>
                                        </p:cTn>
                                        <p:tgtEl>
                                          <p:spTgt spid="770"/>
                                        </p:tgtEl>
                                        <p:attrNameLst>
                                          <p:attrName>style.visibility</p:attrName>
                                        </p:attrNameLst>
                                      </p:cBhvr>
                                      <p:to>
                                        <p:strVal val="visible"/>
                                      </p:to>
                                    </p:set>
                                  </p:childTnLst>
                                </p:cTn>
                              </p:par>
                            </p:childTnLst>
                          </p:cTn>
                        </p:par>
                      </p:childTnLst>
                    </p:cTn>
                  </p:par>
                  <p:par>
                    <p:cTn id="1275" nodeType="clickEffect" fill="hold">
                      <p:stCondLst>
                        <p:cond delay="indefinite"/>
                      </p:stCondLst>
                      <p:childTnLst>
                        <p:par>
                          <p:cTn id="1276" nodeType="withEffect" fill="hold">
                            <p:stCondLst>
                              <p:cond delay="0"/>
                            </p:stCondLst>
                            <p:childTnLst>
                              <p:par>
                                <p:cTn id="1277" nodeType="clickEffect" fill="hold" presetClass="entr" presetID="1">
                                  <p:stCondLst>
                                    <p:cond delay="0"/>
                                  </p:stCondLst>
                                  <p:childTnLst>
                                    <p:set>
                                      <p:cBhvr>
                                        <p:cTn id="1278" dur="1" fill="hold">
                                          <p:stCondLst>
                                            <p:cond delay="0"/>
                                          </p:stCondLst>
                                        </p:cTn>
                                        <p:tgtEl>
                                          <p:spTgt spid="771"/>
                                        </p:tgtEl>
                                        <p:attrNameLst>
                                          <p:attrName>style.visibility</p:attrName>
                                        </p:attrNameLst>
                                      </p:cBhvr>
                                      <p:to>
                                        <p:strVal val="visible"/>
                                      </p:to>
                                    </p:set>
                                  </p:childTnLst>
                                </p:cTn>
                              </p:par>
                              <p:par>
                                <p:cTn id="1279" nodeType="withEffect" fill="hold" presetClass="entr" presetID="1">
                                  <p:stCondLst>
                                    <p:cond delay="0"/>
                                  </p:stCondLst>
                                  <p:childTnLst>
                                    <p:set>
                                      <p:cBhvr>
                                        <p:cTn id="1280" dur="1" fill="hold">
                                          <p:stCondLst>
                                            <p:cond delay="0"/>
                                          </p:stCondLst>
                                        </p:cTn>
                                        <p:tgtEl>
                                          <p:spTgt spid="768"/>
                                        </p:tgtEl>
                                        <p:attrNameLst>
                                          <p:attrName>style.visibility</p:attrName>
                                        </p:attrNameLst>
                                      </p:cBhvr>
                                      <p:to>
                                        <p:strVal val="visible"/>
                                      </p:to>
                                    </p:set>
                                  </p:childTnLst>
                                </p:cTn>
                              </p:par>
                            </p:childTnLst>
                          </p:cTn>
                        </p:par>
                      </p:childTnLst>
                    </p:cTn>
                  </p:par>
                  <p:par>
                    <p:cTn id="1281" nodeType="clickEffect" fill="hold">
                      <p:stCondLst>
                        <p:cond delay="indefinite"/>
                      </p:stCondLst>
                      <p:childTnLst>
                        <p:par>
                          <p:cTn id="1282" nodeType="withEffect" fill="hold">
                            <p:stCondLst>
                              <p:cond delay="0"/>
                            </p:stCondLst>
                            <p:childTnLst>
                              <p:par>
                                <p:cTn id="1283" nodeType="clickEffect" fill="hold" presetClass="entr" presetID="1">
                                  <p:stCondLst>
                                    <p:cond delay="0"/>
                                  </p:stCondLst>
                                  <p:childTnLst>
                                    <p:set>
                                      <p:cBhvr>
                                        <p:cTn id="1284" dur="1" fill="hold">
                                          <p:stCondLst>
                                            <p:cond delay="0"/>
                                          </p:stCondLst>
                                        </p:cTn>
                                        <p:tgtEl>
                                          <p:spTgt spid="772"/>
                                        </p:tgtEl>
                                        <p:attrNameLst>
                                          <p:attrName>style.visibility</p:attrName>
                                        </p:attrNameLst>
                                      </p:cBhvr>
                                      <p:to>
                                        <p:strVal val="visible"/>
                                      </p:to>
                                    </p:set>
                                  </p:childTnLst>
                                </p:cTn>
                              </p:par>
                              <p:par>
                                <p:cTn id="1285" nodeType="withEffect" fill="hold" presetClass="entr" presetID="1">
                                  <p:stCondLst>
                                    <p:cond delay="0"/>
                                  </p:stCondLst>
                                  <p:childTnLst>
                                    <p:set>
                                      <p:cBhvr>
                                        <p:cTn id="1286" dur="1" fill="hold">
                                          <p:stCondLst>
                                            <p:cond delay="0"/>
                                          </p:stCondLst>
                                        </p:cTn>
                                        <p:tgtEl>
                                          <p:spTgt spid="769"/>
                                        </p:tgtEl>
                                        <p:attrNameLst>
                                          <p:attrName>style.visibility</p:attrName>
                                        </p:attrNameLst>
                                      </p:cBhvr>
                                      <p:to>
                                        <p:strVal val="visible"/>
                                      </p:to>
                                    </p:set>
                                  </p:childTnLst>
                                </p:cTn>
                              </p:par>
                            </p:childTnLst>
                          </p:cTn>
                        </p:par>
                      </p:childTnLst>
                    </p:cTn>
                  </p:par>
                  <p:par>
                    <p:cTn id="1287" nodeType="clickEffect" fill="hold">
                      <p:stCondLst>
                        <p:cond delay="indefinite"/>
                      </p:stCondLst>
                      <p:childTnLst>
                        <p:par>
                          <p:cTn id="1288" nodeType="withEffect" fill="hold">
                            <p:stCondLst>
                              <p:cond delay="0"/>
                            </p:stCondLst>
                            <p:childTnLst>
                              <p:par>
                                <p:cTn id="1289" nodeType="clickEffect" fill="hold" presetClass="entr" presetID="1">
                                  <p:stCondLst>
                                    <p:cond delay="0"/>
                                  </p:stCondLst>
                                  <p:childTnLst>
                                    <p:set>
                                      <p:cBhvr>
                                        <p:cTn id="1290" dur="1" fill="hold">
                                          <p:stCondLst>
                                            <p:cond delay="0"/>
                                          </p:stCondLst>
                                        </p:cTn>
                                        <p:tgtEl>
                                          <p:spTgt spid="782"/>
                                        </p:tgtEl>
                                        <p:attrNameLst>
                                          <p:attrName>style.visibility</p:attrName>
                                        </p:attrNameLst>
                                      </p:cBhvr>
                                      <p:to>
                                        <p:strVal val="visible"/>
                                      </p:to>
                                    </p:set>
                                  </p:childTnLst>
                                </p:cTn>
                              </p:par>
                              <p:par>
                                <p:cTn id="1291" nodeType="withEffect" fill="hold" presetClass="entr" presetID="1">
                                  <p:stCondLst>
                                    <p:cond delay="0"/>
                                  </p:stCondLst>
                                  <p:childTnLst>
                                    <p:set>
                                      <p:cBhvr>
                                        <p:cTn id="1292" dur="1" fill="hold">
                                          <p:stCondLst>
                                            <p:cond delay="0"/>
                                          </p:stCondLst>
                                        </p:cTn>
                                        <p:tgtEl>
                                          <p:spTgt spid="777"/>
                                        </p:tgtEl>
                                        <p:attrNameLst>
                                          <p:attrName>style.visibility</p:attrName>
                                        </p:attrNameLst>
                                      </p:cBhvr>
                                      <p:to>
                                        <p:strVal val="visible"/>
                                      </p:to>
                                    </p:set>
                                  </p:childTnLst>
                                </p:cTn>
                              </p:par>
                            </p:childTnLst>
                          </p:cTn>
                        </p:par>
                      </p:childTnLst>
                    </p:cTn>
                  </p:par>
                  <p:par>
                    <p:cTn id="1293" nodeType="clickEffect" fill="hold">
                      <p:stCondLst>
                        <p:cond delay="indefinite"/>
                      </p:stCondLst>
                      <p:childTnLst>
                        <p:par>
                          <p:cTn id="1294" nodeType="withEffect" fill="hold">
                            <p:stCondLst>
                              <p:cond delay="0"/>
                            </p:stCondLst>
                            <p:childTnLst>
                              <p:par>
                                <p:cTn id="1295" nodeType="clickEffect" fill="hold" presetClass="entr" presetID="1">
                                  <p:stCondLst>
                                    <p:cond delay="0"/>
                                  </p:stCondLst>
                                  <p:childTnLst>
                                    <p:set>
                                      <p:cBhvr>
                                        <p:cTn id="1296" dur="1" fill="hold">
                                          <p:stCondLst>
                                            <p:cond delay="0"/>
                                          </p:stCondLst>
                                        </p:cTn>
                                        <p:tgtEl>
                                          <p:spTgt spid="783"/>
                                        </p:tgtEl>
                                        <p:attrNameLst>
                                          <p:attrName>style.visibility</p:attrName>
                                        </p:attrNameLst>
                                      </p:cBhvr>
                                      <p:to>
                                        <p:strVal val="visible"/>
                                      </p:to>
                                    </p:set>
                                  </p:childTnLst>
                                </p:cTn>
                              </p:par>
                            </p:childTnLst>
                          </p:cTn>
                        </p:par>
                      </p:childTnLst>
                    </p:cTn>
                  </p:par>
                  <p:par>
                    <p:cTn id="1297" nodeType="clickEffect" fill="hold">
                      <p:stCondLst>
                        <p:cond delay="indefinite"/>
                      </p:stCondLst>
                      <p:childTnLst>
                        <p:par>
                          <p:cTn id="1298" nodeType="withEffect" fill="hold">
                            <p:stCondLst>
                              <p:cond delay="0"/>
                            </p:stCondLst>
                            <p:childTnLst>
                              <p:par>
                                <p:cTn id="1299" nodeType="clickEffect" fill="hold" presetClass="entr" presetID="1">
                                  <p:stCondLst>
                                    <p:cond delay="0"/>
                                  </p:stCondLst>
                                  <p:childTnLst>
                                    <p:set>
                                      <p:cBhvr>
                                        <p:cTn id="1300" dur="1" fill="hold">
                                          <p:stCondLst>
                                            <p:cond delay="0"/>
                                          </p:stCondLst>
                                        </p:cTn>
                                        <p:tgtEl>
                                          <p:spTgt spid="779"/>
                                        </p:tgtEl>
                                        <p:attrNameLst>
                                          <p:attrName>style.visibility</p:attrName>
                                        </p:attrNameLst>
                                      </p:cBhvr>
                                      <p:to>
                                        <p:strVal val="visible"/>
                                      </p:to>
                                    </p:set>
                                  </p:childTnLst>
                                </p:cTn>
                              </p:par>
                              <p:par>
                                <p:cTn id="1301" nodeType="withEffect" fill="hold" presetClass="entr" presetID="1">
                                  <p:stCondLst>
                                    <p:cond delay="0"/>
                                  </p:stCondLst>
                                  <p:childTnLst>
                                    <p:set>
                                      <p:cBhvr>
                                        <p:cTn id="1302" dur="1" fill="hold">
                                          <p:stCondLst>
                                            <p:cond delay="0"/>
                                          </p:stCondLst>
                                        </p:cTn>
                                        <p:tgtEl>
                                          <p:spTgt spid="784"/>
                                        </p:tgtEl>
                                        <p:attrNameLst>
                                          <p:attrName>style.visibility</p:attrName>
                                        </p:attrNameLst>
                                      </p:cBhvr>
                                      <p:to>
                                        <p:strVal val="visible"/>
                                      </p:to>
                                    </p:set>
                                  </p:childTnLst>
                                </p:cTn>
                              </p:par>
                            </p:childTnLst>
                          </p:cTn>
                        </p:par>
                      </p:childTnLst>
                    </p:cTn>
                  </p:par>
                  <p:par>
                    <p:cTn id="1303" nodeType="clickEffect" fill="hold">
                      <p:stCondLst>
                        <p:cond delay="indefinite"/>
                      </p:stCondLst>
                      <p:childTnLst>
                        <p:par>
                          <p:cTn id="1304" nodeType="withEffect" fill="hold">
                            <p:stCondLst>
                              <p:cond delay="0"/>
                            </p:stCondLst>
                            <p:childTnLst>
                              <p:par>
                                <p:cTn id="1305" nodeType="clickEffect" fill="hold" presetClass="entr" presetID="1">
                                  <p:stCondLst>
                                    <p:cond delay="0"/>
                                  </p:stCondLst>
                                  <p:childTnLst>
                                    <p:set>
                                      <p:cBhvr>
                                        <p:cTn id="1306" dur="1" fill="hold">
                                          <p:stCondLst>
                                            <p:cond delay="0"/>
                                          </p:stCondLst>
                                        </p:cTn>
                                        <p:tgtEl>
                                          <p:spTgt spid="776"/>
                                        </p:tgtEl>
                                        <p:attrNameLst>
                                          <p:attrName>style.visibility</p:attrName>
                                        </p:attrNameLst>
                                      </p:cBhvr>
                                      <p:to>
                                        <p:strVal val="visible"/>
                                      </p:to>
                                    </p:set>
                                  </p:childTnLst>
                                </p:cTn>
                              </p:par>
                              <p:par>
                                <p:cTn id="1307" nodeType="withEffect" fill="hold" presetClass="entr" presetID="1">
                                  <p:stCondLst>
                                    <p:cond delay="0"/>
                                  </p:stCondLst>
                                  <p:childTnLst>
                                    <p:set>
                                      <p:cBhvr>
                                        <p:cTn id="1308" dur="1" fill="hold">
                                          <p:stCondLst>
                                            <p:cond delay="0"/>
                                          </p:stCondLst>
                                        </p:cTn>
                                        <p:tgtEl>
                                          <p:spTgt spid="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6" name="PlaceHolder 1"/>
          <p:cNvSpPr>
            <a:spLocks noGrp="1"/>
          </p:cNvSpPr>
          <p:nvPr>
            <p:ph type="title"/>
          </p:nvPr>
        </p:nvSpPr>
        <p:spPr>
          <a:xfrm>
            <a:off x="1061280" y="12168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787" name="PlaceHolder 2"/>
          <p:cNvSpPr>
            <a:spLocks noGrp="1"/>
          </p:cNvSpPr>
          <p:nvPr>
            <p:ph/>
          </p:nvPr>
        </p:nvSpPr>
        <p:spPr>
          <a:xfrm>
            <a:off x="457200" y="1368360"/>
            <a:ext cx="8685720" cy="553284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09" dur="indefinite" restart="never" nodeType="tmRoot">
          <p:childTnLst>
            <p:seq>
              <p:cTn id="1310" dur="indefinite" nodeType="mainSeq">
                <p:childTnLst>
                  <p:par>
                    <p:cTn id="1311" nodeType="clickEffect" fill="hold">
                      <p:stCondLst>
                        <p:cond delay="indefinite"/>
                      </p:stCondLst>
                      <p:childTnLst>
                        <p:par>
                          <p:cTn id="1312" nodeType="withEffect" fill="hold">
                            <p:stCondLst>
                              <p:cond delay="0"/>
                            </p:stCondLst>
                            <p:childTnLst>
                              <p:par>
                                <p:cTn id="1313" nodeType="clickEffect" fill="hold" presetClass="entr" presetID="1">
                                  <p:stCondLst>
                                    <p:cond delay="0"/>
                                  </p:stCondLst>
                                  <p:childTnLst>
                                    <p:set>
                                      <p:cBhvr>
                                        <p:cTn id="1314" dur="1" fill="hold">
                                          <p:stCondLst>
                                            <p:cond delay="0"/>
                                          </p:stCondLst>
                                        </p:cTn>
                                        <p:tgtEl>
                                          <p:spTgt spid="787">
                                            <p:txEl>
                                              <p:pRg st="0" end="0"/>
                                            </p:txEl>
                                          </p:spTgt>
                                        </p:tgtEl>
                                        <p:attrNameLst>
                                          <p:attrName>style.visibility</p:attrName>
                                        </p:attrNameLst>
                                      </p:cBhvr>
                                      <p:to>
                                        <p:strVal val="visible"/>
                                      </p:to>
                                    </p:set>
                                  </p:childTnLst>
                                </p:cTn>
                              </p:par>
                            </p:childTnLst>
                          </p:cTn>
                        </p:par>
                      </p:childTnLst>
                    </p:cTn>
                  </p:par>
                  <p:par>
                    <p:cTn id="1315" nodeType="clickEffect" fill="hold">
                      <p:stCondLst>
                        <p:cond delay="indefinite"/>
                      </p:stCondLst>
                      <p:childTnLst>
                        <p:par>
                          <p:cTn id="1316" nodeType="withEffect" fill="hold">
                            <p:stCondLst>
                              <p:cond delay="0"/>
                            </p:stCondLst>
                            <p:childTnLst>
                              <p:par>
                                <p:cTn id="1317" nodeType="clickEffect" fill="hold" presetClass="entr" presetID="1">
                                  <p:stCondLst>
                                    <p:cond delay="0"/>
                                  </p:stCondLst>
                                  <p:childTnLst>
                                    <p:set>
                                      <p:cBhvr>
                                        <p:cTn id="1318" dur="1" fill="hold">
                                          <p:stCondLst>
                                            <p:cond delay="0"/>
                                          </p:stCondLst>
                                        </p:cTn>
                                        <p:tgtEl>
                                          <p:spTgt spid="787">
                                            <p:txEl>
                                              <p:pRg st="1" end="1"/>
                                            </p:txEl>
                                          </p:spTgt>
                                        </p:tgtEl>
                                        <p:attrNameLst>
                                          <p:attrName>style.visibility</p:attrName>
                                        </p:attrNameLst>
                                      </p:cBhvr>
                                      <p:to>
                                        <p:strVal val="visible"/>
                                      </p:to>
                                    </p:set>
                                  </p:childTnLst>
                                </p:cTn>
                              </p:par>
                            </p:childTnLst>
                          </p:cTn>
                        </p:par>
                      </p:childTnLst>
                    </p:cTn>
                  </p:par>
                  <p:par>
                    <p:cTn id="1319" nodeType="clickEffect" fill="hold">
                      <p:stCondLst>
                        <p:cond delay="indefinite"/>
                      </p:stCondLst>
                      <p:childTnLst>
                        <p:par>
                          <p:cTn id="1320" nodeType="withEffect" fill="hold">
                            <p:stCondLst>
                              <p:cond delay="0"/>
                            </p:stCondLst>
                            <p:childTnLst>
                              <p:par>
                                <p:cTn id="1321" nodeType="clickEffect" fill="hold" presetClass="entr" presetID="1">
                                  <p:stCondLst>
                                    <p:cond delay="0"/>
                                  </p:stCondLst>
                                  <p:childTnLst>
                                    <p:set>
                                      <p:cBhvr>
                                        <p:cTn id="1322" dur="1" fill="hold">
                                          <p:stCondLst>
                                            <p:cond delay="0"/>
                                          </p:stCondLst>
                                        </p:cTn>
                                        <p:tgtEl>
                                          <p:spTgt spid="787">
                                            <p:txEl>
                                              <p:pRg st="2" end="2"/>
                                            </p:txEl>
                                          </p:spTgt>
                                        </p:tgtEl>
                                        <p:attrNameLst>
                                          <p:attrName>style.visibility</p:attrName>
                                        </p:attrNameLst>
                                      </p:cBhvr>
                                      <p:to>
                                        <p:strVal val="visible"/>
                                      </p:to>
                                    </p:set>
                                  </p:childTnLst>
                                </p:cTn>
                              </p:par>
                            </p:childTnLst>
                          </p:cTn>
                        </p:par>
                      </p:childTnLst>
                    </p:cTn>
                  </p:par>
                  <p:par>
                    <p:cTn id="1323" nodeType="clickEffect" fill="hold">
                      <p:stCondLst>
                        <p:cond delay="indefinite"/>
                      </p:stCondLst>
                      <p:childTnLst>
                        <p:par>
                          <p:cTn id="1324" nodeType="withEffect" fill="hold">
                            <p:stCondLst>
                              <p:cond delay="0"/>
                            </p:stCondLst>
                            <p:childTnLst>
                              <p:par>
                                <p:cTn id="1325" nodeType="clickEffect" fill="hold" presetClass="entr" presetID="1">
                                  <p:stCondLst>
                                    <p:cond delay="0"/>
                                  </p:stCondLst>
                                  <p:childTnLst>
                                    <p:set>
                                      <p:cBhvr>
                                        <p:cTn id="1326" dur="1" fill="hold">
                                          <p:stCondLst>
                                            <p:cond delay="0"/>
                                          </p:stCondLst>
                                        </p:cTn>
                                        <p:tgtEl>
                                          <p:spTgt spid="78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PlaceHolder 1"/>
          <p:cNvSpPr>
            <a:spLocks noGrp="1"/>
          </p:cNvSpPr>
          <p:nvPr>
            <p:ph/>
          </p:nvPr>
        </p:nvSpPr>
        <p:spPr>
          <a:xfrm>
            <a:off x="149400" y="1430280"/>
            <a:ext cx="8861760" cy="4904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789" name="Title 16"/>
          <p:cNvSpPr/>
          <p:nvPr/>
        </p:nvSpPr>
        <p:spPr>
          <a:xfrm>
            <a:off x="1061280" y="121680"/>
            <a:ext cx="8228520" cy="75132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27" dur="indefinite" restart="never" nodeType="tmRoot">
          <p:childTnLst>
            <p:seq>
              <p:cTn id="1328" dur="indefinite" nodeType="mainSeq">
                <p:childTnLst>
                  <p:par>
                    <p:cTn id="1329" nodeType="clickEffect" fill="hold">
                      <p:stCondLst>
                        <p:cond delay="indefinite"/>
                      </p:stCondLst>
                      <p:childTnLst>
                        <p:par>
                          <p:cTn id="1330" nodeType="withEffect" fill="hold">
                            <p:stCondLst>
                              <p:cond delay="0"/>
                            </p:stCondLst>
                            <p:childTnLst>
                              <p:par>
                                <p:cTn id="1331" nodeType="clickEffect" fill="hold" presetClass="entr" presetID="1">
                                  <p:stCondLst>
                                    <p:cond delay="0"/>
                                  </p:stCondLst>
                                  <p:childTnLst>
                                    <p:set>
                                      <p:cBhvr>
                                        <p:cTn id="1332" dur="1" fill="hold">
                                          <p:stCondLst>
                                            <p:cond delay="0"/>
                                          </p:stCondLst>
                                        </p:cTn>
                                        <p:tgtEl>
                                          <p:spTgt spid="788">
                                            <p:txEl>
                                              <p:pRg st="1" end="1"/>
                                            </p:txEl>
                                          </p:spTgt>
                                        </p:tgtEl>
                                        <p:attrNameLst>
                                          <p:attrName>style.visibility</p:attrName>
                                        </p:attrNameLst>
                                      </p:cBhvr>
                                      <p:to>
                                        <p:strVal val="visible"/>
                                      </p:to>
                                    </p:set>
                                  </p:childTnLst>
                                </p:cTn>
                              </p:par>
                              <p:par>
                                <p:cTn id="1333" nodeType="withEffect" fill="hold" presetClass="entr" presetID="1">
                                  <p:stCondLst>
                                    <p:cond delay="0"/>
                                  </p:stCondLst>
                                  <p:childTnLst>
                                    <p:set>
                                      <p:cBhvr>
                                        <p:cTn id="1334" dur="1" fill="hold">
                                          <p:stCondLst>
                                            <p:cond delay="0"/>
                                          </p:stCondLst>
                                        </p:cTn>
                                        <p:tgtEl>
                                          <p:spTgt spid="788">
                                            <p:txEl>
                                              <p:pRg st="2" end="2"/>
                                            </p:txEl>
                                          </p:spTgt>
                                        </p:tgtEl>
                                        <p:attrNameLst>
                                          <p:attrName>style.visibility</p:attrName>
                                        </p:attrNameLst>
                                      </p:cBhvr>
                                      <p:to>
                                        <p:strVal val="visible"/>
                                      </p:to>
                                    </p:set>
                                  </p:childTnLst>
                                </p:cTn>
                              </p:par>
                            </p:childTnLst>
                          </p:cTn>
                        </p:par>
                      </p:childTnLst>
                    </p:cTn>
                  </p:par>
                  <p:par>
                    <p:cTn id="1335" nodeType="clickEffect" fill="hold">
                      <p:stCondLst>
                        <p:cond delay="indefinite"/>
                      </p:stCondLst>
                      <p:childTnLst>
                        <p:par>
                          <p:cTn id="1336" nodeType="withEffect" fill="hold">
                            <p:stCondLst>
                              <p:cond delay="0"/>
                            </p:stCondLst>
                            <p:childTnLst>
                              <p:par>
                                <p:cTn id="1337" nodeType="clickEffect" fill="hold" presetClass="entr" presetID="1">
                                  <p:stCondLst>
                                    <p:cond delay="0"/>
                                  </p:stCondLst>
                                  <p:childTnLst>
                                    <p:set>
                                      <p:cBhvr>
                                        <p:cTn id="1338" dur="1" fill="hold">
                                          <p:stCondLst>
                                            <p:cond delay="0"/>
                                          </p:stCondLst>
                                        </p:cTn>
                                        <p:tgtEl>
                                          <p:spTgt spid="788">
                                            <p:txEl>
                                              <p:pRg st="3" end="3"/>
                                            </p:txEl>
                                          </p:spTgt>
                                        </p:tgtEl>
                                        <p:attrNameLst>
                                          <p:attrName>style.visibility</p:attrName>
                                        </p:attrNameLst>
                                      </p:cBhvr>
                                      <p:to>
                                        <p:strVal val="visible"/>
                                      </p:to>
                                    </p:set>
                                  </p:childTnLst>
                                </p:cTn>
                              </p:par>
                            </p:childTnLst>
                          </p:cTn>
                        </p:par>
                      </p:childTnLst>
                    </p:cTn>
                  </p:par>
                  <p:par>
                    <p:cTn id="1339" nodeType="clickEffect" fill="hold">
                      <p:stCondLst>
                        <p:cond delay="indefinite"/>
                      </p:stCondLst>
                      <p:childTnLst>
                        <p:par>
                          <p:cTn id="1340" nodeType="withEffect" fill="hold">
                            <p:stCondLst>
                              <p:cond delay="0"/>
                            </p:stCondLst>
                            <p:childTnLst>
                              <p:par>
                                <p:cTn id="1341" nodeType="clickEffect" fill="hold" presetClass="entr" presetID="1">
                                  <p:stCondLst>
                                    <p:cond delay="0"/>
                                  </p:stCondLst>
                                  <p:childTnLst>
                                    <p:set>
                                      <p:cBhvr>
                                        <p:cTn id="1342" dur="1" fill="hold">
                                          <p:stCondLst>
                                            <p:cond delay="0"/>
                                          </p:stCondLst>
                                        </p:cTn>
                                        <p:tgtEl>
                                          <p:spTgt spid="788">
                                            <p:txEl>
                                              <p:pRg st="4" end="4"/>
                                            </p:txEl>
                                          </p:spTgt>
                                        </p:tgtEl>
                                        <p:attrNameLst>
                                          <p:attrName>style.visibility</p:attrName>
                                        </p:attrNameLst>
                                      </p:cBhvr>
                                      <p:to>
                                        <p:strVal val="visible"/>
                                      </p:to>
                                    </p:set>
                                  </p:childTnLst>
                                </p:cTn>
                              </p:par>
                            </p:childTnLst>
                          </p:cTn>
                        </p:par>
                      </p:childTnLst>
                    </p:cTn>
                  </p:par>
                  <p:par>
                    <p:cTn id="1343" nodeType="clickEffect" fill="hold">
                      <p:stCondLst>
                        <p:cond delay="indefinite"/>
                      </p:stCondLst>
                      <p:childTnLst>
                        <p:par>
                          <p:cTn id="1344" nodeType="withEffect" fill="hold">
                            <p:stCondLst>
                              <p:cond delay="0"/>
                            </p:stCondLst>
                            <p:childTnLst>
                              <p:par>
                                <p:cTn id="1345" nodeType="clickEffect" fill="hold" presetClass="entr" presetID="1">
                                  <p:stCondLst>
                                    <p:cond delay="0"/>
                                  </p:stCondLst>
                                  <p:childTnLst>
                                    <p:set>
                                      <p:cBhvr>
                                        <p:cTn id="1346" dur="1" fill="hold">
                                          <p:stCondLst>
                                            <p:cond delay="0"/>
                                          </p:stCondLst>
                                        </p:cTn>
                                        <p:tgtEl>
                                          <p:spTgt spid="788">
                                            <p:txEl>
                                              <p:pRg st="5" end="5"/>
                                            </p:txEl>
                                          </p:spTgt>
                                        </p:tgtEl>
                                        <p:attrNameLst>
                                          <p:attrName>style.visibility</p:attrName>
                                        </p:attrNameLst>
                                      </p:cBhvr>
                                      <p:to>
                                        <p:strVal val="visible"/>
                                      </p:to>
                                    </p:set>
                                  </p:childTnLst>
                                </p:cTn>
                              </p:par>
                            </p:childTnLst>
                          </p:cTn>
                        </p:par>
                      </p:childTnLst>
                    </p:cTn>
                  </p:par>
                  <p:par>
                    <p:cTn id="1347" nodeType="clickEffect" fill="hold">
                      <p:stCondLst>
                        <p:cond delay="indefinite"/>
                      </p:stCondLst>
                      <p:childTnLst>
                        <p:par>
                          <p:cTn id="1348" nodeType="withEffect" fill="hold">
                            <p:stCondLst>
                              <p:cond delay="0"/>
                            </p:stCondLst>
                            <p:childTnLst>
                              <p:par>
                                <p:cTn id="1349" nodeType="clickEffect" fill="hold" presetClass="entr" presetID="1">
                                  <p:stCondLst>
                                    <p:cond delay="0"/>
                                  </p:stCondLst>
                                  <p:childTnLst>
                                    <p:set>
                                      <p:cBhvr>
                                        <p:cTn id="1350" dur="1" fill="hold">
                                          <p:stCondLst>
                                            <p:cond delay="0"/>
                                          </p:stCondLst>
                                        </p:cTn>
                                        <p:tgtEl>
                                          <p:spTgt spid="788">
                                            <p:txEl>
                                              <p:pRg st="6" end="6"/>
                                            </p:txEl>
                                          </p:spTgt>
                                        </p:tgtEl>
                                        <p:attrNameLst>
                                          <p:attrName>style.visibility</p:attrName>
                                        </p:attrNameLst>
                                      </p:cBhvr>
                                      <p:to>
                                        <p:strVal val="visible"/>
                                      </p:to>
                                    </p:set>
                                  </p:childTnLst>
                                </p:cTn>
                              </p:par>
                            </p:childTnLst>
                          </p:cTn>
                        </p:par>
                      </p:childTnLst>
                    </p:cTn>
                  </p:par>
                  <p:par>
                    <p:cTn id="1351" nodeType="clickEffect" fill="hold">
                      <p:stCondLst>
                        <p:cond delay="indefinite"/>
                      </p:stCondLst>
                      <p:childTnLst>
                        <p:par>
                          <p:cTn id="1352" nodeType="withEffect" fill="hold">
                            <p:stCondLst>
                              <p:cond delay="0"/>
                            </p:stCondLst>
                            <p:childTnLst>
                              <p:par>
                                <p:cTn id="1353" nodeType="clickEffect" fill="hold" presetClass="entr" presetID="1">
                                  <p:stCondLst>
                                    <p:cond delay="0"/>
                                  </p:stCondLst>
                                  <p:childTnLst>
                                    <p:set>
                                      <p:cBhvr>
                                        <p:cTn id="1354" dur="1" fill="hold">
                                          <p:stCondLst>
                                            <p:cond delay="0"/>
                                          </p:stCondLst>
                                        </p:cTn>
                                        <p:tgtEl>
                                          <p:spTgt spid="788">
                                            <p:txEl>
                                              <p:pRg st="7" end="7"/>
                                            </p:txEl>
                                          </p:spTgt>
                                        </p:tgtEl>
                                        <p:attrNameLst>
                                          <p:attrName>style.visibility</p:attrName>
                                        </p:attrNameLst>
                                      </p:cBhvr>
                                      <p:to>
                                        <p:strVal val="visible"/>
                                      </p:to>
                                    </p:set>
                                  </p:childTnLst>
                                </p:cTn>
                              </p:par>
                            </p:childTnLst>
                          </p:cTn>
                        </p:par>
                      </p:childTnLst>
                    </p:cTn>
                  </p:par>
                  <p:par>
                    <p:cTn id="1355" nodeType="clickEffect" fill="hold">
                      <p:stCondLst>
                        <p:cond delay="indefinite"/>
                      </p:stCondLst>
                      <p:childTnLst>
                        <p:par>
                          <p:cTn id="1356" nodeType="withEffect" fill="hold">
                            <p:stCondLst>
                              <p:cond delay="0"/>
                            </p:stCondLst>
                            <p:childTnLst>
                              <p:par>
                                <p:cTn id="1357" nodeType="clickEffect" fill="hold" presetClass="entr" presetID="1">
                                  <p:stCondLst>
                                    <p:cond delay="0"/>
                                  </p:stCondLst>
                                  <p:childTnLst>
                                    <p:set>
                                      <p:cBhvr>
                                        <p:cTn id="1358" dur="1" fill="hold">
                                          <p:stCondLst>
                                            <p:cond delay="0"/>
                                          </p:stCondLst>
                                        </p:cTn>
                                        <p:tgtEl>
                                          <p:spTgt spid="78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TextBox 31"/>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791" name="TextBox 32"/>
          <p:cNvSpPr/>
          <p:nvPr/>
        </p:nvSpPr>
        <p:spPr>
          <a:xfrm>
            <a:off x="135000" y="1201680"/>
            <a:ext cx="881100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59" dur="indefinite" restart="never" nodeType="tmRoot">
          <p:childTnLst>
            <p:seq>
              <p:cTn id="1360" dur="indefinite" nodeType="mainSeq">
                <p:childTnLst>
                  <p:par>
                    <p:cTn id="1361" nodeType="clickEffect" fill="hold">
                      <p:stCondLst>
                        <p:cond delay="indefinite"/>
                      </p:stCondLst>
                      <p:childTnLst>
                        <p:par>
                          <p:cTn id="1362" nodeType="withEffect" fill="hold">
                            <p:stCondLst>
                              <p:cond delay="0"/>
                            </p:stCondLst>
                            <p:childTnLst>
                              <p:par>
                                <p:cTn id="1363" nodeType="clickEffect" fill="hold" presetClass="entr" presetID="1">
                                  <p:stCondLst>
                                    <p:cond delay="0"/>
                                  </p:stCondLst>
                                  <p:childTnLst>
                                    <p:set>
                                      <p:cBhvr>
                                        <p:cTn id="1364" dur="1" fill="hold">
                                          <p:stCondLst>
                                            <p:cond delay="0"/>
                                          </p:stCondLst>
                                        </p:cTn>
                                        <p:tgtEl>
                                          <p:spTgt spid="791">
                                            <p:txEl>
                                              <p:pRg st="0" end="0"/>
                                            </p:txEl>
                                          </p:spTgt>
                                        </p:tgtEl>
                                        <p:attrNameLst>
                                          <p:attrName>style.visibility</p:attrName>
                                        </p:attrNameLst>
                                      </p:cBhvr>
                                      <p:to>
                                        <p:strVal val="visible"/>
                                      </p:to>
                                    </p:set>
                                  </p:childTnLst>
                                </p:cTn>
                              </p:par>
                            </p:childTnLst>
                          </p:cTn>
                        </p:par>
                      </p:childTnLst>
                    </p:cTn>
                  </p:par>
                  <p:par>
                    <p:cTn id="1365" nodeType="clickEffect" fill="hold">
                      <p:stCondLst>
                        <p:cond delay="indefinite"/>
                      </p:stCondLst>
                      <p:childTnLst>
                        <p:par>
                          <p:cTn id="1366" nodeType="withEffect" fill="hold">
                            <p:stCondLst>
                              <p:cond delay="0"/>
                            </p:stCondLst>
                            <p:childTnLst>
                              <p:par>
                                <p:cTn id="1367" nodeType="clickEffect" fill="hold" presetClass="entr" presetID="1">
                                  <p:stCondLst>
                                    <p:cond delay="0"/>
                                  </p:stCondLst>
                                  <p:childTnLst>
                                    <p:set>
                                      <p:cBhvr>
                                        <p:cTn id="1368" dur="1" fill="hold">
                                          <p:stCondLst>
                                            <p:cond delay="0"/>
                                          </p:stCondLst>
                                        </p:cTn>
                                        <p:tgtEl>
                                          <p:spTgt spid="791">
                                            <p:txEl>
                                              <p:pRg st="1" end="1"/>
                                            </p:txEl>
                                          </p:spTgt>
                                        </p:tgtEl>
                                        <p:attrNameLst>
                                          <p:attrName>style.visibility</p:attrName>
                                        </p:attrNameLst>
                                      </p:cBhvr>
                                      <p:to>
                                        <p:strVal val="visible"/>
                                      </p:to>
                                    </p:set>
                                  </p:childTnLst>
                                </p:cTn>
                              </p:par>
                            </p:childTnLst>
                          </p:cTn>
                        </p:par>
                      </p:childTnLst>
                    </p:cTn>
                  </p:par>
                  <p:par>
                    <p:cTn id="1369" nodeType="clickEffect" fill="hold">
                      <p:stCondLst>
                        <p:cond delay="indefinite"/>
                      </p:stCondLst>
                      <p:childTnLst>
                        <p:par>
                          <p:cTn id="1370" nodeType="withEffect" fill="hold">
                            <p:stCondLst>
                              <p:cond delay="0"/>
                            </p:stCondLst>
                            <p:childTnLst>
                              <p:par>
                                <p:cTn id="1371" nodeType="clickEffect" fill="hold" presetClass="entr" presetID="1">
                                  <p:stCondLst>
                                    <p:cond delay="0"/>
                                  </p:stCondLst>
                                  <p:childTnLst>
                                    <p:set>
                                      <p:cBhvr>
                                        <p:cTn id="1372" dur="1" fill="hold">
                                          <p:stCondLst>
                                            <p:cond delay="0"/>
                                          </p:stCondLst>
                                        </p:cTn>
                                        <p:tgtEl>
                                          <p:spTgt spid="791">
                                            <p:txEl>
                                              <p:pRg st="2" end="2"/>
                                            </p:txEl>
                                          </p:spTgt>
                                        </p:tgtEl>
                                        <p:attrNameLst>
                                          <p:attrName>style.visibility</p:attrName>
                                        </p:attrNameLst>
                                      </p:cBhvr>
                                      <p:to>
                                        <p:strVal val="visible"/>
                                      </p:to>
                                    </p:set>
                                  </p:childTnLst>
                                </p:cTn>
                              </p:par>
                            </p:childTnLst>
                          </p:cTn>
                        </p:par>
                      </p:childTnLst>
                    </p:cTn>
                  </p:par>
                  <p:par>
                    <p:cTn id="1373" nodeType="clickEffect" fill="hold">
                      <p:stCondLst>
                        <p:cond delay="indefinite"/>
                      </p:stCondLst>
                      <p:childTnLst>
                        <p:par>
                          <p:cTn id="1374" nodeType="withEffect" fill="hold">
                            <p:stCondLst>
                              <p:cond delay="0"/>
                            </p:stCondLst>
                            <p:childTnLst>
                              <p:par>
                                <p:cTn id="1375" nodeType="clickEffect" fill="hold" presetClass="entr" presetID="1">
                                  <p:stCondLst>
                                    <p:cond delay="0"/>
                                  </p:stCondLst>
                                  <p:childTnLst>
                                    <p:set>
                                      <p:cBhvr>
                                        <p:cTn id="1376" dur="1" fill="hold">
                                          <p:stCondLst>
                                            <p:cond delay="0"/>
                                          </p:stCondLst>
                                        </p:cTn>
                                        <p:tgtEl>
                                          <p:spTgt spid="791">
                                            <p:txEl>
                                              <p:pRg st="3" end="3"/>
                                            </p:txEl>
                                          </p:spTgt>
                                        </p:tgtEl>
                                        <p:attrNameLst>
                                          <p:attrName>style.visibility</p:attrName>
                                        </p:attrNameLst>
                                      </p:cBhvr>
                                      <p:to>
                                        <p:strVal val="visible"/>
                                      </p:to>
                                    </p:set>
                                  </p:childTnLst>
                                </p:cTn>
                              </p:par>
                            </p:childTnLst>
                          </p:cTn>
                        </p:par>
                      </p:childTnLst>
                    </p:cTn>
                  </p:par>
                  <p:par>
                    <p:cTn id="1377" nodeType="clickEffect" fill="hold">
                      <p:stCondLst>
                        <p:cond delay="indefinite"/>
                      </p:stCondLst>
                      <p:childTnLst>
                        <p:par>
                          <p:cTn id="1378" nodeType="withEffect" fill="hold">
                            <p:stCondLst>
                              <p:cond delay="0"/>
                            </p:stCondLst>
                            <p:childTnLst>
                              <p:par>
                                <p:cTn id="1379" nodeType="clickEffect" fill="hold" presetClass="entr" presetID="1">
                                  <p:stCondLst>
                                    <p:cond delay="0"/>
                                  </p:stCondLst>
                                  <p:childTnLst>
                                    <p:set>
                                      <p:cBhvr>
                                        <p:cTn id="1380" dur="1" fill="hold">
                                          <p:stCondLst>
                                            <p:cond delay="0"/>
                                          </p:stCondLst>
                                        </p:cTn>
                                        <p:tgtEl>
                                          <p:spTgt spid="791">
                                            <p:txEl>
                                              <p:pRg st="4" end="4"/>
                                            </p:txEl>
                                          </p:spTgt>
                                        </p:tgtEl>
                                        <p:attrNameLst>
                                          <p:attrName>style.visibility</p:attrName>
                                        </p:attrNameLst>
                                      </p:cBhvr>
                                      <p:to>
                                        <p:strVal val="visible"/>
                                      </p:to>
                                    </p:set>
                                  </p:childTnLst>
                                </p:cTn>
                              </p:par>
                            </p:childTnLst>
                          </p:cTn>
                        </p:par>
                      </p:childTnLst>
                    </p:cTn>
                  </p:par>
                  <p:par>
                    <p:cTn id="1381" nodeType="clickEffect" fill="hold">
                      <p:stCondLst>
                        <p:cond delay="indefinite"/>
                      </p:stCondLst>
                      <p:childTnLst>
                        <p:par>
                          <p:cTn id="1382" nodeType="withEffect" fill="hold">
                            <p:stCondLst>
                              <p:cond delay="0"/>
                            </p:stCondLst>
                            <p:childTnLst>
                              <p:par>
                                <p:cTn id="1383" nodeType="clickEffect" fill="hold" presetClass="entr" presetID="1">
                                  <p:stCondLst>
                                    <p:cond delay="0"/>
                                  </p:stCondLst>
                                  <p:childTnLst>
                                    <p:set>
                                      <p:cBhvr>
                                        <p:cTn id="1384" dur="1" fill="hold">
                                          <p:stCondLst>
                                            <p:cond delay="0"/>
                                          </p:stCondLst>
                                        </p:cTn>
                                        <p:tgtEl>
                                          <p:spTgt spid="791">
                                            <p:txEl>
                                              <p:pRg st="5" end="5"/>
                                            </p:txEl>
                                          </p:spTgt>
                                        </p:tgtEl>
                                        <p:attrNameLst>
                                          <p:attrName>style.visibility</p:attrName>
                                        </p:attrNameLst>
                                      </p:cBhvr>
                                      <p:to>
                                        <p:strVal val="visible"/>
                                      </p:to>
                                    </p:set>
                                  </p:childTnLst>
                                </p:cTn>
                              </p:par>
                            </p:childTnLst>
                          </p:cTn>
                        </p:par>
                      </p:childTnLst>
                    </p:cTn>
                  </p:par>
                  <p:par>
                    <p:cTn id="1385" nodeType="clickEffect" fill="hold">
                      <p:stCondLst>
                        <p:cond delay="indefinite"/>
                      </p:stCondLst>
                      <p:childTnLst>
                        <p:par>
                          <p:cTn id="1386" nodeType="withEffect" fill="hold">
                            <p:stCondLst>
                              <p:cond delay="0"/>
                            </p:stCondLst>
                            <p:childTnLst>
                              <p:par>
                                <p:cTn id="1387" nodeType="clickEffect" fill="hold" presetClass="entr" presetID="1">
                                  <p:stCondLst>
                                    <p:cond delay="0"/>
                                  </p:stCondLst>
                                  <p:childTnLst>
                                    <p:set>
                                      <p:cBhvr>
                                        <p:cTn id="1388" dur="1" fill="hold">
                                          <p:stCondLst>
                                            <p:cond delay="0"/>
                                          </p:stCondLst>
                                        </p:cTn>
                                        <p:tgtEl>
                                          <p:spTgt spid="791">
                                            <p:txEl>
                                              <p:pRg st="6" end="6"/>
                                            </p:txEl>
                                          </p:spTgt>
                                        </p:tgtEl>
                                        <p:attrNameLst>
                                          <p:attrName>style.visibility</p:attrName>
                                        </p:attrNameLst>
                                      </p:cBhvr>
                                      <p:to>
                                        <p:strVal val="visible"/>
                                      </p:to>
                                    </p:set>
                                  </p:childTnLst>
                                </p:cTn>
                              </p:par>
                            </p:childTnLst>
                          </p:cTn>
                        </p:par>
                      </p:childTnLst>
                    </p:cTn>
                  </p:par>
                  <p:par>
                    <p:cTn id="1389" nodeType="clickEffect" fill="hold">
                      <p:stCondLst>
                        <p:cond delay="indefinite"/>
                      </p:stCondLst>
                      <p:childTnLst>
                        <p:par>
                          <p:cTn id="1390" nodeType="withEffect" fill="hold">
                            <p:stCondLst>
                              <p:cond delay="0"/>
                            </p:stCondLst>
                            <p:childTnLst>
                              <p:par>
                                <p:cTn id="1391" nodeType="clickEffect" fill="hold" presetClass="entr" presetID="1">
                                  <p:stCondLst>
                                    <p:cond delay="0"/>
                                  </p:stCondLst>
                                  <p:childTnLst>
                                    <p:set>
                                      <p:cBhvr>
                                        <p:cTn id="1392" dur="1" fill="hold">
                                          <p:stCondLst>
                                            <p:cond delay="0"/>
                                          </p:stCondLst>
                                        </p:cTn>
                                        <p:tgtEl>
                                          <p:spTgt spid="791">
                                            <p:txEl>
                                              <p:pRg st="7" end="7"/>
                                            </p:txEl>
                                          </p:spTgt>
                                        </p:tgtEl>
                                        <p:attrNameLst>
                                          <p:attrName>style.visibility</p:attrName>
                                        </p:attrNameLst>
                                      </p:cBhvr>
                                      <p:to>
                                        <p:strVal val="visible"/>
                                      </p:to>
                                    </p:set>
                                  </p:childTnLst>
                                </p:cTn>
                              </p:par>
                              <p:par>
                                <p:cTn id="1393" nodeType="withEffect" fill="hold" presetClass="entr" presetID="1">
                                  <p:stCondLst>
                                    <p:cond delay="0"/>
                                  </p:stCondLst>
                                  <p:childTnLst>
                                    <p:set>
                                      <p:cBhvr>
                                        <p:cTn id="1394" dur="1" fill="hold">
                                          <p:stCondLst>
                                            <p:cond delay="0"/>
                                          </p:stCondLst>
                                        </p:cTn>
                                        <p:tgtEl>
                                          <p:spTgt spid="79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TextBox 33"/>
          <p:cNvSpPr/>
          <p:nvPr/>
        </p:nvSpPr>
        <p:spPr>
          <a:xfrm>
            <a:off x="940680" y="271080"/>
            <a:ext cx="605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793" name="TextBox 34"/>
          <p:cNvSpPr/>
          <p:nvPr/>
        </p:nvSpPr>
        <p:spPr>
          <a:xfrm>
            <a:off x="135000" y="1201680"/>
            <a:ext cx="881100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95" dur="indefinite" restart="never" nodeType="tmRoot">
          <p:childTnLst>
            <p:seq>
              <p:cTn id="1396" dur="indefinite" nodeType="mainSeq">
                <p:childTnLst>
                  <p:par>
                    <p:cTn id="1397" nodeType="clickEffect" fill="hold">
                      <p:stCondLst>
                        <p:cond delay="indefinite"/>
                      </p:stCondLst>
                      <p:childTnLst>
                        <p:par>
                          <p:cTn id="1398" nodeType="withEffect" fill="hold">
                            <p:stCondLst>
                              <p:cond delay="0"/>
                            </p:stCondLst>
                            <p:childTnLst>
                              <p:par>
                                <p:cTn id="1399" nodeType="clickEffect" fill="hold" presetClass="entr" presetID="1">
                                  <p:stCondLst>
                                    <p:cond delay="0"/>
                                  </p:stCondLst>
                                  <p:childTnLst>
                                    <p:set>
                                      <p:cBhvr>
                                        <p:cTn id="1400" dur="1" fill="hold">
                                          <p:stCondLst>
                                            <p:cond delay="0"/>
                                          </p:stCondLst>
                                        </p:cTn>
                                        <p:tgtEl>
                                          <p:spTgt spid="793">
                                            <p:txEl>
                                              <p:pRg st="0" end="0"/>
                                            </p:txEl>
                                          </p:spTgt>
                                        </p:tgtEl>
                                        <p:attrNameLst>
                                          <p:attrName>style.visibility</p:attrName>
                                        </p:attrNameLst>
                                      </p:cBhvr>
                                      <p:to>
                                        <p:strVal val="visible"/>
                                      </p:to>
                                    </p:set>
                                  </p:childTnLst>
                                </p:cTn>
                              </p:par>
                            </p:childTnLst>
                          </p:cTn>
                        </p:par>
                      </p:childTnLst>
                    </p:cTn>
                  </p:par>
                  <p:par>
                    <p:cTn id="1401" nodeType="clickEffect" fill="hold">
                      <p:stCondLst>
                        <p:cond delay="indefinite"/>
                      </p:stCondLst>
                      <p:childTnLst>
                        <p:par>
                          <p:cTn id="1402" nodeType="withEffect" fill="hold">
                            <p:stCondLst>
                              <p:cond delay="0"/>
                            </p:stCondLst>
                            <p:childTnLst>
                              <p:par>
                                <p:cTn id="1403" nodeType="clickEffect" fill="hold" presetClass="entr" presetID="1">
                                  <p:stCondLst>
                                    <p:cond delay="0"/>
                                  </p:stCondLst>
                                  <p:childTnLst>
                                    <p:set>
                                      <p:cBhvr>
                                        <p:cTn id="1404" dur="1" fill="hold">
                                          <p:stCondLst>
                                            <p:cond delay="0"/>
                                          </p:stCondLst>
                                        </p:cTn>
                                        <p:tgtEl>
                                          <p:spTgt spid="793">
                                            <p:txEl>
                                              <p:pRg st="1" end="1"/>
                                            </p:txEl>
                                          </p:spTgt>
                                        </p:tgtEl>
                                        <p:attrNameLst>
                                          <p:attrName>style.visibility</p:attrName>
                                        </p:attrNameLst>
                                      </p:cBhvr>
                                      <p:to>
                                        <p:strVal val="visible"/>
                                      </p:to>
                                    </p:set>
                                  </p:childTnLst>
                                </p:cTn>
                              </p:par>
                            </p:childTnLst>
                          </p:cTn>
                        </p:par>
                      </p:childTnLst>
                    </p:cTn>
                  </p:par>
                  <p:par>
                    <p:cTn id="1405" nodeType="clickEffect" fill="hold">
                      <p:stCondLst>
                        <p:cond delay="indefinite"/>
                      </p:stCondLst>
                      <p:childTnLst>
                        <p:par>
                          <p:cTn id="1406" nodeType="withEffect" fill="hold">
                            <p:stCondLst>
                              <p:cond delay="0"/>
                            </p:stCondLst>
                            <p:childTnLst>
                              <p:par>
                                <p:cTn id="1407" nodeType="clickEffect" fill="hold" presetClass="entr" presetID="1">
                                  <p:stCondLst>
                                    <p:cond delay="0"/>
                                  </p:stCondLst>
                                  <p:childTnLst>
                                    <p:set>
                                      <p:cBhvr>
                                        <p:cTn id="1408" dur="1" fill="hold">
                                          <p:stCondLst>
                                            <p:cond delay="0"/>
                                          </p:stCondLst>
                                        </p:cTn>
                                        <p:tgtEl>
                                          <p:spTgt spid="793">
                                            <p:txEl>
                                              <p:pRg st="2" end="2"/>
                                            </p:txEl>
                                          </p:spTgt>
                                        </p:tgtEl>
                                        <p:attrNameLst>
                                          <p:attrName>style.visibility</p:attrName>
                                        </p:attrNameLst>
                                      </p:cBhvr>
                                      <p:to>
                                        <p:strVal val="visible"/>
                                      </p:to>
                                    </p:set>
                                  </p:childTnLst>
                                </p:cTn>
                              </p:par>
                            </p:childTnLst>
                          </p:cTn>
                        </p:par>
                      </p:childTnLst>
                    </p:cTn>
                  </p:par>
                  <p:par>
                    <p:cTn id="1409" nodeType="clickEffect" fill="hold">
                      <p:stCondLst>
                        <p:cond delay="indefinite"/>
                      </p:stCondLst>
                      <p:childTnLst>
                        <p:par>
                          <p:cTn id="1410" nodeType="withEffect" fill="hold">
                            <p:stCondLst>
                              <p:cond delay="0"/>
                            </p:stCondLst>
                            <p:childTnLst>
                              <p:par>
                                <p:cTn id="1411" nodeType="clickEffect" fill="hold" presetClass="entr" presetID="1">
                                  <p:stCondLst>
                                    <p:cond delay="0"/>
                                  </p:stCondLst>
                                  <p:childTnLst>
                                    <p:set>
                                      <p:cBhvr>
                                        <p:cTn id="1412" dur="1" fill="hold">
                                          <p:stCondLst>
                                            <p:cond delay="0"/>
                                          </p:stCondLst>
                                        </p:cTn>
                                        <p:tgtEl>
                                          <p:spTgt spid="793">
                                            <p:txEl>
                                              <p:pRg st="3" end="3"/>
                                            </p:txEl>
                                          </p:spTgt>
                                        </p:tgtEl>
                                        <p:attrNameLst>
                                          <p:attrName>style.visibility</p:attrName>
                                        </p:attrNameLst>
                                      </p:cBhvr>
                                      <p:to>
                                        <p:strVal val="visible"/>
                                      </p:to>
                                    </p:set>
                                  </p:childTnLst>
                                </p:cTn>
                              </p:par>
                            </p:childTnLst>
                          </p:cTn>
                        </p:par>
                      </p:childTnLst>
                    </p:cTn>
                  </p:par>
                  <p:par>
                    <p:cTn id="1413" nodeType="clickEffect" fill="hold">
                      <p:stCondLst>
                        <p:cond delay="indefinite"/>
                      </p:stCondLst>
                      <p:childTnLst>
                        <p:par>
                          <p:cTn id="1414" nodeType="withEffect" fill="hold">
                            <p:stCondLst>
                              <p:cond delay="0"/>
                            </p:stCondLst>
                            <p:childTnLst>
                              <p:par>
                                <p:cTn id="1415" nodeType="clickEffect" fill="hold" presetClass="entr" presetID="1">
                                  <p:stCondLst>
                                    <p:cond delay="0"/>
                                  </p:stCondLst>
                                  <p:childTnLst>
                                    <p:set>
                                      <p:cBhvr>
                                        <p:cTn id="1416" dur="1" fill="hold">
                                          <p:stCondLst>
                                            <p:cond delay="0"/>
                                          </p:stCondLst>
                                        </p:cTn>
                                        <p:tgtEl>
                                          <p:spTgt spid="793">
                                            <p:txEl>
                                              <p:pRg st="4" end="4"/>
                                            </p:txEl>
                                          </p:spTgt>
                                        </p:tgtEl>
                                        <p:attrNameLst>
                                          <p:attrName>style.visibility</p:attrName>
                                        </p:attrNameLst>
                                      </p:cBhvr>
                                      <p:to>
                                        <p:strVal val="visible"/>
                                      </p:to>
                                    </p:set>
                                  </p:childTnLst>
                                </p:cTn>
                              </p:par>
                            </p:childTnLst>
                          </p:cTn>
                        </p:par>
                      </p:childTnLst>
                    </p:cTn>
                  </p:par>
                  <p:par>
                    <p:cTn id="1417" nodeType="clickEffect" fill="hold">
                      <p:stCondLst>
                        <p:cond delay="indefinite"/>
                      </p:stCondLst>
                      <p:childTnLst>
                        <p:par>
                          <p:cTn id="1418" nodeType="withEffect" fill="hold">
                            <p:stCondLst>
                              <p:cond delay="0"/>
                            </p:stCondLst>
                            <p:childTnLst>
                              <p:par>
                                <p:cTn id="1419" nodeType="clickEffect" fill="hold" presetClass="entr" presetID="1">
                                  <p:stCondLst>
                                    <p:cond delay="0"/>
                                  </p:stCondLst>
                                  <p:childTnLst>
                                    <p:set>
                                      <p:cBhvr>
                                        <p:cTn id="1420" dur="1" fill="hold">
                                          <p:stCondLst>
                                            <p:cond delay="0"/>
                                          </p:stCondLst>
                                        </p:cTn>
                                        <p:tgtEl>
                                          <p:spTgt spid="793">
                                            <p:txEl>
                                              <p:pRg st="5" end="5"/>
                                            </p:txEl>
                                          </p:spTgt>
                                        </p:tgtEl>
                                        <p:attrNameLst>
                                          <p:attrName>style.visibility</p:attrName>
                                        </p:attrNameLst>
                                      </p:cBhvr>
                                      <p:to>
                                        <p:strVal val="visible"/>
                                      </p:to>
                                    </p:set>
                                  </p:childTnLst>
                                </p:cTn>
                              </p:par>
                            </p:childTnLst>
                          </p:cTn>
                        </p:par>
                      </p:childTnLst>
                    </p:cTn>
                  </p:par>
                  <p:par>
                    <p:cTn id="1421" nodeType="clickEffect" fill="hold">
                      <p:stCondLst>
                        <p:cond delay="indefinite"/>
                      </p:stCondLst>
                      <p:childTnLst>
                        <p:par>
                          <p:cTn id="1422" nodeType="withEffect" fill="hold">
                            <p:stCondLst>
                              <p:cond delay="0"/>
                            </p:stCondLst>
                            <p:childTnLst>
                              <p:par>
                                <p:cTn id="1423" nodeType="clickEffect" fill="hold" presetClass="entr" presetID="1">
                                  <p:stCondLst>
                                    <p:cond delay="0"/>
                                  </p:stCondLst>
                                  <p:childTnLst>
                                    <p:set>
                                      <p:cBhvr>
                                        <p:cTn id="1424" dur="1" fill="hold">
                                          <p:stCondLst>
                                            <p:cond delay="0"/>
                                          </p:stCondLst>
                                        </p:cTn>
                                        <p:tgtEl>
                                          <p:spTgt spid="793">
                                            <p:txEl>
                                              <p:pRg st="6" end="6"/>
                                            </p:txEl>
                                          </p:spTgt>
                                        </p:tgtEl>
                                        <p:attrNameLst>
                                          <p:attrName>style.visibility</p:attrName>
                                        </p:attrNameLst>
                                      </p:cBhvr>
                                      <p:to>
                                        <p:strVal val="visible"/>
                                      </p:to>
                                    </p:set>
                                  </p:childTnLst>
                                </p:cTn>
                              </p:par>
                            </p:childTnLst>
                          </p:cTn>
                        </p:par>
                      </p:childTnLst>
                    </p:cTn>
                  </p:par>
                  <p:par>
                    <p:cTn id="1425" nodeType="clickEffect" fill="hold">
                      <p:stCondLst>
                        <p:cond delay="indefinite"/>
                      </p:stCondLst>
                      <p:childTnLst>
                        <p:par>
                          <p:cTn id="1426" nodeType="withEffect" fill="hold">
                            <p:stCondLst>
                              <p:cond delay="0"/>
                            </p:stCondLst>
                            <p:childTnLst>
                              <p:par>
                                <p:cTn id="1427" nodeType="clickEffect" fill="hold" presetClass="entr" presetID="1">
                                  <p:stCondLst>
                                    <p:cond delay="0"/>
                                  </p:stCondLst>
                                  <p:childTnLst>
                                    <p:set>
                                      <p:cBhvr>
                                        <p:cTn id="1428" dur="1" fill="hold">
                                          <p:stCondLst>
                                            <p:cond delay="0"/>
                                          </p:stCondLst>
                                        </p:cTn>
                                        <p:tgtEl>
                                          <p:spTgt spid="793">
                                            <p:txEl>
                                              <p:pRg st="7" end="7"/>
                                            </p:txEl>
                                          </p:spTgt>
                                        </p:tgtEl>
                                        <p:attrNameLst>
                                          <p:attrName>style.visibility</p:attrName>
                                        </p:attrNameLst>
                                      </p:cBhvr>
                                      <p:to>
                                        <p:strVal val="visible"/>
                                      </p:to>
                                    </p:set>
                                  </p:childTnLst>
                                </p:cTn>
                              </p:par>
                            </p:childTnLst>
                          </p:cTn>
                        </p:par>
                      </p:childTnLst>
                    </p:cTn>
                  </p:par>
                  <p:par>
                    <p:cTn id="1429" nodeType="clickEffect" fill="hold">
                      <p:stCondLst>
                        <p:cond delay="indefinite"/>
                      </p:stCondLst>
                      <p:childTnLst>
                        <p:par>
                          <p:cTn id="1430" nodeType="withEffect" fill="hold">
                            <p:stCondLst>
                              <p:cond delay="0"/>
                            </p:stCondLst>
                            <p:childTnLst>
                              <p:par>
                                <p:cTn id="1431" nodeType="clickEffect" fill="hold" presetClass="entr" presetID="1">
                                  <p:stCondLst>
                                    <p:cond delay="0"/>
                                  </p:stCondLst>
                                  <p:childTnLst>
                                    <p:set>
                                      <p:cBhvr>
                                        <p:cTn id="1432" dur="1" fill="hold">
                                          <p:stCondLst>
                                            <p:cond delay="0"/>
                                          </p:stCondLst>
                                        </p:cTn>
                                        <p:tgtEl>
                                          <p:spTgt spid="793">
                                            <p:txEl>
                                              <p:pRg st="8" end="8"/>
                                            </p:txEl>
                                          </p:spTgt>
                                        </p:tgtEl>
                                        <p:attrNameLst>
                                          <p:attrName>style.visibility</p:attrName>
                                        </p:attrNameLst>
                                      </p:cBhvr>
                                      <p:to>
                                        <p:strVal val="visible"/>
                                      </p:to>
                                    </p:set>
                                  </p:childTnLst>
                                </p:cTn>
                              </p:par>
                            </p:childTnLst>
                          </p:cTn>
                        </p:par>
                      </p:childTnLst>
                    </p:cTn>
                  </p:par>
                  <p:par>
                    <p:cTn id="1433" nodeType="clickEffect" fill="hold">
                      <p:stCondLst>
                        <p:cond delay="indefinite"/>
                      </p:stCondLst>
                      <p:childTnLst>
                        <p:par>
                          <p:cTn id="1434" nodeType="withEffect" fill="hold">
                            <p:stCondLst>
                              <p:cond delay="0"/>
                            </p:stCondLst>
                            <p:childTnLst>
                              <p:par>
                                <p:cTn id="1435" nodeType="clickEffect" fill="hold" presetClass="entr" presetID="1">
                                  <p:stCondLst>
                                    <p:cond delay="0"/>
                                  </p:stCondLst>
                                  <p:childTnLst>
                                    <p:set>
                                      <p:cBhvr>
                                        <p:cTn id="1436" dur="1" fill="hold">
                                          <p:stCondLst>
                                            <p:cond delay="0"/>
                                          </p:stCondLst>
                                        </p:cTn>
                                        <p:tgtEl>
                                          <p:spTgt spid="793">
                                            <p:txEl>
                                              <p:pRg st="9" end="9"/>
                                            </p:txEl>
                                          </p:spTgt>
                                        </p:tgtEl>
                                        <p:attrNameLst>
                                          <p:attrName>style.visibility</p:attrName>
                                        </p:attrNameLst>
                                      </p:cBhvr>
                                      <p:to>
                                        <p:strVal val="visible"/>
                                      </p:to>
                                    </p:set>
                                  </p:childTnLst>
                                </p:cTn>
                              </p:par>
                            </p:childTnLst>
                          </p:cTn>
                        </p:par>
                      </p:childTnLst>
                    </p:cTn>
                  </p:par>
                  <p:par>
                    <p:cTn id="1437" nodeType="clickEffect" fill="hold">
                      <p:stCondLst>
                        <p:cond delay="indefinite"/>
                      </p:stCondLst>
                      <p:childTnLst>
                        <p:par>
                          <p:cTn id="1438" nodeType="withEffect" fill="hold">
                            <p:stCondLst>
                              <p:cond delay="0"/>
                            </p:stCondLst>
                            <p:childTnLst>
                              <p:par>
                                <p:cTn id="1439" nodeType="clickEffect" fill="hold" presetClass="entr" presetID="1">
                                  <p:stCondLst>
                                    <p:cond delay="0"/>
                                  </p:stCondLst>
                                  <p:childTnLst>
                                    <p:set>
                                      <p:cBhvr>
                                        <p:cTn id="1440" dur="1" fill="hold">
                                          <p:stCondLst>
                                            <p:cond delay="0"/>
                                          </p:stCondLst>
                                        </p:cTn>
                                        <p:tgtEl>
                                          <p:spTgt spid="79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4"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795" name="Picture 25" descr="Question Mark&#10;"/>
          <p:cNvPicPr/>
          <p:nvPr/>
        </p:nvPicPr>
        <p:blipFill>
          <a:blip r:embed="rId1"/>
          <a:stretch/>
        </p:blipFill>
        <p:spPr>
          <a:xfrm>
            <a:off x="1792440" y="4232160"/>
            <a:ext cx="2518200" cy="2516760"/>
          </a:xfrm>
          <a:prstGeom prst="rect">
            <a:avLst/>
          </a:prstGeom>
          <a:ln w="9525">
            <a:noFill/>
          </a:ln>
        </p:spPr>
      </p:pic>
      <p:pic>
        <p:nvPicPr>
          <p:cNvPr id="796" name="Picture 26" descr="Question Mark&#10;"/>
          <p:cNvPicPr/>
          <p:nvPr/>
        </p:nvPicPr>
        <p:blipFill>
          <a:blip r:embed="rId2"/>
          <a:stretch/>
        </p:blipFill>
        <p:spPr>
          <a:xfrm>
            <a:off x="3278160" y="1708200"/>
            <a:ext cx="2518200" cy="2516760"/>
          </a:xfrm>
          <a:prstGeom prst="rect">
            <a:avLst/>
          </a:prstGeom>
          <a:ln w="9525">
            <a:noFill/>
          </a:ln>
        </p:spPr>
      </p:pic>
      <p:pic>
        <p:nvPicPr>
          <p:cNvPr id="797" name="Picture 27" descr="Question Mark&#10;"/>
          <p:cNvPicPr/>
          <p:nvPr/>
        </p:nvPicPr>
        <p:blipFill>
          <a:blip r:embed="rId3"/>
          <a:stretch/>
        </p:blipFill>
        <p:spPr>
          <a:xfrm>
            <a:off x="4896000" y="4170240"/>
            <a:ext cx="2518200" cy="2516760"/>
          </a:xfrm>
          <a:prstGeom prst="rect">
            <a:avLst/>
          </a:prstGeom>
          <a:ln w="9525">
            <a:noFill/>
          </a:ln>
        </p:spPr>
      </p:pic>
      <p:pic>
        <p:nvPicPr>
          <p:cNvPr id="798" name="Picture 28" descr="Question Mark&#10;"/>
          <p:cNvPicPr/>
          <p:nvPr/>
        </p:nvPicPr>
        <p:blipFill>
          <a:blip r:embed="rId4"/>
          <a:stretch/>
        </p:blipFill>
        <p:spPr>
          <a:xfrm>
            <a:off x="0" y="1789200"/>
            <a:ext cx="2518200" cy="2516760"/>
          </a:xfrm>
          <a:prstGeom prst="rect">
            <a:avLst/>
          </a:prstGeom>
          <a:ln w="9525">
            <a:noFill/>
          </a:ln>
        </p:spPr>
      </p:pic>
      <p:pic>
        <p:nvPicPr>
          <p:cNvPr id="799" name="Picture 29" descr="Question Mark&#10;"/>
          <p:cNvPicPr/>
          <p:nvPr/>
        </p:nvPicPr>
        <p:blipFill>
          <a:blip r:embed="rId5"/>
          <a:stretch/>
        </p:blipFill>
        <p:spPr>
          <a:xfrm>
            <a:off x="6408720" y="1654200"/>
            <a:ext cx="2518200" cy="2514960"/>
          </a:xfrm>
          <a:prstGeom prst="rect">
            <a:avLst/>
          </a:prstGeom>
          <a:ln w="9525">
            <a:noFill/>
          </a:ln>
        </p:spPr>
      </p:pic>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0" name="TextBox 35"/>
          <p:cNvSpPr/>
          <p:nvPr/>
        </p:nvSpPr>
        <p:spPr>
          <a:xfrm>
            <a:off x="0" y="3624120"/>
            <a:ext cx="9160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Rectangle 130"/>
          <p:cNvSpPr/>
          <p:nvPr/>
        </p:nvSpPr>
        <p:spPr>
          <a:xfrm>
            <a:off x="0" y="212760"/>
            <a:ext cx="9142920" cy="91332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802" name="Text Box 34"/>
          <p:cNvSpPr/>
          <p:nvPr/>
        </p:nvSpPr>
        <p:spPr>
          <a:xfrm>
            <a:off x="3102120" y="5048280"/>
            <a:ext cx="1257840" cy="16232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803" name="Group 4"/>
          <p:cNvGrpSpPr/>
          <p:nvPr/>
        </p:nvGrpSpPr>
        <p:grpSpPr>
          <a:xfrm>
            <a:off x="216000" y="1289160"/>
            <a:ext cx="3713400" cy="3443040"/>
            <a:chOff x="216000" y="1289160"/>
            <a:chExt cx="3713400" cy="3443040"/>
          </a:xfrm>
        </p:grpSpPr>
        <p:sp>
          <p:nvSpPr>
            <p:cNvPr id="804" name="Rectangle 131"/>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805" name="Rectangle 132"/>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806" name="Rectangle 133"/>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807" name="Rectangle 134"/>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808" name="Rectangle 135"/>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809" name="Rectangle 136"/>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810" name="Rectangle 137"/>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811" name="Rectangle 138"/>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812" name="Rectangle 139"/>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813" name="Rectangle 140"/>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814" name="Rectangle 141"/>
            <p:cNvSpPr/>
            <p:nvPr/>
          </p:nvSpPr>
          <p:spPr>
            <a:xfrm>
              <a:off x="1400040" y="1306440"/>
              <a:ext cx="626040" cy="5544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15" name="Rectangle 142"/>
            <p:cNvSpPr/>
            <p:nvPr/>
          </p:nvSpPr>
          <p:spPr>
            <a:xfrm>
              <a:off x="3305160" y="3570120"/>
              <a:ext cx="622800" cy="5623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16" name="Rectangle 143"/>
            <p:cNvSpPr/>
            <p:nvPr/>
          </p:nvSpPr>
          <p:spPr>
            <a:xfrm>
              <a:off x="26686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17" name="Rectangle 144"/>
            <p:cNvSpPr/>
            <p:nvPr/>
          </p:nvSpPr>
          <p:spPr>
            <a:xfrm>
              <a:off x="2036880" y="244944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18" name="Rectangle 145"/>
            <p:cNvSpPr/>
            <p:nvPr/>
          </p:nvSpPr>
          <p:spPr>
            <a:xfrm>
              <a:off x="1400040" y="2449440"/>
              <a:ext cx="62604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19" name="Rectangle 146"/>
            <p:cNvSpPr/>
            <p:nvPr/>
          </p:nvSpPr>
          <p:spPr>
            <a:xfrm>
              <a:off x="2036880" y="1868400"/>
              <a:ext cx="62280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0" name="Rectangle 147"/>
            <p:cNvSpPr/>
            <p:nvPr/>
          </p:nvSpPr>
          <p:spPr>
            <a:xfrm>
              <a:off x="1400040" y="1868400"/>
              <a:ext cx="626040" cy="55944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1" name="Rectangle 148"/>
            <p:cNvSpPr/>
            <p:nvPr/>
          </p:nvSpPr>
          <p:spPr>
            <a:xfrm>
              <a:off x="2671920" y="3013200"/>
              <a:ext cx="627480" cy="548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2" name="Rectangle 149"/>
            <p:cNvSpPr/>
            <p:nvPr/>
          </p:nvSpPr>
          <p:spPr>
            <a:xfrm>
              <a:off x="3306600" y="3013200"/>
              <a:ext cx="622800" cy="5515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3" name="Rectangle 150"/>
            <p:cNvSpPr/>
            <p:nvPr/>
          </p:nvSpPr>
          <p:spPr>
            <a:xfrm>
              <a:off x="266868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4" name="Rectangle 151"/>
            <p:cNvSpPr/>
            <p:nvPr/>
          </p:nvSpPr>
          <p:spPr>
            <a:xfrm>
              <a:off x="773280" y="244944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5" name="Rectangle 152"/>
            <p:cNvSpPr/>
            <p:nvPr/>
          </p:nvSpPr>
          <p:spPr>
            <a:xfrm>
              <a:off x="3306600" y="2449440"/>
              <a:ext cx="622800" cy="5515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6" name="Rectangle 153"/>
            <p:cNvSpPr/>
            <p:nvPr/>
          </p:nvSpPr>
          <p:spPr>
            <a:xfrm>
              <a:off x="773280" y="1868400"/>
              <a:ext cx="61632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7" name="Rectangle 154"/>
            <p:cNvSpPr/>
            <p:nvPr/>
          </p:nvSpPr>
          <p:spPr>
            <a:xfrm>
              <a:off x="3306600" y="1868400"/>
              <a:ext cx="622800" cy="559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8" name="Rectangle 155"/>
            <p:cNvSpPr/>
            <p:nvPr/>
          </p:nvSpPr>
          <p:spPr>
            <a:xfrm>
              <a:off x="773280" y="1306440"/>
              <a:ext cx="616320" cy="5544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29" name="Rectangle 156"/>
            <p:cNvSpPr/>
            <p:nvPr/>
          </p:nvSpPr>
          <p:spPr>
            <a:xfrm>
              <a:off x="26686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0" name="Rectangle 157"/>
            <p:cNvSpPr/>
            <p:nvPr/>
          </p:nvSpPr>
          <p:spPr>
            <a:xfrm>
              <a:off x="203688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1" name="Rectangle 158"/>
            <p:cNvSpPr/>
            <p:nvPr/>
          </p:nvSpPr>
          <p:spPr>
            <a:xfrm>
              <a:off x="3306600" y="1306440"/>
              <a:ext cx="622800" cy="5544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2" name="Rectangle 159"/>
            <p:cNvSpPr/>
            <p:nvPr/>
          </p:nvSpPr>
          <p:spPr>
            <a:xfrm>
              <a:off x="773280" y="3579840"/>
              <a:ext cx="61632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3" name="Rectangle 160"/>
            <p:cNvSpPr/>
            <p:nvPr/>
          </p:nvSpPr>
          <p:spPr>
            <a:xfrm>
              <a:off x="2036880" y="3579840"/>
              <a:ext cx="62280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4" name="Rectangle 161"/>
            <p:cNvSpPr/>
            <p:nvPr/>
          </p:nvSpPr>
          <p:spPr>
            <a:xfrm>
              <a:off x="1400040" y="3579840"/>
              <a:ext cx="626040" cy="55296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5" name="Rectangle 162"/>
            <p:cNvSpPr/>
            <p:nvPr/>
          </p:nvSpPr>
          <p:spPr>
            <a:xfrm>
              <a:off x="773280" y="3013200"/>
              <a:ext cx="61632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6" name="Rectangle 163"/>
            <p:cNvSpPr/>
            <p:nvPr/>
          </p:nvSpPr>
          <p:spPr>
            <a:xfrm>
              <a:off x="2036880" y="3013200"/>
              <a:ext cx="62280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7" name="Rectangle 164"/>
            <p:cNvSpPr/>
            <p:nvPr/>
          </p:nvSpPr>
          <p:spPr>
            <a:xfrm>
              <a:off x="1400040" y="3013200"/>
              <a:ext cx="626040" cy="5515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8" name="Rectangle 165"/>
            <p:cNvSpPr/>
            <p:nvPr/>
          </p:nvSpPr>
          <p:spPr>
            <a:xfrm>
              <a:off x="2673360" y="3573360"/>
              <a:ext cx="619560" cy="5594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39" name="Rectangle 166"/>
            <p:cNvSpPr/>
            <p:nvPr/>
          </p:nvSpPr>
          <p:spPr>
            <a:xfrm>
              <a:off x="216000" y="1289160"/>
              <a:ext cx="249840" cy="277020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840" name="Rectangle 167"/>
            <p:cNvSpPr/>
            <p:nvPr/>
          </p:nvSpPr>
          <p:spPr>
            <a:xfrm>
              <a:off x="731880" y="4519440"/>
              <a:ext cx="3159720" cy="21276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841" name="Rectangle 168"/>
          <p:cNvSpPr/>
          <p:nvPr/>
        </p:nvSpPr>
        <p:spPr>
          <a:xfrm>
            <a:off x="223920" y="57024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842" name="Rectangle 169"/>
          <p:cNvSpPr/>
          <p:nvPr/>
        </p:nvSpPr>
        <p:spPr>
          <a:xfrm>
            <a:off x="223920" y="53704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843" name="Rectangle 170"/>
          <p:cNvSpPr/>
          <p:nvPr/>
        </p:nvSpPr>
        <p:spPr>
          <a:xfrm>
            <a:off x="223920" y="603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844" name="Text Box 35"/>
          <p:cNvSpPr/>
          <p:nvPr/>
        </p:nvSpPr>
        <p:spPr>
          <a:xfrm>
            <a:off x="82440" y="5064120"/>
            <a:ext cx="905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845" name="Text Box 36"/>
          <p:cNvSpPr/>
          <p:nvPr/>
        </p:nvSpPr>
        <p:spPr>
          <a:xfrm>
            <a:off x="1057320" y="5019840"/>
            <a:ext cx="2188080" cy="165888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846" name="AutoShape 7"/>
          <p:cNvSpPr/>
          <p:nvPr/>
        </p:nvSpPr>
        <p:spPr>
          <a:xfrm>
            <a:off x="1063800" y="56134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47" name="AutoShape 8"/>
          <p:cNvSpPr/>
          <p:nvPr/>
        </p:nvSpPr>
        <p:spPr>
          <a:xfrm flipV="1">
            <a:off x="1063800" y="53578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48" name="AutoShape 9"/>
          <p:cNvSpPr/>
          <p:nvPr/>
        </p:nvSpPr>
        <p:spPr>
          <a:xfrm rot="5400000">
            <a:off x="1064880" y="5854680"/>
            <a:ext cx="201960" cy="2019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849" name="Text Box 37"/>
          <p:cNvSpPr/>
          <p:nvPr/>
        </p:nvSpPr>
        <p:spPr>
          <a:xfrm>
            <a:off x="897120" y="60642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850" name="Rectangle 171"/>
          <p:cNvSpPr/>
          <p:nvPr/>
        </p:nvSpPr>
        <p:spPr>
          <a:xfrm>
            <a:off x="95400" y="5041800"/>
            <a:ext cx="4294800" cy="158796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851" name="Group 6"/>
          <p:cNvGraphicFramePr/>
          <p:nvPr/>
        </p:nvGraphicFramePr>
        <p:xfrm>
          <a:off x="4240080" y="1324080"/>
          <a:ext cx="4740840" cy="387144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852" name="Text Box 38"/>
          <p:cNvSpPr/>
          <p:nvPr/>
        </p:nvSpPr>
        <p:spPr>
          <a:xfrm>
            <a:off x="933480" y="1987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853" name="Text Box 39"/>
          <p:cNvSpPr/>
          <p:nvPr/>
        </p:nvSpPr>
        <p:spPr>
          <a:xfrm>
            <a:off x="2209680" y="259704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854" name="Text Box 40"/>
          <p:cNvSpPr/>
          <p:nvPr/>
        </p:nvSpPr>
        <p:spPr>
          <a:xfrm>
            <a:off x="2695680" y="30067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855" name="Text Box 41"/>
          <p:cNvSpPr/>
          <p:nvPr/>
        </p:nvSpPr>
        <p:spPr>
          <a:xfrm>
            <a:off x="3000240" y="329256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856" name="Text Box 42"/>
          <p:cNvSpPr/>
          <p:nvPr/>
        </p:nvSpPr>
        <p:spPr>
          <a:xfrm>
            <a:off x="2838600" y="258768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857" name="Text Box 43"/>
          <p:cNvSpPr/>
          <p:nvPr/>
        </p:nvSpPr>
        <p:spPr>
          <a:xfrm>
            <a:off x="4430880" y="211140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858" name="Text Box 44"/>
          <p:cNvSpPr/>
          <p:nvPr/>
        </p:nvSpPr>
        <p:spPr>
          <a:xfrm>
            <a:off x="4440240" y="25401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859" name="Text Box 45"/>
          <p:cNvSpPr/>
          <p:nvPr/>
        </p:nvSpPr>
        <p:spPr>
          <a:xfrm>
            <a:off x="4449960" y="296856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860" name="Text Box 46"/>
          <p:cNvSpPr/>
          <p:nvPr/>
        </p:nvSpPr>
        <p:spPr>
          <a:xfrm>
            <a:off x="4459320" y="33973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861" name="Text Box 47"/>
          <p:cNvSpPr/>
          <p:nvPr/>
        </p:nvSpPr>
        <p:spPr>
          <a:xfrm>
            <a:off x="4468680" y="3825720"/>
            <a:ext cx="5346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862" name="Text Box 48"/>
          <p:cNvSpPr/>
          <p:nvPr/>
        </p:nvSpPr>
        <p:spPr>
          <a:xfrm>
            <a:off x="2209680" y="201600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863" name="Straight Connector 7"/>
          <p:cNvCxnSpPr/>
          <p:nvPr/>
        </p:nvCxnSpPr>
        <p:spPr>
          <a:xfrm>
            <a:off x="4248000" y="4752720"/>
            <a:ext cx="4735080" cy="2880"/>
          </a:xfrm>
          <a:prstGeom prst="straightConnector1">
            <a:avLst/>
          </a:prstGeom>
          <a:ln w="0">
            <a:solidFill>
              <a:srgbClr val="000000"/>
            </a:solidFill>
          </a:ln>
        </p:spPr>
      </p:cxnSp>
      <p:cxnSp>
        <p:nvCxnSpPr>
          <p:cNvPr id="864" name="Straight Connector 8"/>
          <p:cNvCxnSpPr/>
          <p:nvPr/>
        </p:nvCxnSpPr>
        <p:spPr>
          <a:xfrm>
            <a:off x="4257360" y="5209920"/>
            <a:ext cx="4735080" cy="2880"/>
          </a:xfrm>
          <a:prstGeom prst="straightConnector1">
            <a:avLst/>
          </a:prstGeom>
          <a:ln w="0">
            <a:solidFill>
              <a:srgbClr val="000000"/>
            </a:solidFill>
          </a:ln>
        </p:spPr>
      </p:cxnSp>
      <p:sp>
        <p:nvSpPr>
          <p:cNvPr id="865" name="Text Box 49"/>
          <p:cNvSpPr/>
          <p:nvPr/>
        </p:nvSpPr>
        <p:spPr>
          <a:xfrm>
            <a:off x="2200320" y="3139920"/>
            <a:ext cx="297360" cy="24192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6" name="Text Box 31"/>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867" name="Rectangle 112"/>
          <p:cNvSpPr/>
          <p:nvPr/>
        </p:nvSpPr>
        <p:spPr>
          <a:xfrm>
            <a:off x="4795920" y="1573200"/>
            <a:ext cx="4031280" cy="44344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868" name="Rectangle 11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869" name="Rectangle 11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870" name="Rectangle 11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871" name="Rectangle 11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872" name="Text Box 32"/>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873" name="PlaceHolder 1"/>
          <p:cNvSpPr>
            <a:spLocks noGrp="1"/>
          </p:cNvSpPr>
          <p:nvPr>
            <p:ph type="title"/>
          </p:nvPr>
        </p:nvSpPr>
        <p:spPr>
          <a:xfrm>
            <a:off x="1578240" y="341280"/>
            <a:ext cx="58881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874" name="Rectangle 117"/>
          <p:cNvSpPr/>
          <p:nvPr/>
        </p:nvSpPr>
        <p:spPr>
          <a:xfrm>
            <a:off x="830160" y="34196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45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7" dur="indefinite" restart="never" nodeType="tmRoot">
          <p:childTnLst>
            <p:seq>
              <p:cTn id="158" dur="indefinite" nodeType="mainSeq">
                <p:childTnLst>
                  <p:par>
                    <p:cTn id="159" nodeType="clickEffect" fill="hold">
                      <p:stCondLst>
                        <p:cond delay="indefinite"/>
                      </p:stCondLst>
                      <p:childTnLst>
                        <p:par>
                          <p:cTn id="160" nodeType="withEffect" fill="hold">
                            <p:stCondLst>
                              <p:cond delay="0"/>
                            </p:stCondLst>
                            <p:childTnLst>
                              <p:par>
                                <p:cTn id="161" nodeType="clickEffect" fill="hold" presetClass="entr" presetID="1">
                                  <p:stCondLst>
                                    <p:cond delay="0"/>
                                  </p:stCondLst>
                                  <p:childTnLst>
                                    <p:set>
                                      <p:cBhvr>
                                        <p:cTn id="162" dur="1" fill="hold">
                                          <p:stCondLst>
                                            <p:cond delay="0"/>
                                          </p:stCondLst>
                                        </p:cTn>
                                        <p:tgtEl>
                                          <p:spTgt spid="456">
                                            <p:txEl>
                                              <p:pRg st="0" end="0"/>
                                            </p:txEl>
                                          </p:spTgt>
                                        </p:tgtEl>
                                        <p:attrNameLst>
                                          <p:attrName>style.visibility</p:attrName>
                                        </p:attrNameLst>
                                      </p:cBhvr>
                                      <p:to>
                                        <p:strVal val="visible"/>
                                      </p:to>
                                    </p:set>
                                  </p:childTnLst>
                                </p:cTn>
                              </p:par>
                              <p:par>
                                <p:cTn id="163" nodeType="withEffect" fill="hold" presetClass="entr" presetID="1">
                                  <p:stCondLst>
                                    <p:cond delay="0"/>
                                  </p:stCondLst>
                                  <p:childTnLst>
                                    <p:set>
                                      <p:cBhvr>
                                        <p:cTn id="164" dur="1" fill="hold">
                                          <p:stCondLst>
                                            <p:cond delay="0"/>
                                          </p:stCondLst>
                                        </p:cTn>
                                        <p:tgtEl>
                                          <p:spTgt spid="456">
                                            <p:txEl>
                                              <p:pRg st="1" end="1"/>
                                            </p:txEl>
                                          </p:spTgt>
                                        </p:tgtEl>
                                        <p:attrNameLst>
                                          <p:attrName>style.visibility</p:attrName>
                                        </p:attrNameLst>
                                      </p:cBhvr>
                                      <p:to>
                                        <p:strVal val="visible"/>
                                      </p:to>
                                    </p:set>
                                  </p:childTnLst>
                                </p:cTn>
                              </p:par>
                              <p:par>
                                <p:cTn id="165" nodeType="withEffect" fill="hold" presetClass="entr" presetID="1">
                                  <p:stCondLst>
                                    <p:cond delay="0"/>
                                  </p:stCondLst>
                                  <p:childTnLst>
                                    <p:set>
                                      <p:cBhvr>
                                        <p:cTn id="166" dur="1" fill="hold">
                                          <p:stCondLst>
                                            <p:cond delay="0"/>
                                          </p:stCondLst>
                                        </p:cTn>
                                        <p:tgtEl>
                                          <p:spTgt spid="456">
                                            <p:txEl>
                                              <p:pRg st="2" end="2"/>
                                            </p:txEl>
                                          </p:spTgt>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456">
                                            <p:txEl>
                                              <p:pRg st="3" end="3"/>
                                            </p:txEl>
                                          </p:spTgt>
                                        </p:tgtEl>
                                        <p:attrNameLst>
                                          <p:attrName>style.visibility</p:attrName>
                                        </p:attrNameLst>
                                      </p:cBhvr>
                                      <p:to>
                                        <p:strVal val="visible"/>
                                      </p:to>
                                    </p:set>
                                  </p:childTnLst>
                                </p:cTn>
                              </p:par>
                              <p:par>
                                <p:cTn id="169" nodeType="withEffect" fill="hold" presetClass="entr" presetID="1">
                                  <p:stCondLst>
                                    <p:cond delay="0"/>
                                  </p:stCondLst>
                                  <p:childTnLst>
                                    <p:set>
                                      <p:cBhvr>
                                        <p:cTn id="170" dur="1" fill="hold">
                                          <p:stCondLst>
                                            <p:cond delay="0"/>
                                          </p:stCondLst>
                                        </p:cTn>
                                        <p:tgtEl>
                                          <p:spTgt spid="456">
                                            <p:txEl>
                                              <p:pRg st="4" end="4"/>
                                            </p:txEl>
                                          </p:spTgt>
                                        </p:tgtEl>
                                        <p:attrNameLst>
                                          <p:attrName>style.visibility</p:attrName>
                                        </p:attrNameLst>
                                      </p:cBhvr>
                                      <p:to>
                                        <p:strVal val="visible"/>
                                      </p:to>
                                    </p:set>
                                  </p:childTnLst>
                                </p:cTn>
                              </p:par>
                              <p:par>
                                <p:cTn id="171" nodeType="withEffect" fill="hold" presetClass="entr" presetID="1">
                                  <p:stCondLst>
                                    <p:cond delay="0"/>
                                  </p:stCondLst>
                                  <p:childTnLst>
                                    <p:set>
                                      <p:cBhvr>
                                        <p:cTn id="172" dur="1" fill="hold">
                                          <p:stCondLst>
                                            <p:cond delay="0"/>
                                          </p:stCondLst>
                                        </p:cTn>
                                        <p:tgtEl>
                                          <p:spTgt spid="456">
                                            <p:txEl>
                                              <p:pRg st="5" end="5"/>
                                            </p:txEl>
                                          </p:spTgt>
                                        </p:tgtEl>
                                        <p:attrNameLst>
                                          <p:attrName>style.visibility</p:attrName>
                                        </p:attrNameLst>
                                      </p:cBhvr>
                                      <p:to>
                                        <p:strVal val="visible"/>
                                      </p:to>
                                    </p:set>
                                  </p:childTnLst>
                                </p:cTn>
                              </p:par>
                              <p:par>
                                <p:cTn id="173" nodeType="withEffect" fill="hold" presetClass="entr" presetID="1">
                                  <p:stCondLst>
                                    <p:cond delay="0"/>
                                  </p:stCondLst>
                                  <p:childTnLst>
                                    <p:set>
                                      <p:cBhvr>
                                        <p:cTn id="174" dur="1" fill="hold">
                                          <p:stCondLst>
                                            <p:cond delay="0"/>
                                          </p:stCondLst>
                                        </p:cTn>
                                        <p:tgtEl>
                                          <p:spTgt spid="456">
                                            <p:txEl>
                                              <p:pRg st="6" end="6"/>
                                            </p:txEl>
                                          </p:spTgt>
                                        </p:tgtEl>
                                        <p:attrNameLst>
                                          <p:attrName>style.visibility</p:attrName>
                                        </p:attrNameLst>
                                      </p:cBhvr>
                                      <p:to>
                                        <p:strVal val="visible"/>
                                      </p:to>
                                    </p:set>
                                  </p:childTnLst>
                                </p:cTn>
                              </p:par>
                              <p:par>
                                <p:cTn id="175" nodeType="withEffect" fill="hold" presetClass="entr" presetID="1">
                                  <p:stCondLst>
                                    <p:cond delay="0"/>
                                  </p:stCondLst>
                                  <p:childTnLst>
                                    <p:set>
                                      <p:cBhvr>
                                        <p:cTn id="176" dur="1" fill="hold">
                                          <p:stCondLst>
                                            <p:cond delay="0"/>
                                          </p:stCondLst>
                                        </p:cTn>
                                        <p:tgtEl>
                                          <p:spTgt spid="456">
                                            <p:txEl>
                                              <p:pRg st="7" end="7"/>
                                            </p:txEl>
                                          </p:spTgt>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456">
                                            <p:txEl>
                                              <p:pRg st="8" end="8"/>
                                            </p:txEl>
                                          </p:spTgt>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456">
                                            <p:txEl>
                                              <p:pRg st="9" end="9"/>
                                            </p:txEl>
                                          </p:spTgt>
                                        </p:tgtEl>
                                        <p:attrNameLst>
                                          <p:attrName>style.visibility</p:attrName>
                                        </p:attrNameLst>
                                      </p:cBhvr>
                                      <p:to>
                                        <p:strVal val="visible"/>
                                      </p:to>
                                    </p:set>
                                  </p:childTnLst>
                                </p:cTn>
                              </p:par>
                            </p:childTnLst>
                          </p:cTn>
                        </p:par>
                      </p:childTnLst>
                    </p:cTn>
                  </p:par>
                  <p:par>
                    <p:cTn id="181" nodeType="clickEffect" fill="hold">
                      <p:stCondLst>
                        <p:cond delay="indefinite"/>
                      </p:stCondLst>
                      <p:childTnLst>
                        <p:par>
                          <p:cTn id="182" nodeType="withEffect" fill="hold">
                            <p:stCondLst>
                              <p:cond delay="0"/>
                            </p:stCondLst>
                            <p:childTnLst>
                              <p:par>
                                <p:cTn id="183" nodeType="clickEffect" fill="hold" presetClass="entr" presetID="1">
                                  <p:stCondLst>
                                    <p:cond delay="0"/>
                                  </p:stCondLst>
                                  <p:childTnLst>
                                    <p:set>
                                      <p:cBhvr>
                                        <p:cTn id="184" dur="1" fill="hold">
                                          <p:stCondLst>
                                            <p:cond delay="0"/>
                                          </p:stCondLst>
                                        </p:cTn>
                                        <p:tgtEl>
                                          <p:spTgt spid="456">
                                            <p:txEl>
                                              <p:pRg st="10" end="10"/>
                                            </p:txEl>
                                          </p:spTgt>
                                        </p:tgtEl>
                                        <p:attrNameLst>
                                          <p:attrName>style.visibility</p:attrName>
                                        </p:attrNameLst>
                                      </p:cBhvr>
                                      <p:to>
                                        <p:strVal val="visible"/>
                                      </p:to>
                                    </p:set>
                                  </p:childTnLst>
                                </p:cTn>
                              </p:par>
                              <p:par>
                                <p:cTn id="185" nodeType="withEffect" fill="hold" presetClass="entr" presetID="1">
                                  <p:stCondLst>
                                    <p:cond delay="0"/>
                                  </p:stCondLst>
                                  <p:childTnLst>
                                    <p:set>
                                      <p:cBhvr>
                                        <p:cTn id="186" dur="1" fill="hold">
                                          <p:stCondLst>
                                            <p:cond delay="0"/>
                                          </p:stCondLst>
                                        </p:cTn>
                                        <p:tgtEl>
                                          <p:spTgt spid="456">
                                            <p:txEl>
                                              <p:pRg st="11" end="11"/>
                                            </p:txEl>
                                          </p:spTgt>
                                        </p:tgtEl>
                                        <p:attrNameLst>
                                          <p:attrName>style.visibility</p:attrName>
                                        </p:attrNameLst>
                                      </p:cBhvr>
                                      <p:to>
                                        <p:strVal val="visible"/>
                                      </p:to>
                                    </p:set>
                                  </p:childTnLst>
                                </p:cTn>
                              </p:par>
                            </p:childTnLst>
                          </p:cTn>
                        </p:par>
                      </p:childTnLst>
                    </p:cTn>
                  </p:par>
                  <p:par>
                    <p:cTn id="187" nodeType="clickEffect" fill="hold">
                      <p:stCondLst>
                        <p:cond delay="indefinite"/>
                      </p:stCondLst>
                      <p:childTnLst>
                        <p:par>
                          <p:cTn id="188" nodeType="withEffect" fill="hold">
                            <p:stCondLst>
                              <p:cond delay="0"/>
                            </p:stCondLst>
                            <p:childTnLst>
                              <p:par>
                                <p:cTn id="189" nodeType="clickEffect" fill="hold" presetClass="entr" presetID="1">
                                  <p:stCondLst>
                                    <p:cond delay="0"/>
                                  </p:stCondLst>
                                  <p:childTnLst>
                                    <p:set>
                                      <p:cBhvr>
                                        <p:cTn id="190" dur="1" fill="hold">
                                          <p:stCondLst>
                                            <p:cond delay="0"/>
                                          </p:stCondLst>
                                        </p:cTn>
                                        <p:tgtEl>
                                          <p:spTgt spid="456">
                                            <p:txEl>
                                              <p:pRg st="12" end="12"/>
                                            </p:txEl>
                                          </p:spTgt>
                                        </p:tgtEl>
                                        <p:attrNameLst>
                                          <p:attrName>style.visibility</p:attrName>
                                        </p:attrNameLst>
                                      </p:cBhvr>
                                      <p:to>
                                        <p:strVal val="visible"/>
                                      </p:to>
                                    </p:set>
                                  </p:childTnLst>
                                </p:cTn>
                              </p:par>
                              <p:par>
                                <p:cTn id="191" nodeType="withEffect" fill="hold" presetClass="entr" presetID="1">
                                  <p:stCondLst>
                                    <p:cond delay="0"/>
                                  </p:stCondLst>
                                  <p:childTnLst>
                                    <p:set>
                                      <p:cBhvr>
                                        <p:cTn id="192" dur="1" fill="hold">
                                          <p:stCondLst>
                                            <p:cond delay="0"/>
                                          </p:stCondLst>
                                        </p:cTn>
                                        <p:tgtEl>
                                          <p:spTgt spid="456">
                                            <p:txEl>
                                              <p:pRg st="13" end="13"/>
                                            </p:txEl>
                                          </p:spTgt>
                                        </p:tgtEl>
                                        <p:attrNameLst>
                                          <p:attrName>style.visibility</p:attrName>
                                        </p:attrNameLst>
                                      </p:cBhvr>
                                      <p:to>
                                        <p:strVal val="visible"/>
                                      </p:to>
                                    </p:set>
                                  </p:childTnLst>
                                </p:cTn>
                              </p:par>
                              <p:par>
                                <p:cTn id="193" nodeType="withEffect" fill="hold" presetClass="entr" presetID="1">
                                  <p:stCondLst>
                                    <p:cond delay="0"/>
                                  </p:stCondLst>
                                  <p:childTnLst>
                                    <p:set>
                                      <p:cBhvr>
                                        <p:cTn id="194" dur="1" fill="hold">
                                          <p:stCondLst>
                                            <p:cond delay="0"/>
                                          </p:stCondLst>
                                        </p:cTn>
                                        <p:tgtEl>
                                          <p:spTgt spid="456">
                                            <p:txEl>
                                              <p:pRg st="14" end="14"/>
                                            </p:txEl>
                                          </p:spTgt>
                                        </p:tgtEl>
                                        <p:attrNameLst>
                                          <p:attrName>style.visibility</p:attrName>
                                        </p:attrNameLst>
                                      </p:cBhvr>
                                      <p:to>
                                        <p:strVal val="visible"/>
                                      </p:to>
                                    </p:set>
                                  </p:childTnLst>
                                </p:cTn>
                              </p:par>
                              <p:par>
                                <p:cTn id="195" nodeType="withEffect" fill="hold" presetClass="entr" presetID="1">
                                  <p:stCondLst>
                                    <p:cond delay="0"/>
                                  </p:stCondLst>
                                  <p:childTnLst>
                                    <p:set>
                                      <p:cBhvr>
                                        <p:cTn id="196" dur="1" fill="hold">
                                          <p:stCondLst>
                                            <p:cond delay="0"/>
                                          </p:stCondLst>
                                        </p:cTn>
                                        <p:tgtEl>
                                          <p:spTgt spid="456">
                                            <p:txEl>
                                              <p:pRg st="15" end="15"/>
                                            </p:txEl>
                                          </p:spTgt>
                                        </p:tgtEl>
                                        <p:attrNameLst>
                                          <p:attrName>style.visibility</p:attrName>
                                        </p:attrNameLst>
                                      </p:cBhvr>
                                      <p:to>
                                        <p:strVal val="visible"/>
                                      </p:to>
                                    </p:set>
                                  </p:childTnLst>
                                </p:cTn>
                              </p:par>
                              <p:par>
                                <p:cTn id="197" nodeType="withEffect" fill="hold" presetClass="entr" presetID="1">
                                  <p:stCondLst>
                                    <p:cond delay="0"/>
                                  </p:stCondLst>
                                  <p:childTnLst>
                                    <p:set>
                                      <p:cBhvr>
                                        <p:cTn id="198" dur="1" fill="hold">
                                          <p:stCondLst>
                                            <p:cond delay="0"/>
                                          </p:stCondLst>
                                        </p:cTn>
                                        <p:tgtEl>
                                          <p:spTgt spid="456">
                                            <p:txEl>
                                              <p:pRg st="16" end="16"/>
                                            </p:txEl>
                                          </p:spTgt>
                                        </p:tgtEl>
                                        <p:attrNameLst>
                                          <p:attrName>style.visibility</p:attrName>
                                        </p:attrNameLst>
                                      </p:cBhvr>
                                      <p:to>
                                        <p:strVal val="visible"/>
                                      </p:to>
                                    </p:set>
                                  </p:childTnLst>
                                </p:cTn>
                              </p:par>
                              <p:par>
                                <p:cTn id="199" nodeType="withEffect" fill="hold" presetClass="entr" presetID="1">
                                  <p:stCondLst>
                                    <p:cond delay="0"/>
                                  </p:stCondLst>
                                  <p:childTnLst>
                                    <p:set>
                                      <p:cBhvr>
                                        <p:cTn id="200" dur="1" fill="hold">
                                          <p:stCondLst>
                                            <p:cond delay="0"/>
                                          </p:stCondLst>
                                        </p:cTn>
                                        <p:tgtEl>
                                          <p:spTgt spid="456">
                                            <p:txEl>
                                              <p:pRg st="17" end="17"/>
                                            </p:txEl>
                                          </p:spTgt>
                                        </p:tgtEl>
                                        <p:attrNameLst>
                                          <p:attrName>style.visibility</p:attrName>
                                        </p:attrNameLst>
                                      </p:cBhvr>
                                      <p:to>
                                        <p:strVal val="visible"/>
                                      </p:to>
                                    </p:set>
                                  </p:childTnLst>
                                </p:cTn>
                              </p:par>
                              <p:par>
                                <p:cTn id="201" nodeType="withEffect" fill="hold" presetClass="entr" presetID="1">
                                  <p:stCondLst>
                                    <p:cond delay="0"/>
                                  </p:stCondLst>
                                  <p:childTnLst>
                                    <p:set>
                                      <p:cBhvr>
                                        <p:cTn id="202" dur="1" fill="hold">
                                          <p:stCondLst>
                                            <p:cond delay="0"/>
                                          </p:stCondLst>
                                        </p:cTn>
                                        <p:tgtEl>
                                          <p:spTgt spid="45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5" name="Slide Number Placeholder 7"/>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0F34AB68-C668-45C9-9F50-C7337E35949E}"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876" name="Text Box 33"/>
          <p:cNvSpPr/>
          <p:nvPr/>
        </p:nvSpPr>
        <p:spPr>
          <a:xfrm>
            <a:off x="479520" y="1274760"/>
            <a:ext cx="8154000" cy="604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877" name="Rectangle 118"/>
          <p:cNvSpPr/>
          <p:nvPr/>
        </p:nvSpPr>
        <p:spPr>
          <a:xfrm>
            <a:off x="4795920" y="1573200"/>
            <a:ext cx="401832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878" name="Rectangle 119"/>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879" name="Rectangle 120"/>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880" name="Rectangle 121"/>
          <p:cNvSpPr/>
          <p:nvPr/>
        </p:nvSpPr>
        <p:spPr>
          <a:xfrm>
            <a:off x="147600" y="1573200"/>
            <a:ext cx="19260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881" name="Rectangle 122"/>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882" name="Text Box 50"/>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883" name="Rectangle 123"/>
          <p:cNvSpPr/>
          <p:nvPr/>
        </p:nvSpPr>
        <p:spPr>
          <a:xfrm>
            <a:off x="744480" y="39816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884" name="PlaceHolder 1"/>
          <p:cNvSpPr>
            <a:spLocks noGrp="1"/>
          </p:cNvSpPr>
          <p:nvPr>
            <p:ph type="title"/>
          </p:nvPr>
        </p:nvSpPr>
        <p:spPr>
          <a:xfrm>
            <a:off x="2146320" y="312840"/>
            <a:ext cx="4691520" cy="65628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5" name="Slide Number Placeholder 8"/>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EEE9F297-7049-41FB-B080-4FBCE013E6D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886" name="Text Box 51"/>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887" name="Rectangle 124"/>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888" name="Rectangle 125"/>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889" name="Rectangle 126"/>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890" name="Rectangle 127"/>
          <p:cNvSpPr/>
          <p:nvPr/>
        </p:nvSpPr>
        <p:spPr>
          <a:xfrm>
            <a:off x="4890960" y="1573200"/>
            <a:ext cx="4096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891" name="Rectangle 128"/>
          <p:cNvSpPr/>
          <p:nvPr/>
        </p:nvSpPr>
        <p:spPr>
          <a:xfrm>
            <a:off x="301320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892" name="Rectangle 129"/>
          <p:cNvSpPr/>
          <p:nvPr/>
        </p:nvSpPr>
        <p:spPr>
          <a:xfrm>
            <a:off x="22795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893" name="Rectangle 172"/>
          <p:cNvSpPr/>
          <p:nvPr/>
        </p:nvSpPr>
        <p:spPr>
          <a:xfrm>
            <a:off x="5205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894" name="Rectangle 173"/>
          <p:cNvSpPr/>
          <p:nvPr/>
        </p:nvSpPr>
        <p:spPr>
          <a:xfrm>
            <a:off x="6080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895" name="Text Box 52"/>
          <p:cNvSpPr/>
          <p:nvPr/>
        </p:nvSpPr>
        <p:spPr>
          <a:xfrm>
            <a:off x="991800" y="260676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896" name="Rectangle 174"/>
          <p:cNvSpPr/>
          <p:nvPr/>
        </p:nvSpPr>
        <p:spPr>
          <a:xfrm>
            <a:off x="1001880" y="36194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897" name="Rectangle 175"/>
          <p:cNvSpPr/>
          <p:nvPr/>
        </p:nvSpPr>
        <p:spPr>
          <a:xfrm>
            <a:off x="2486160" y="341280"/>
            <a:ext cx="4980600" cy="5324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Slide Number Placeholder 9"/>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4D095F9E-CC83-4505-9641-1D93E34EC4D5}"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899" name="Text Box 53"/>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900" name="Rectangle 176"/>
          <p:cNvSpPr/>
          <p:nvPr/>
        </p:nvSpPr>
        <p:spPr>
          <a:xfrm>
            <a:off x="4795920" y="1525680"/>
            <a:ext cx="4204080" cy="397260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01" name="Rectangle 177"/>
          <p:cNvSpPr/>
          <p:nvPr/>
        </p:nvSpPr>
        <p:spPr>
          <a:xfrm>
            <a:off x="2879640" y="165276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902" name="Rectangle 178"/>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903" name="Rectangle 179"/>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04" name="Rectangle 180"/>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905" name="Text Box 54"/>
          <p:cNvSpPr/>
          <p:nvPr/>
        </p:nvSpPr>
        <p:spPr>
          <a:xfrm>
            <a:off x="887040" y="26449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906" name="Rectangle 181"/>
          <p:cNvSpPr/>
          <p:nvPr/>
        </p:nvSpPr>
        <p:spPr>
          <a:xfrm>
            <a:off x="830160" y="388620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907" name="PlaceHolder 1"/>
          <p:cNvSpPr>
            <a:spLocks noGrp="1"/>
          </p:cNvSpPr>
          <p:nvPr>
            <p:ph type="title"/>
          </p:nvPr>
        </p:nvSpPr>
        <p:spPr>
          <a:xfrm>
            <a:off x="1060200" y="341280"/>
            <a:ext cx="64062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8" name="Slide Number Placeholder 10"/>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202E71F3-DAF3-4CAB-9C04-D364698EA78A}"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909" name="Text Box 55"/>
          <p:cNvSpPr/>
          <p:nvPr/>
        </p:nvSpPr>
        <p:spPr>
          <a:xfrm>
            <a:off x="479520" y="1274760"/>
            <a:ext cx="8154000" cy="30276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910" name="Rectangle 182"/>
          <p:cNvSpPr/>
          <p:nvPr/>
        </p:nvSpPr>
        <p:spPr>
          <a:xfrm>
            <a:off x="4795920" y="1573200"/>
            <a:ext cx="420408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11" name="Rectangle 183"/>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912" name="Rectangle 184"/>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913" name="Rectangle 185"/>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14" name="Rectangle 186"/>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915" name="Text Box 56"/>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916" name="PlaceHolder 1"/>
          <p:cNvSpPr>
            <a:spLocks noGrp="1"/>
          </p:cNvSpPr>
          <p:nvPr>
            <p:ph type="title"/>
          </p:nvPr>
        </p:nvSpPr>
        <p:spPr>
          <a:xfrm>
            <a:off x="1553400" y="341280"/>
            <a:ext cx="591300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917" name="Rectangle 187"/>
          <p:cNvSpPr/>
          <p:nvPr/>
        </p:nvSpPr>
        <p:spPr>
          <a:xfrm>
            <a:off x="830160" y="370368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Slide Number Placeholder 11"/>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6B870A25-0795-48C5-BE78-DC9E75AD87E2}"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919" name="Text Box 57"/>
          <p:cNvSpPr/>
          <p:nvPr/>
        </p:nvSpPr>
        <p:spPr>
          <a:xfrm>
            <a:off x="531720" y="127476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920" name="Rectangle 188"/>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921" name="Rectangle 189"/>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922" name="Rectangle 190"/>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923" name="Rectangle 191"/>
          <p:cNvSpPr/>
          <p:nvPr/>
        </p:nvSpPr>
        <p:spPr>
          <a:xfrm>
            <a:off x="4795920" y="1573200"/>
            <a:ext cx="4043880" cy="2450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24" name="Rectangle 192"/>
          <p:cNvSpPr/>
          <p:nvPr/>
        </p:nvSpPr>
        <p:spPr>
          <a:xfrm>
            <a:off x="2879640" y="1585800"/>
            <a:ext cx="190692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925" name="Rectangle 193"/>
          <p:cNvSpPr/>
          <p:nvPr/>
        </p:nvSpPr>
        <p:spPr>
          <a:xfrm>
            <a:off x="2146320" y="1611360"/>
            <a:ext cx="61344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926" name="Rectangle 194"/>
          <p:cNvSpPr/>
          <p:nvPr/>
        </p:nvSpPr>
        <p:spPr>
          <a:xfrm>
            <a:off x="387360" y="1573200"/>
            <a:ext cx="168660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27" name="Rectangle 195"/>
          <p:cNvSpPr/>
          <p:nvPr/>
        </p:nvSpPr>
        <p:spPr>
          <a:xfrm>
            <a:off x="474840" y="1649520"/>
            <a:ext cx="21312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928" name="Text Box 58"/>
          <p:cNvSpPr/>
          <p:nvPr/>
        </p:nvSpPr>
        <p:spPr>
          <a:xfrm>
            <a:off x="839160" y="2387520"/>
            <a:ext cx="5155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929" name="PlaceHolder 1"/>
          <p:cNvSpPr>
            <a:spLocks noGrp="1"/>
          </p:cNvSpPr>
          <p:nvPr>
            <p:ph type="title"/>
          </p:nvPr>
        </p:nvSpPr>
        <p:spPr>
          <a:xfrm>
            <a:off x="1738440" y="341280"/>
            <a:ext cx="572796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930" name="Rectangle 196"/>
          <p:cNvSpPr/>
          <p:nvPr/>
        </p:nvSpPr>
        <p:spPr>
          <a:xfrm>
            <a:off x="858960" y="36939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Slide Number Placeholder 12"/>
          <p:cNvSpPr/>
          <p:nvPr/>
        </p:nvSpPr>
        <p:spPr>
          <a:xfrm>
            <a:off x="6553080" y="6245280"/>
            <a:ext cx="2132640" cy="47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B75CF49-3B57-4EBA-B1C6-24758D9F949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932" name="PlaceHolder 1"/>
          <p:cNvSpPr>
            <a:spLocks noGrp="1"/>
          </p:cNvSpPr>
          <p:nvPr>
            <p:ph type="title"/>
          </p:nvPr>
        </p:nvSpPr>
        <p:spPr>
          <a:xfrm>
            <a:off x="1511280" y="341280"/>
            <a:ext cx="5955120" cy="53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933" name="Text Box 59"/>
          <p:cNvSpPr/>
          <p:nvPr/>
        </p:nvSpPr>
        <p:spPr>
          <a:xfrm>
            <a:off x="479520" y="1236600"/>
            <a:ext cx="8154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934" name="Rectangle 197"/>
          <p:cNvSpPr/>
          <p:nvPr/>
        </p:nvSpPr>
        <p:spPr>
          <a:xfrm>
            <a:off x="-750960" y="5676840"/>
            <a:ext cx="622800" cy="2610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935" name="Rectangle 198"/>
          <p:cNvSpPr/>
          <p:nvPr/>
        </p:nvSpPr>
        <p:spPr>
          <a:xfrm>
            <a:off x="-750960" y="5345280"/>
            <a:ext cx="622800" cy="26244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936" name="Rectangle 199"/>
          <p:cNvSpPr/>
          <p:nvPr/>
        </p:nvSpPr>
        <p:spPr>
          <a:xfrm>
            <a:off x="-750960" y="6008760"/>
            <a:ext cx="62280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937" name="Rectangle 200"/>
          <p:cNvSpPr/>
          <p:nvPr/>
        </p:nvSpPr>
        <p:spPr>
          <a:xfrm>
            <a:off x="5251320" y="1573200"/>
            <a:ext cx="3797640" cy="24501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38" name="Rectangle 201"/>
          <p:cNvSpPr/>
          <p:nvPr/>
        </p:nvSpPr>
        <p:spPr>
          <a:xfrm>
            <a:off x="2879640" y="1585800"/>
            <a:ext cx="2370600" cy="243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939" name="Rectangle 202"/>
          <p:cNvSpPr/>
          <p:nvPr/>
        </p:nvSpPr>
        <p:spPr>
          <a:xfrm>
            <a:off x="2146320" y="1611360"/>
            <a:ext cx="859320" cy="239940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940" name="Rectangle 203"/>
          <p:cNvSpPr/>
          <p:nvPr/>
        </p:nvSpPr>
        <p:spPr>
          <a:xfrm>
            <a:off x="387360" y="1573200"/>
            <a:ext cx="2364120" cy="241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41" name="Rectangle 204"/>
          <p:cNvSpPr/>
          <p:nvPr/>
        </p:nvSpPr>
        <p:spPr>
          <a:xfrm>
            <a:off x="474840" y="1649520"/>
            <a:ext cx="298800" cy="23688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942" name="Text Box 60"/>
          <p:cNvSpPr/>
          <p:nvPr/>
        </p:nvSpPr>
        <p:spPr>
          <a:xfrm>
            <a:off x="876240" y="2540160"/>
            <a:ext cx="726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943" name="Rectangle 205"/>
          <p:cNvSpPr/>
          <p:nvPr/>
        </p:nvSpPr>
        <p:spPr>
          <a:xfrm>
            <a:off x="887400" y="3846600"/>
            <a:ext cx="873720" cy="2610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4" name="Rectangle 206"/>
          <p:cNvSpPr/>
          <p:nvPr/>
        </p:nvSpPr>
        <p:spPr>
          <a:xfrm>
            <a:off x="0" y="1413000"/>
            <a:ext cx="9142920" cy="6395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945" name="TextBox 36"/>
          <p:cNvSpPr/>
          <p:nvPr/>
        </p:nvSpPr>
        <p:spPr>
          <a:xfrm>
            <a:off x="1800000" y="358200"/>
            <a:ext cx="2625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PlaceHolder 1"/>
          <p:cNvSpPr>
            <a:spLocks noGrp="1"/>
          </p:cNvSpPr>
          <p:nvPr>
            <p:ph type="title"/>
          </p:nvPr>
        </p:nvSpPr>
        <p:spPr>
          <a:xfrm>
            <a:off x="1943280" y="285840"/>
            <a:ext cx="552348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947" name="Rectangle 207"/>
          <p:cNvSpPr/>
          <p:nvPr/>
        </p:nvSpPr>
        <p:spPr>
          <a:xfrm>
            <a:off x="371520" y="1379520"/>
            <a:ext cx="831420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8" name="PlaceHolder 1"/>
          <p:cNvSpPr>
            <a:spLocks noGrp="1"/>
          </p:cNvSpPr>
          <p:nvPr>
            <p:ph type="title"/>
          </p:nvPr>
        </p:nvSpPr>
        <p:spPr>
          <a:xfrm>
            <a:off x="1320840" y="398520"/>
            <a:ext cx="7580880" cy="637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949" name="TextBox 37"/>
          <p:cNvSpPr/>
          <p:nvPr/>
        </p:nvSpPr>
        <p:spPr>
          <a:xfrm>
            <a:off x="244440" y="1182600"/>
            <a:ext cx="786672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PlaceHolder 1"/>
          <p:cNvSpPr>
            <a:spLocks noGrp="1"/>
          </p:cNvSpPr>
          <p:nvPr>
            <p:ph type="title"/>
          </p:nvPr>
        </p:nvSpPr>
        <p:spPr>
          <a:xfrm>
            <a:off x="1169640" y="264960"/>
            <a:ext cx="6247440" cy="7131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951" name="Picture 30" descr="6ESXServers.ai"/>
          <p:cNvPicPr/>
          <p:nvPr/>
        </p:nvPicPr>
        <p:blipFill>
          <a:blip r:embed="rId1"/>
          <a:stretch/>
        </p:blipFill>
        <p:spPr>
          <a:xfrm>
            <a:off x="0" y="673200"/>
            <a:ext cx="9142920" cy="6171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45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459" name="Title 3"/>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03" dur="indefinite" restart="never" nodeType="tmRoot">
          <p:childTnLst>
            <p:seq>
              <p:cTn id="204" dur="indefinite" nodeType="mainSeq">
                <p:childTnLst>
                  <p:par>
                    <p:cTn id="205" nodeType="clickEffect" fill="hold">
                      <p:stCondLst>
                        <p:cond delay="indefinite"/>
                      </p:stCondLst>
                      <p:childTnLst>
                        <p:par>
                          <p:cTn id="206" nodeType="withEffect" fill="hold">
                            <p:stCondLst>
                              <p:cond delay="0"/>
                            </p:stCondLst>
                            <p:childTnLst>
                              <p:par>
                                <p:cTn id="207" nodeType="clickEffect" fill="hold" presetClass="entr" presetID="1">
                                  <p:stCondLst>
                                    <p:cond delay="0"/>
                                  </p:stCondLst>
                                  <p:childTnLst>
                                    <p:set>
                                      <p:cBhvr>
                                        <p:cTn id="208" dur="1" fill="hold">
                                          <p:stCondLst>
                                            <p:cond delay="0"/>
                                          </p:stCondLst>
                                        </p:cTn>
                                        <p:tgtEl>
                                          <p:spTgt spid="458">
                                            <p:txEl>
                                              <p:pRg st="0" end="0"/>
                                            </p:txEl>
                                          </p:spTgt>
                                        </p:tgtEl>
                                        <p:attrNameLst>
                                          <p:attrName>style.visibility</p:attrName>
                                        </p:attrNameLst>
                                      </p:cBhvr>
                                      <p:to>
                                        <p:strVal val="visible"/>
                                      </p:to>
                                    </p:set>
                                  </p:childTnLst>
                                </p:cTn>
                              </p:par>
                              <p:par>
                                <p:cTn id="209" nodeType="withEffect" fill="hold" presetClass="entr" presetID="1">
                                  <p:stCondLst>
                                    <p:cond delay="0"/>
                                  </p:stCondLst>
                                  <p:childTnLst>
                                    <p:set>
                                      <p:cBhvr>
                                        <p:cTn id="210" dur="1" fill="hold">
                                          <p:stCondLst>
                                            <p:cond delay="0"/>
                                          </p:stCondLst>
                                        </p:cTn>
                                        <p:tgtEl>
                                          <p:spTgt spid="458">
                                            <p:txEl>
                                              <p:pRg st="1" end="1"/>
                                            </p:txEl>
                                          </p:spTgt>
                                        </p:tgtEl>
                                        <p:attrNameLst>
                                          <p:attrName>style.visibility</p:attrName>
                                        </p:attrNameLst>
                                      </p:cBhvr>
                                      <p:to>
                                        <p:strVal val="visible"/>
                                      </p:to>
                                    </p:set>
                                  </p:childTnLst>
                                </p:cTn>
                              </p:par>
                              <p:par>
                                <p:cTn id="211" nodeType="withEffect" fill="hold" presetClass="entr" presetID="1">
                                  <p:stCondLst>
                                    <p:cond delay="0"/>
                                  </p:stCondLst>
                                  <p:childTnLst>
                                    <p:set>
                                      <p:cBhvr>
                                        <p:cTn id="212" dur="1" fill="hold">
                                          <p:stCondLst>
                                            <p:cond delay="0"/>
                                          </p:stCondLst>
                                        </p:cTn>
                                        <p:tgtEl>
                                          <p:spTgt spid="458">
                                            <p:txEl>
                                              <p:pRg st="2" end="2"/>
                                            </p:txEl>
                                          </p:spTgt>
                                        </p:tgtEl>
                                        <p:attrNameLst>
                                          <p:attrName>style.visibility</p:attrName>
                                        </p:attrNameLst>
                                      </p:cBhvr>
                                      <p:to>
                                        <p:strVal val="visible"/>
                                      </p:to>
                                    </p:set>
                                  </p:childTnLst>
                                </p:cTn>
                              </p:par>
                              <p:par>
                                <p:cTn id="213" nodeType="withEffect" fill="hold" presetClass="entr" presetID="1">
                                  <p:stCondLst>
                                    <p:cond delay="0"/>
                                  </p:stCondLst>
                                  <p:childTnLst>
                                    <p:set>
                                      <p:cBhvr>
                                        <p:cTn id="214" dur="1" fill="hold">
                                          <p:stCondLst>
                                            <p:cond delay="0"/>
                                          </p:stCondLst>
                                        </p:cTn>
                                        <p:tgtEl>
                                          <p:spTgt spid="458">
                                            <p:txEl>
                                              <p:pRg st="3" end="3"/>
                                            </p:txEl>
                                          </p:spTgt>
                                        </p:tgtEl>
                                        <p:attrNameLst>
                                          <p:attrName>style.visibility</p:attrName>
                                        </p:attrNameLst>
                                      </p:cBhvr>
                                      <p:to>
                                        <p:strVal val="visible"/>
                                      </p:to>
                                    </p:set>
                                  </p:childTnLst>
                                </p:cTn>
                              </p:par>
                              <p:par>
                                <p:cTn id="215" nodeType="withEffect" fill="hold" presetClass="entr" presetID="1">
                                  <p:stCondLst>
                                    <p:cond delay="0"/>
                                  </p:stCondLst>
                                  <p:childTnLst>
                                    <p:set>
                                      <p:cBhvr>
                                        <p:cTn id="216" dur="1" fill="hold">
                                          <p:stCondLst>
                                            <p:cond delay="0"/>
                                          </p:stCondLst>
                                        </p:cTn>
                                        <p:tgtEl>
                                          <p:spTgt spid="458">
                                            <p:txEl>
                                              <p:pRg st="4" end="4"/>
                                            </p:txEl>
                                          </p:spTgt>
                                        </p:tgtEl>
                                        <p:attrNameLst>
                                          <p:attrName>style.visibility</p:attrName>
                                        </p:attrNameLst>
                                      </p:cBhvr>
                                      <p:to>
                                        <p:strVal val="visible"/>
                                      </p:to>
                                    </p:set>
                                  </p:childTnLst>
                                </p:cTn>
                              </p:par>
                              <p:par>
                                <p:cTn id="217" nodeType="withEffect" fill="hold" presetClass="entr" presetID="1">
                                  <p:stCondLst>
                                    <p:cond delay="0"/>
                                  </p:stCondLst>
                                  <p:childTnLst>
                                    <p:set>
                                      <p:cBhvr>
                                        <p:cTn id="218" dur="1" fill="hold">
                                          <p:stCondLst>
                                            <p:cond delay="0"/>
                                          </p:stCondLst>
                                        </p:cTn>
                                        <p:tgtEl>
                                          <p:spTgt spid="458">
                                            <p:txEl>
                                              <p:pRg st="5" end="5"/>
                                            </p:txEl>
                                          </p:spTgt>
                                        </p:tgtEl>
                                        <p:attrNameLst>
                                          <p:attrName>style.visibility</p:attrName>
                                        </p:attrNameLst>
                                      </p:cBhvr>
                                      <p:to>
                                        <p:strVal val="visible"/>
                                      </p:to>
                                    </p:set>
                                  </p:childTnLst>
                                </p:cTn>
                              </p:par>
                            </p:childTnLst>
                          </p:cTn>
                        </p:par>
                      </p:childTnLst>
                    </p:cTn>
                  </p:par>
                  <p:par>
                    <p:cTn id="219" nodeType="clickEffect" fill="hold">
                      <p:stCondLst>
                        <p:cond delay="indefinite"/>
                      </p:stCondLst>
                      <p:childTnLst>
                        <p:par>
                          <p:cTn id="220" nodeType="withEffect" fill="hold">
                            <p:stCondLst>
                              <p:cond delay="0"/>
                            </p:stCondLst>
                            <p:childTnLst>
                              <p:par>
                                <p:cTn id="221" nodeType="clickEffect" fill="hold" presetClass="entr" presetID="1">
                                  <p:stCondLst>
                                    <p:cond delay="0"/>
                                  </p:stCondLst>
                                  <p:childTnLst>
                                    <p:set>
                                      <p:cBhvr>
                                        <p:cTn id="222" dur="1" fill="hold">
                                          <p:stCondLst>
                                            <p:cond delay="0"/>
                                          </p:stCondLst>
                                        </p:cTn>
                                        <p:tgtEl>
                                          <p:spTgt spid="458">
                                            <p:txEl>
                                              <p:pRg st="6" end="6"/>
                                            </p:txEl>
                                          </p:spTgt>
                                        </p:tgtEl>
                                        <p:attrNameLst>
                                          <p:attrName>style.visibility</p:attrName>
                                        </p:attrNameLst>
                                      </p:cBhvr>
                                      <p:to>
                                        <p:strVal val="visible"/>
                                      </p:to>
                                    </p:set>
                                  </p:childTnLst>
                                </p:cTn>
                              </p:par>
                              <p:par>
                                <p:cTn id="223" nodeType="withEffect" fill="hold" presetClass="entr" presetID="1">
                                  <p:stCondLst>
                                    <p:cond delay="0"/>
                                  </p:stCondLst>
                                  <p:childTnLst>
                                    <p:set>
                                      <p:cBhvr>
                                        <p:cTn id="224" dur="1" fill="hold">
                                          <p:stCondLst>
                                            <p:cond delay="0"/>
                                          </p:stCondLst>
                                        </p:cTn>
                                        <p:tgtEl>
                                          <p:spTgt spid="458">
                                            <p:txEl>
                                              <p:pRg st="7" end="7"/>
                                            </p:txEl>
                                          </p:spTgt>
                                        </p:tgtEl>
                                        <p:attrNameLst>
                                          <p:attrName>style.visibility</p:attrName>
                                        </p:attrNameLst>
                                      </p:cBhvr>
                                      <p:to>
                                        <p:strVal val="visible"/>
                                      </p:to>
                                    </p:set>
                                  </p:childTnLst>
                                </p:cTn>
                              </p:par>
                              <p:par>
                                <p:cTn id="225" nodeType="withEffect" fill="hold" presetClass="entr" presetID="1">
                                  <p:stCondLst>
                                    <p:cond delay="0"/>
                                  </p:stCondLst>
                                  <p:childTnLst>
                                    <p:set>
                                      <p:cBhvr>
                                        <p:cTn id="226" dur="1" fill="hold">
                                          <p:stCondLst>
                                            <p:cond delay="0"/>
                                          </p:stCondLst>
                                        </p:cTn>
                                        <p:tgtEl>
                                          <p:spTgt spid="458">
                                            <p:txEl>
                                              <p:pRg st="8" end="8"/>
                                            </p:txEl>
                                          </p:spTgt>
                                        </p:tgtEl>
                                        <p:attrNameLst>
                                          <p:attrName>style.visibility</p:attrName>
                                        </p:attrNameLst>
                                      </p:cBhvr>
                                      <p:to>
                                        <p:strVal val="visible"/>
                                      </p:to>
                                    </p:set>
                                  </p:childTnLst>
                                </p:cTn>
                              </p:par>
                              <p:par>
                                <p:cTn id="227" nodeType="withEffect" fill="hold" presetClass="entr" presetID="1">
                                  <p:stCondLst>
                                    <p:cond delay="0"/>
                                  </p:stCondLst>
                                  <p:childTnLst>
                                    <p:set>
                                      <p:cBhvr>
                                        <p:cTn id="228" dur="1" fill="hold">
                                          <p:stCondLst>
                                            <p:cond delay="0"/>
                                          </p:stCondLst>
                                        </p:cTn>
                                        <p:tgtEl>
                                          <p:spTgt spid="458">
                                            <p:txEl>
                                              <p:pRg st="9" end="9"/>
                                            </p:txEl>
                                          </p:spTgt>
                                        </p:tgtEl>
                                        <p:attrNameLst>
                                          <p:attrName>style.visibility</p:attrName>
                                        </p:attrNameLst>
                                      </p:cBhvr>
                                      <p:to>
                                        <p:strVal val="visible"/>
                                      </p:to>
                                    </p:set>
                                  </p:childTnLst>
                                </p:cTn>
                              </p:par>
                              <p:par>
                                <p:cTn id="229" nodeType="withEffect" fill="hold" presetClass="entr" presetID="1">
                                  <p:stCondLst>
                                    <p:cond delay="0"/>
                                  </p:stCondLst>
                                  <p:childTnLst>
                                    <p:set>
                                      <p:cBhvr>
                                        <p:cTn id="230" dur="1" fill="hold">
                                          <p:stCondLst>
                                            <p:cond delay="0"/>
                                          </p:stCondLst>
                                        </p:cTn>
                                        <p:tgtEl>
                                          <p:spTgt spid="458">
                                            <p:txEl>
                                              <p:pRg st="10" end="10"/>
                                            </p:txEl>
                                          </p:spTgt>
                                        </p:tgtEl>
                                        <p:attrNameLst>
                                          <p:attrName>style.visibility</p:attrName>
                                        </p:attrNameLst>
                                      </p:cBhvr>
                                      <p:to>
                                        <p:strVal val="visible"/>
                                      </p:to>
                                    </p:set>
                                  </p:childTnLst>
                                </p:cTn>
                              </p:par>
                            </p:childTnLst>
                          </p:cTn>
                        </p:par>
                      </p:childTnLst>
                    </p:cTn>
                  </p:par>
                  <p:par>
                    <p:cTn id="231" nodeType="clickEffect" fill="hold">
                      <p:stCondLst>
                        <p:cond delay="indefinite"/>
                      </p:stCondLst>
                      <p:childTnLst>
                        <p:par>
                          <p:cTn id="232" nodeType="withEffect" fill="hold">
                            <p:stCondLst>
                              <p:cond delay="0"/>
                            </p:stCondLst>
                            <p:childTnLst>
                              <p:par>
                                <p:cTn id="233" nodeType="clickEffect" fill="hold" presetClass="entr" presetID="1">
                                  <p:stCondLst>
                                    <p:cond delay="0"/>
                                  </p:stCondLst>
                                  <p:childTnLst>
                                    <p:set>
                                      <p:cBhvr>
                                        <p:cTn id="234" dur="1" fill="hold">
                                          <p:stCondLst>
                                            <p:cond delay="0"/>
                                          </p:stCondLst>
                                        </p:cTn>
                                        <p:tgtEl>
                                          <p:spTgt spid="458">
                                            <p:txEl>
                                              <p:pRg st="11" end="11"/>
                                            </p:txEl>
                                          </p:spTgt>
                                        </p:tgtEl>
                                        <p:attrNameLst>
                                          <p:attrName>style.visibility</p:attrName>
                                        </p:attrNameLst>
                                      </p:cBhvr>
                                      <p:to>
                                        <p:strVal val="visible"/>
                                      </p:to>
                                    </p:set>
                                  </p:childTnLst>
                                </p:cTn>
                              </p:par>
                              <p:par>
                                <p:cTn id="235" nodeType="withEffect" fill="hold" presetClass="entr" presetID="1">
                                  <p:stCondLst>
                                    <p:cond delay="0"/>
                                  </p:stCondLst>
                                  <p:childTnLst>
                                    <p:set>
                                      <p:cBhvr>
                                        <p:cTn id="236" dur="1" fill="hold">
                                          <p:stCondLst>
                                            <p:cond delay="0"/>
                                          </p:stCondLst>
                                        </p:cTn>
                                        <p:tgtEl>
                                          <p:spTgt spid="458">
                                            <p:txEl>
                                              <p:pRg st="12" end="12"/>
                                            </p:txEl>
                                          </p:spTgt>
                                        </p:tgtEl>
                                        <p:attrNameLst>
                                          <p:attrName>style.visibility</p:attrName>
                                        </p:attrNameLst>
                                      </p:cBhvr>
                                      <p:to>
                                        <p:strVal val="visible"/>
                                      </p:to>
                                    </p:set>
                                  </p:childTnLst>
                                </p:cTn>
                              </p:par>
                              <p:par>
                                <p:cTn id="237" nodeType="withEffect" fill="hold" presetClass="entr" presetID="1">
                                  <p:stCondLst>
                                    <p:cond delay="0"/>
                                  </p:stCondLst>
                                  <p:childTnLst>
                                    <p:set>
                                      <p:cBhvr>
                                        <p:cTn id="238" dur="1" fill="hold">
                                          <p:stCondLst>
                                            <p:cond delay="0"/>
                                          </p:stCondLst>
                                        </p:cTn>
                                        <p:tgtEl>
                                          <p:spTgt spid="458">
                                            <p:txEl>
                                              <p:pRg st="13" end="13"/>
                                            </p:txEl>
                                          </p:spTgt>
                                        </p:tgtEl>
                                        <p:attrNameLst>
                                          <p:attrName>style.visibility</p:attrName>
                                        </p:attrNameLst>
                                      </p:cBhvr>
                                      <p:to>
                                        <p:strVal val="visible"/>
                                      </p:to>
                                    </p:set>
                                  </p:childTnLst>
                                </p:cTn>
                              </p:par>
                              <p:par>
                                <p:cTn id="239" nodeType="withEffect" fill="hold" presetClass="entr" presetID="1">
                                  <p:stCondLst>
                                    <p:cond delay="0"/>
                                  </p:stCondLst>
                                  <p:childTnLst>
                                    <p:set>
                                      <p:cBhvr>
                                        <p:cTn id="240" dur="1" fill="hold">
                                          <p:stCondLst>
                                            <p:cond delay="0"/>
                                          </p:stCondLst>
                                        </p:cTn>
                                        <p:tgtEl>
                                          <p:spTgt spid="458">
                                            <p:txEl>
                                              <p:pRg st="14" end="14"/>
                                            </p:txEl>
                                          </p:spTgt>
                                        </p:tgtEl>
                                        <p:attrNameLst>
                                          <p:attrName>style.visibility</p:attrName>
                                        </p:attrNameLst>
                                      </p:cBhvr>
                                      <p:to>
                                        <p:strVal val="visible"/>
                                      </p:to>
                                    </p:set>
                                  </p:childTnLst>
                                </p:cTn>
                              </p:par>
                              <p:par>
                                <p:cTn id="241" nodeType="withEffect" fill="hold" presetClass="entr" presetID="1">
                                  <p:stCondLst>
                                    <p:cond delay="0"/>
                                  </p:stCondLst>
                                  <p:childTnLst>
                                    <p:set>
                                      <p:cBhvr>
                                        <p:cTn id="242" dur="1" fill="hold">
                                          <p:stCondLst>
                                            <p:cond delay="0"/>
                                          </p:stCondLst>
                                        </p:cTn>
                                        <p:tgtEl>
                                          <p:spTgt spid="458">
                                            <p:txEl>
                                              <p:pRg st="15" end="15"/>
                                            </p:txEl>
                                          </p:spTgt>
                                        </p:tgtEl>
                                        <p:attrNameLst>
                                          <p:attrName>style.visibility</p:attrName>
                                        </p:attrNameLst>
                                      </p:cBhvr>
                                      <p:to>
                                        <p:strVal val="visible"/>
                                      </p:to>
                                    </p:set>
                                  </p:childTnLst>
                                </p:cTn>
                              </p:par>
                              <p:par>
                                <p:cTn id="243" nodeType="withEffect" fill="hold" presetClass="entr" presetID="1">
                                  <p:stCondLst>
                                    <p:cond delay="0"/>
                                  </p:stCondLst>
                                  <p:childTnLst>
                                    <p:set>
                                      <p:cBhvr>
                                        <p:cTn id="244" dur="1" fill="hold">
                                          <p:stCondLst>
                                            <p:cond delay="0"/>
                                          </p:stCondLst>
                                        </p:cTn>
                                        <p:tgtEl>
                                          <p:spTgt spid="458">
                                            <p:txEl>
                                              <p:pRg st="16" end="16"/>
                                            </p:txEl>
                                          </p:spTgt>
                                        </p:tgtEl>
                                        <p:attrNameLst>
                                          <p:attrName>style.visibility</p:attrName>
                                        </p:attrNameLst>
                                      </p:cBhvr>
                                      <p:to>
                                        <p:strVal val="visible"/>
                                      </p:to>
                                    </p:set>
                                  </p:childTnLst>
                                </p:cTn>
                              </p:par>
                            </p:childTnLst>
                          </p:cTn>
                        </p:par>
                      </p:childTnLst>
                    </p:cTn>
                  </p:par>
                  <p:par>
                    <p:cTn id="245" nodeType="clickEffect" fill="hold">
                      <p:stCondLst>
                        <p:cond delay="indefinite"/>
                      </p:stCondLst>
                      <p:childTnLst>
                        <p:par>
                          <p:cTn id="246" nodeType="withEffect" fill="hold">
                            <p:stCondLst>
                              <p:cond delay="0"/>
                            </p:stCondLst>
                            <p:childTnLst>
                              <p:par>
                                <p:cTn id="247" nodeType="clickEffect" fill="hold" presetClass="entr" presetID="1">
                                  <p:stCondLst>
                                    <p:cond delay="0"/>
                                  </p:stCondLst>
                                  <p:childTnLst>
                                    <p:set>
                                      <p:cBhvr>
                                        <p:cTn id="248" dur="1" fill="hold">
                                          <p:stCondLst>
                                            <p:cond delay="0"/>
                                          </p:stCondLst>
                                        </p:cTn>
                                        <p:tgtEl>
                                          <p:spTgt spid="45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PlaceHolder 1"/>
          <p:cNvSpPr>
            <a:spLocks noGrp="1"/>
          </p:cNvSpPr>
          <p:nvPr>
            <p:ph type="sldNum" idx="5"/>
          </p:nvPr>
        </p:nvSpPr>
        <p:spPr>
          <a:xfrm>
            <a:off x="6553080" y="6245280"/>
            <a:ext cx="2132640" cy="475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D54D0C3C-5FF6-4908-9146-DFBE49D1E531}"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953" name="PlaceHolder 2"/>
          <p:cNvSpPr>
            <a:spLocks noGrp="1"/>
          </p:cNvSpPr>
          <p:nvPr>
            <p:ph type="title"/>
          </p:nvPr>
        </p:nvSpPr>
        <p:spPr>
          <a:xfrm>
            <a:off x="1359000" y="127080"/>
            <a:ext cx="6161760" cy="68472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954" name="Rectangle 208"/>
          <p:cNvSpPr/>
          <p:nvPr/>
        </p:nvSpPr>
        <p:spPr>
          <a:xfrm>
            <a:off x="457200" y="1352520"/>
            <a:ext cx="8228520" cy="479952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PlaceHolder 1"/>
          <p:cNvSpPr>
            <a:spLocks noGrp="1"/>
          </p:cNvSpPr>
          <p:nvPr>
            <p:ph type="title"/>
          </p:nvPr>
        </p:nvSpPr>
        <p:spPr>
          <a:xfrm>
            <a:off x="2428920" y="264960"/>
            <a:ext cx="4894920" cy="71316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956" name="PlaceHolder 2"/>
          <p:cNvSpPr>
            <a:spLocks noGrp="1"/>
          </p:cNvSpPr>
          <p:nvPr>
            <p:ph/>
          </p:nvPr>
        </p:nvSpPr>
        <p:spPr>
          <a:xfrm>
            <a:off x="390600" y="1143000"/>
            <a:ext cx="8485560" cy="452484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7" name="PlaceHolder 1"/>
          <p:cNvSpPr>
            <a:spLocks noGrp="1"/>
          </p:cNvSpPr>
          <p:nvPr>
            <p:ph type="title"/>
          </p:nvPr>
        </p:nvSpPr>
        <p:spPr>
          <a:xfrm>
            <a:off x="255600" y="2532240"/>
            <a:ext cx="8887320" cy="11419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958" name="PlaceHolder 2"/>
          <p:cNvSpPr>
            <a:spLocks noGrp="1"/>
          </p:cNvSpPr>
          <p:nvPr>
            <p:ph type="subTitle"/>
          </p:nvPr>
        </p:nvSpPr>
        <p:spPr>
          <a:xfrm>
            <a:off x="255600" y="5310360"/>
            <a:ext cx="8228520" cy="125784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9" name="PlaceHolder 1"/>
          <p:cNvSpPr>
            <a:spLocks noGrp="1"/>
          </p:cNvSpPr>
          <p:nvPr>
            <p:ph/>
          </p:nvPr>
        </p:nvSpPr>
        <p:spPr>
          <a:xfrm>
            <a:off x="0" y="1257480"/>
            <a:ext cx="8987400" cy="49629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960" name="TextBox 38"/>
          <p:cNvSpPr/>
          <p:nvPr/>
        </p:nvSpPr>
        <p:spPr>
          <a:xfrm>
            <a:off x="826200" y="147960"/>
            <a:ext cx="678024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41" dur="indefinite" restart="never" nodeType="tmRoot">
          <p:childTnLst>
            <p:seq>
              <p:cTn id="1442" dur="indefinite" nodeType="mainSeq">
                <p:childTnLst>
                  <p:par>
                    <p:cTn id="1443" nodeType="clickEffect" fill="hold">
                      <p:stCondLst>
                        <p:cond delay="indefinite"/>
                      </p:stCondLst>
                      <p:childTnLst>
                        <p:par>
                          <p:cTn id="1444" nodeType="withEffect" fill="hold">
                            <p:stCondLst>
                              <p:cond delay="0"/>
                            </p:stCondLst>
                            <p:childTnLst>
                              <p:par>
                                <p:cTn id="1445" nodeType="clickEffect" fill="hold" presetClass="entr" presetID="1">
                                  <p:stCondLst>
                                    <p:cond delay="0"/>
                                  </p:stCondLst>
                                  <p:childTnLst>
                                    <p:set>
                                      <p:cBhvr>
                                        <p:cTn id="1446" dur="1" fill="hold">
                                          <p:stCondLst>
                                            <p:cond delay="0"/>
                                          </p:stCondLst>
                                        </p:cTn>
                                        <p:tgtEl>
                                          <p:spTgt spid="959">
                                            <p:txEl>
                                              <p:pRg st="0" end="0"/>
                                            </p:txEl>
                                          </p:spTgt>
                                        </p:tgtEl>
                                        <p:attrNameLst>
                                          <p:attrName>style.visibility</p:attrName>
                                        </p:attrNameLst>
                                      </p:cBhvr>
                                      <p:to>
                                        <p:strVal val="visible"/>
                                      </p:to>
                                    </p:set>
                                  </p:childTnLst>
                                </p:cTn>
                              </p:par>
                            </p:childTnLst>
                          </p:cTn>
                        </p:par>
                      </p:childTnLst>
                    </p:cTn>
                  </p:par>
                  <p:par>
                    <p:cTn id="1447" nodeType="clickEffect" fill="hold">
                      <p:stCondLst>
                        <p:cond delay="indefinite"/>
                      </p:stCondLst>
                      <p:childTnLst>
                        <p:par>
                          <p:cTn id="1448" nodeType="withEffect" fill="hold">
                            <p:stCondLst>
                              <p:cond delay="0"/>
                            </p:stCondLst>
                            <p:childTnLst>
                              <p:par>
                                <p:cTn id="1449" nodeType="clickEffect" fill="hold" presetClass="entr" presetID="1">
                                  <p:stCondLst>
                                    <p:cond delay="0"/>
                                  </p:stCondLst>
                                  <p:childTnLst>
                                    <p:set>
                                      <p:cBhvr>
                                        <p:cTn id="1450" dur="1" fill="hold">
                                          <p:stCondLst>
                                            <p:cond delay="0"/>
                                          </p:stCondLst>
                                        </p:cTn>
                                        <p:tgtEl>
                                          <p:spTgt spid="959">
                                            <p:txEl>
                                              <p:pRg st="1" end="1"/>
                                            </p:txEl>
                                          </p:spTgt>
                                        </p:tgtEl>
                                        <p:attrNameLst>
                                          <p:attrName>style.visibility</p:attrName>
                                        </p:attrNameLst>
                                      </p:cBhvr>
                                      <p:to>
                                        <p:strVal val="visible"/>
                                      </p:to>
                                    </p:set>
                                  </p:childTnLst>
                                </p:cTn>
                              </p:par>
                            </p:childTnLst>
                          </p:cTn>
                        </p:par>
                      </p:childTnLst>
                    </p:cTn>
                  </p:par>
                  <p:par>
                    <p:cTn id="1451" nodeType="clickEffect" fill="hold">
                      <p:stCondLst>
                        <p:cond delay="indefinite"/>
                      </p:stCondLst>
                      <p:childTnLst>
                        <p:par>
                          <p:cTn id="1452" nodeType="withEffect" fill="hold">
                            <p:stCondLst>
                              <p:cond delay="0"/>
                            </p:stCondLst>
                            <p:childTnLst>
                              <p:par>
                                <p:cTn id="1453" nodeType="clickEffect" fill="hold" presetClass="entr" presetID="1">
                                  <p:stCondLst>
                                    <p:cond delay="0"/>
                                  </p:stCondLst>
                                  <p:childTnLst>
                                    <p:set>
                                      <p:cBhvr>
                                        <p:cTn id="1454" dur="1" fill="hold">
                                          <p:stCondLst>
                                            <p:cond delay="0"/>
                                          </p:stCondLst>
                                        </p:cTn>
                                        <p:tgtEl>
                                          <p:spTgt spid="959">
                                            <p:txEl>
                                              <p:pRg st="2" end="2"/>
                                            </p:txEl>
                                          </p:spTgt>
                                        </p:tgtEl>
                                        <p:attrNameLst>
                                          <p:attrName>style.visibility</p:attrName>
                                        </p:attrNameLst>
                                      </p:cBhvr>
                                      <p:to>
                                        <p:strVal val="visible"/>
                                      </p:to>
                                    </p:set>
                                  </p:childTnLst>
                                </p:cTn>
                              </p:par>
                            </p:childTnLst>
                          </p:cTn>
                        </p:par>
                      </p:childTnLst>
                    </p:cTn>
                  </p:par>
                  <p:par>
                    <p:cTn id="1455" nodeType="clickEffect" fill="hold">
                      <p:stCondLst>
                        <p:cond delay="indefinite"/>
                      </p:stCondLst>
                      <p:childTnLst>
                        <p:par>
                          <p:cTn id="1456" nodeType="withEffect" fill="hold">
                            <p:stCondLst>
                              <p:cond delay="0"/>
                            </p:stCondLst>
                            <p:childTnLst>
                              <p:par>
                                <p:cTn id="1457" nodeType="clickEffect" fill="hold" presetClass="entr" presetID="1">
                                  <p:stCondLst>
                                    <p:cond delay="0"/>
                                  </p:stCondLst>
                                  <p:childTnLst>
                                    <p:set>
                                      <p:cBhvr>
                                        <p:cTn id="1458" dur="1" fill="hold">
                                          <p:stCondLst>
                                            <p:cond delay="0"/>
                                          </p:stCondLst>
                                        </p:cTn>
                                        <p:tgtEl>
                                          <p:spTgt spid="959">
                                            <p:txEl>
                                              <p:pRg st="3" end="3"/>
                                            </p:txEl>
                                          </p:spTgt>
                                        </p:tgtEl>
                                        <p:attrNameLst>
                                          <p:attrName>style.visibility</p:attrName>
                                        </p:attrNameLst>
                                      </p:cBhvr>
                                      <p:to>
                                        <p:strVal val="visible"/>
                                      </p:to>
                                    </p:set>
                                  </p:childTnLst>
                                </p:cTn>
                              </p:par>
                            </p:childTnLst>
                          </p:cTn>
                        </p:par>
                      </p:childTnLst>
                    </p:cTn>
                  </p:par>
                  <p:par>
                    <p:cTn id="1459" nodeType="clickEffect" fill="hold">
                      <p:stCondLst>
                        <p:cond delay="indefinite"/>
                      </p:stCondLst>
                      <p:childTnLst>
                        <p:par>
                          <p:cTn id="1460" nodeType="withEffect" fill="hold">
                            <p:stCondLst>
                              <p:cond delay="0"/>
                            </p:stCondLst>
                            <p:childTnLst>
                              <p:par>
                                <p:cTn id="1461" nodeType="clickEffect" fill="hold" presetClass="entr" presetID="1">
                                  <p:stCondLst>
                                    <p:cond delay="0"/>
                                  </p:stCondLst>
                                  <p:childTnLst>
                                    <p:set>
                                      <p:cBhvr>
                                        <p:cTn id="1462" dur="1" fill="hold">
                                          <p:stCondLst>
                                            <p:cond delay="0"/>
                                          </p:stCondLst>
                                        </p:cTn>
                                        <p:tgtEl>
                                          <p:spTgt spid="959">
                                            <p:txEl>
                                              <p:pRg st="4" end="4"/>
                                            </p:txEl>
                                          </p:spTgt>
                                        </p:tgtEl>
                                        <p:attrNameLst>
                                          <p:attrName>style.visibility</p:attrName>
                                        </p:attrNameLst>
                                      </p:cBhvr>
                                      <p:to>
                                        <p:strVal val="visible"/>
                                      </p:to>
                                    </p:set>
                                  </p:childTnLst>
                                </p:cTn>
                              </p:par>
                            </p:childTnLst>
                          </p:cTn>
                        </p:par>
                      </p:childTnLst>
                    </p:cTn>
                  </p:par>
                  <p:par>
                    <p:cTn id="1463" nodeType="clickEffect" fill="hold">
                      <p:stCondLst>
                        <p:cond delay="indefinite"/>
                      </p:stCondLst>
                      <p:childTnLst>
                        <p:par>
                          <p:cTn id="1464" nodeType="withEffect" fill="hold">
                            <p:stCondLst>
                              <p:cond delay="0"/>
                            </p:stCondLst>
                            <p:childTnLst>
                              <p:par>
                                <p:cTn id="1465" nodeType="clickEffect" fill="hold" presetClass="entr" presetID="1">
                                  <p:stCondLst>
                                    <p:cond delay="0"/>
                                  </p:stCondLst>
                                  <p:childTnLst>
                                    <p:set>
                                      <p:cBhvr>
                                        <p:cTn id="1466" dur="1" fill="hold">
                                          <p:stCondLst>
                                            <p:cond delay="0"/>
                                          </p:stCondLst>
                                        </p:cTn>
                                        <p:tgtEl>
                                          <p:spTgt spid="959">
                                            <p:txEl>
                                              <p:pRg st="5" end="5"/>
                                            </p:txEl>
                                          </p:spTgt>
                                        </p:tgtEl>
                                        <p:attrNameLst>
                                          <p:attrName>style.visibility</p:attrName>
                                        </p:attrNameLst>
                                      </p:cBhvr>
                                      <p:to>
                                        <p:strVal val="visible"/>
                                      </p:to>
                                    </p:set>
                                  </p:childTnLst>
                                </p:cTn>
                              </p:par>
                              <p:par>
                                <p:cTn id="1467" nodeType="withEffect" fill="hold" presetClass="entr" presetID="1">
                                  <p:stCondLst>
                                    <p:cond delay="0"/>
                                  </p:stCondLst>
                                  <p:childTnLst>
                                    <p:set>
                                      <p:cBhvr>
                                        <p:cTn id="1468" dur="1" fill="hold">
                                          <p:stCondLst>
                                            <p:cond delay="0"/>
                                          </p:stCondLst>
                                        </p:cTn>
                                        <p:tgtEl>
                                          <p:spTgt spid="959">
                                            <p:txEl>
                                              <p:pRg st="6" end="6"/>
                                            </p:txEl>
                                          </p:spTgt>
                                        </p:tgtEl>
                                        <p:attrNameLst>
                                          <p:attrName>style.visibility</p:attrName>
                                        </p:attrNameLst>
                                      </p:cBhvr>
                                      <p:to>
                                        <p:strVal val="visible"/>
                                      </p:to>
                                    </p:set>
                                  </p:childTnLst>
                                </p:cTn>
                              </p:par>
                              <p:par>
                                <p:cTn id="1469" nodeType="withEffect" fill="hold" presetClass="entr" presetID="1">
                                  <p:stCondLst>
                                    <p:cond delay="0"/>
                                  </p:stCondLst>
                                  <p:childTnLst>
                                    <p:set>
                                      <p:cBhvr>
                                        <p:cTn id="1470" dur="1" fill="hold">
                                          <p:stCondLst>
                                            <p:cond delay="0"/>
                                          </p:stCondLst>
                                        </p:cTn>
                                        <p:tgtEl>
                                          <p:spTgt spid="959">
                                            <p:txEl>
                                              <p:pRg st="7" end="7"/>
                                            </p:txEl>
                                          </p:spTgt>
                                        </p:tgtEl>
                                        <p:attrNameLst>
                                          <p:attrName>style.visibility</p:attrName>
                                        </p:attrNameLst>
                                      </p:cBhvr>
                                      <p:to>
                                        <p:strVal val="visible"/>
                                      </p:to>
                                    </p:set>
                                  </p:childTnLst>
                                </p:cTn>
                              </p:par>
                              <p:par>
                                <p:cTn id="1471" nodeType="withEffect" fill="hold" presetClass="entr" presetID="1">
                                  <p:stCondLst>
                                    <p:cond delay="0"/>
                                  </p:stCondLst>
                                  <p:childTnLst>
                                    <p:set>
                                      <p:cBhvr>
                                        <p:cTn id="1472" dur="1" fill="hold">
                                          <p:stCondLst>
                                            <p:cond delay="0"/>
                                          </p:stCondLst>
                                        </p:cTn>
                                        <p:tgtEl>
                                          <p:spTgt spid="959">
                                            <p:txEl>
                                              <p:pRg st="8" end="8"/>
                                            </p:txEl>
                                          </p:spTgt>
                                        </p:tgtEl>
                                        <p:attrNameLst>
                                          <p:attrName>style.visibility</p:attrName>
                                        </p:attrNameLst>
                                      </p:cBhvr>
                                      <p:to>
                                        <p:strVal val="visible"/>
                                      </p:to>
                                    </p:set>
                                  </p:childTnLst>
                                </p:cTn>
                              </p:par>
                            </p:childTnLst>
                          </p:cTn>
                        </p:par>
                      </p:childTnLst>
                    </p:cTn>
                  </p:par>
                  <p:par>
                    <p:cTn id="1473" nodeType="clickEffect" fill="hold">
                      <p:stCondLst>
                        <p:cond delay="indefinite"/>
                      </p:stCondLst>
                      <p:childTnLst>
                        <p:par>
                          <p:cTn id="1474" nodeType="withEffect" fill="hold">
                            <p:stCondLst>
                              <p:cond delay="0"/>
                            </p:stCondLst>
                            <p:childTnLst>
                              <p:par>
                                <p:cTn id="1475" nodeType="clickEffect" fill="hold" presetClass="entr" presetID="1">
                                  <p:stCondLst>
                                    <p:cond delay="0"/>
                                  </p:stCondLst>
                                  <p:childTnLst>
                                    <p:set>
                                      <p:cBhvr>
                                        <p:cTn id="1476" dur="1" fill="hold">
                                          <p:stCondLst>
                                            <p:cond delay="0"/>
                                          </p:stCondLst>
                                        </p:cTn>
                                        <p:tgtEl>
                                          <p:spTgt spid="959">
                                            <p:txEl>
                                              <p:pRg st="9" end="9"/>
                                            </p:txEl>
                                          </p:spTgt>
                                        </p:tgtEl>
                                        <p:attrNameLst>
                                          <p:attrName>style.visibility</p:attrName>
                                        </p:attrNameLst>
                                      </p:cBhvr>
                                      <p:to>
                                        <p:strVal val="visible"/>
                                      </p:to>
                                    </p:set>
                                  </p:childTnLst>
                                </p:cTn>
                              </p:par>
                              <p:par>
                                <p:cTn id="1477" nodeType="withEffect" fill="hold" presetClass="entr" presetID="1">
                                  <p:stCondLst>
                                    <p:cond delay="0"/>
                                  </p:stCondLst>
                                  <p:childTnLst>
                                    <p:set>
                                      <p:cBhvr>
                                        <p:cTn id="1478" dur="1" fill="hold">
                                          <p:stCondLst>
                                            <p:cond delay="0"/>
                                          </p:stCondLst>
                                        </p:cTn>
                                        <p:tgtEl>
                                          <p:spTgt spid="95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1" name="PlaceHolder 1"/>
          <p:cNvSpPr>
            <a:spLocks noGrp="1"/>
          </p:cNvSpPr>
          <p:nvPr>
            <p:ph type="title"/>
          </p:nvPr>
        </p:nvSpPr>
        <p:spPr>
          <a:xfrm>
            <a:off x="0" y="1211400"/>
            <a:ext cx="91429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962" name="PlaceHolder 2"/>
          <p:cNvSpPr>
            <a:spLocks noGrp="1"/>
          </p:cNvSpPr>
          <p:nvPr>
            <p:ph/>
          </p:nvPr>
        </p:nvSpPr>
        <p:spPr>
          <a:xfrm>
            <a:off x="125280" y="2176560"/>
            <a:ext cx="8917560" cy="45280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963" name="Rectangle 209"/>
          <p:cNvSpPr/>
          <p:nvPr/>
        </p:nvSpPr>
        <p:spPr>
          <a:xfrm>
            <a:off x="887760" y="106920"/>
            <a:ext cx="72241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79" dur="indefinite" restart="never" nodeType="tmRoot">
          <p:childTnLst>
            <p:seq>
              <p:cTn id="1480" dur="indefinite" nodeType="mainSeq">
                <p:childTnLst>
                  <p:par>
                    <p:cTn id="1481" nodeType="clickEffect" fill="hold">
                      <p:stCondLst>
                        <p:cond delay="indefinite"/>
                      </p:stCondLst>
                      <p:childTnLst>
                        <p:par>
                          <p:cTn id="1482" nodeType="withEffect" fill="hold">
                            <p:stCondLst>
                              <p:cond delay="0"/>
                            </p:stCondLst>
                            <p:childTnLst>
                              <p:par>
                                <p:cTn id="1483" nodeType="clickEffect" fill="hold" presetClass="entr" presetID="1">
                                  <p:stCondLst>
                                    <p:cond delay="0"/>
                                  </p:stCondLst>
                                  <p:childTnLst>
                                    <p:set>
                                      <p:cBhvr>
                                        <p:cTn id="1484" dur="1" fill="hold">
                                          <p:stCondLst>
                                            <p:cond delay="0"/>
                                          </p:stCondLst>
                                        </p:cTn>
                                        <p:tgtEl>
                                          <p:spTgt spid="962">
                                            <p:txEl>
                                              <p:pRg st="1" end="1"/>
                                            </p:txEl>
                                          </p:spTgt>
                                        </p:tgtEl>
                                        <p:attrNameLst>
                                          <p:attrName>style.visibility</p:attrName>
                                        </p:attrNameLst>
                                      </p:cBhvr>
                                      <p:to>
                                        <p:strVal val="visible"/>
                                      </p:to>
                                    </p:set>
                                  </p:childTnLst>
                                </p:cTn>
                              </p:par>
                            </p:childTnLst>
                          </p:cTn>
                        </p:par>
                      </p:childTnLst>
                    </p:cTn>
                  </p:par>
                  <p:par>
                    <p:cTn id="1485" nodeType="clickEffect" fill="hold">
                      <p:stCondLst>
                        <p:cond delay="indefinite"/>
                      </p:stCondLst>
                      <p:childTnLst>
                        <p:par>
                          <p:cTn id="1486" nodeType="withEffect" fill="hold">
                            <p:stCondLst>
                              <p:cond delay="0"/>
                            </p:stCondLst>
                            <p:childTnLst>
                              <p:par>
                                <p:cTn id="1487" nodeType="clickEffect" fill="hold" presetClass="entr" presetID="1">
                                  <p:stCondLst>
                                    <p:cond delay="0"/>
                                  </p:stCondLst>
                                  <p:childTnLst>
                                    <p:set>
                                      <p:cBhvr>
                                        <p:cTn id="1488" dur="1" fill="hold">
                                          <p:stCondLst>
                                            <p:cond delay="0"/>
                                          </p:stCondLst>
                                        </p:cTn>
                                        <p:tgtEl>
                                          <p:spTgt spid="962">
                                            <p:txEl>
                                              <p:pRg st="2" end="2"/>
                                            </p:txEl>
                                          </p:spTgt>
                                        </p:tgtEl>
                                        <p:attrNameLst>
                                          <p:attrName>style.visibility</p:attrName>
                                        </p:attrNameLst>
                                      </p:cBhvr>
                                      <p:to>
                                        <p:strVal val="visible"/>
                                      </p:to>
                                    </p:set>
                                  </p:childTnLst>
                                </p:cTn>
                              </p:par>
                            </p:childTnLst>
                          </p:cTn>
                        </p:par>
                      </p:childTnLst>
                    </p:cTn>
                  </p:par>
                  <p:par>
                    <p:cTn id="1489" nodeType="clickEffect" fill="hold">
                      <p:stCondLst>
                        <p:cond delay="indefinite"/>
                      </p:stCondLst>
                      <p:childTnLst>
                        <p:par>
                          <p:cTn id="1490" nodeType="withEffect" fill="hold">
                            <p:stCondLst>
                              <p:cond delay="0"/>
                            </p:stCondLst>
                            <p:childTnLst>
                              <p:par>
                                <p:cTn id="1491" nodeType="clickEffect" fill="hold" presetClass="entr" presetID="1">
                                  <p:stCondLst>
                                    <p:cond delay="0"/>
                                  </p:stCondLst>
                                  <p:childTnLst>
                                    <p:set>
                                      <p:cBhvr>
                                        <p:cTn id="1492" dur="1" fill="hold">
                                          <p:stCondLst>
                                            <p:cond delay="0"/>
                                          </p:stCondLst>
                                        </p:cTn>
                                        <p:tgtEl>
                                          <p:spTgt spid="962">
                                            <p:txEl>
                                              <p:pRg st="3" end="3"/>
                                            </p:txEl>
                                          </p:spTgt>
                                        </p:tgtEl>
                                        <p:attrNameLst>
                                          <p:attrName>style.visibility</p:attrName>
                                        </p:attrNameLst>
                                      </p:cBhvr>
                                      <p:to>
                                        <p:strVal val="visible"/>
                                      </p:to>
                                    </p:set>
                                  </p:childTnLst>
                                </p:cTn>
                              </p:par>
                            </p:childTnLst>
                          </p:cTn>
                        </p:par>
                      </p:childTnLst>
                    </p:cTn>
                  </p:par>
                  <p:par>
                    <p:cTn id="1493" nodeType="clickEffect" fill="hold">
                      <p:stCondLst>
                        <p:cond delay="indefinite"/>
                      </p:stCondLst>
                      <p:childTnLst>
                        <p:par>
                          <p:cTn id="1494" nodeType="withEffect" fill="hold">
                            <p:stCondLst>
                              <p:cond delay="0"/>
                            </p:stCondLst>
                            <p:childTnLst>
                              <p:par>
                                <p:cTn id="1495" nodeType="clickEffect" fill="hold" presetClass="entr" presetID="1">
                                  <p:stCondLst>
                                    <p:cond delay="0"/>
                                  </p:stCondLst>
                                  <p:childTnLst>
                                    <p:set>
                                      <p:cBhvr>
                                        <p:cTn id="1496" dur="1" fill="hold">
                                          <p:stCondLst>
                                            <p:cond delay="0"/>
                                          </p:stCondLst>
                                        </p:cTn>
                                        <p:tgtEl>
                                          <p:spTgt spid="962">
                                            <p:txEl>
                                              <p:pRg st="4" end="4"/>
                                            </p:txEl>
                                          </p:spTgt>
                                        </p:tgtEl>
                                        <p:attrNameLst>
                                          <p:attrName>style.visibility</p:attrName>
                                        </p:attrNameLst>
                                      </p:cBhvr>
                                      <p:to>
                                        <p:strVal val="visible"/>
                                      </p:to>
                                    </p:set>
                                  </p:childTnLst>
                                </p:cTn>
                              </p:par>
                            </p:childTnLst>
                          </p:cTn>
                        </p:par>
                      </p:childTnLst>
                    </p:cTn>
                  </p:par>
                  <p:par>
                    <p:cTn id="1497" nodeType="clickEffect" fill="hold">
                      <p:stCondLst>
                        <p:cond delay="indefinite"/>
                      </p:stCondLst>
                      <p:childTnLst>
                        <p:par>
                          <p:cTn id="1498" nodeType="withEffect" fill="hold">
                            <p:stCondLst>
                              <p:cond delay="0"/>
                            </p:stCondLst>
                            <p:childTnLst>
                              <p:par>
                                <p:cTn id="1499" nodeType="clickEffect" fill="hold" presetClass="entr" presetID="1">
                                  <p:stCondLst>
                                    <p:cond delay="0"/>
                                  </p:stCondLst>
                                  <p:childTnLst>
                                    <p:set>
                                      <p:cBhvr>
                                        <p:cTn id="1500" dur="1" fill="hold">
                                          <p:stCondLst>
                                            <p:cond delay="0"/>
                                          </p:stCondLst>
                                        </p:cTn>
                                        <p:tgtEl>
                                          <p:spTgt spid="962">
                                            <p:txEl>
                                              <p:pRg st="5" end="5"/>
                                            </p:txEl>
                                          </p:spTgt>
                                        </p:tgtEl>
                                        <p:attrNameLst>
                                          <p:attrName>style.visibility</p:attrName>
                                        </p:attrNameLst>
                                      </p:cBhvr>
                                      <p:to>
                                        <p:strVal val="visible"/>
                                      </p:to>
                                    </p:set>
                                  </p:childTnLst>
                                </p:cTn>
                              </p:par>
                            </p:childTnLst>
                          </p:cTn>
                        </p:par>
                      </p:childTnLst>
                    </p:cTn>
                  </p:par>
                  <p:par>
                    <p:cTn id="1501" nodeType="clickEffect" fill="hold">
                      <p:stCondLst>
                        <p:cond delay="indefinite"/>
                      </p:stCondLst>
                      <p:childTnLst>
                        <p:par>
                          <p:cTn id="1502" nodeType="withEffect" fill="hold">
                            <p:stCondLst>
                              <p:cond delay="0"/>
                            </p:stCondLst>
                            <p:childTnLst>
                              <p:par>
                                <p:cTn id="1503" nodeType="clickEffect" fill="hold" presetClass="entr" presetID="1">
                                  <p:stCondLst>
                                    <p:cond delay="0"/>
                                  </p:stCondLst>
                                  <p:childTnLst>
                                    <p:set>
                                      <p:cBhvr>
                                        <p:cTn id="1504" dur="1" fill="hold">
                                          <p:stCondLst>
                                            <p:cond delay="0"/>
                                          </p:stCondLst>
                                        </p:cTn>
                                        <p:tgtEl>
                                          <p:spTgt spid="962">
                                            <p:txEl>
                                              <p:pRg st="6" end="6"/>
                                            </p:txEl>
                                          </p:spTgt>
                                        </p:tgtEl>
                                        <p:attrNameLst>
                                          <p:attrName>style.visibility</p:attrName>
                                        </p:attrNameLst>
                                      </p:cBhvr>
                                      <p:to>
                                        <p:strVal val="visible"/>
                                      </p:to>
                                    </p:set>
                                  </p:childTnLst>
                                </p:cTn>
                              </p:par>
                            </p:childTnLst>
                          </p:cTn>
                        </p:par>
                      </p:childTnLst>
                    </p:cTn>
                  </p:par>
                  <p:par>
                    <p:cTn id="1505" nodeType="clickEffect" fill="hold">
                      <p:stCondLst>
                        <p:cond delay="indefinite"/>
                      </p:stCondLst>
                      <p:childTnLst>
                        <p:par>
                          <p:cTn id="1506" nodeType="withEffect" fill="hold">
                            <p:stCondLst>
                              <p:cond delay="0"/>
                            </p:stCondLst>
                            <p:childTnLst>
                              <p:par>
                                <p:cTn id="1507" nodeType="clickEffect" fill="hold" presetClass="entr" presetID="1">
                                  <p:stCondLst>
                                    <p:cond delay="0"/>
                                  </p:stCondLst>
                                  <p:childTnLst>
                                    <p:set>
                                      <p:cBhvr>
                                        <p:cTn id="1508" dur="1" fill="hold">
                                          <p:stCondLst>
                                            <p:cond delay="0"/>
                                          </p:stCondLst>
                                        </p:cTn>
                                        <p:tgtEl>
                                          <p:spTgt spid="962">
                                            <p:txEl>
                                              <p:pRg st="7" end="7"/>
                                            </p:txEl>
                                          </p:spTgt>
                                        </p:tgtEl>
                                        <p:attrNameLst>
                                          <p:attrName>style.visibility</p:attrName>
                                        </p:attrNameLst>
                                      </p:cBhvr>
                                      <p:to>
                                        <p:strVal val="visible"/>
                                      </p:to>
                                    </p:set>
                                  </p:childTnLst>
                                </p:cTn>
                              </p:par>
                            </p:childTnLst>
                          </p:cTn>
                        </p:par>
                      </p:childTnLst>
                    </p:cTn>
                  </p:par>
                  <p:par>
                    <p:cTn id="1509" nodeType="clickEffect" fill="hold">
                      <p:stCondLst>
                        <p:cond delay="indefinite"/>
                      </p:stCondLst>
                      <p:childTnLst>
                        <p:par>
                          <p:cTn id="1510" nodeType="withEffect" fill="hold">
                            <p:stCondLst>
                              <p:cond delay="0"/>
                            </p:stCondLst>
                            <p:childTnLst>
                              <p:par>
                                <p:cTn id="1511" nodeType="clickEffect" fill="hold" presetClass="entr" presetID="1">
                                  <p:stCondLst>
                                    <p:cond delay="0"/>
                                  </p:stCondLst>
                                  <p:childTnLst>
                                    <p:set>
                                      <p:cBhvr>
                                        <p:cTn id="1512" dur="1" fill="hold">
                                          <p:stCondLst>
                                            <p:cond delay="0"/>
                                          </p:stCondLst>
                                        </p:cTn>
                                        <p:tgtEl>
                                          <p:spTgt spid="962">
                                            <p:txEl>
                                              <p:pRg st="8" end="8"/>
                                            </p:txEl>
                                          </p:spTgt>
                                        </p:tgtEl>
                                        <p:attrNameLst>
                                          <p:attrName>style.visibility</p:attrName>
                                        </p:attrNameLst>
                                      </p:cBhvr>
                                      <p:to>
                                        <p:strVal val="visible"/>
                                      </p:to>
                                    </p:set>
                                  </p:childTnLst>
                                </p:cTn>
                              </p:par>
                            </p:childTnLst>
                          </p:cTn>
                        </p:par>
                      </p:childTnLst>
                    </p:cTn>
                  </p:par>
                  <p:par>
                    <p:cTn id="1513" nodeType="clickEffect" fill="hold">
                      <p:stCondLst>
                        <p:cond delay="indefinite"/>
                      </p:stCondLst>
                      <p:childTnLst>
                        <p:par>
                          <p:cTn id="1514" nodeType="withEffect" fill="hold">
                            <p:stCondLst>
                              <p:cond delay="0"/>
                            </p:stCondLst>
                            <p:childTnLst>
                              <p:par>
                                <p:cTn id="1515" nodeType="clickEffect" fill="hold" presetClass="entr" presetID="1">
                                  <p:stCondLst>
                                    <p:cond delay="0"/>
                                  </p:stCondLst>
                                  <p:childTnLst>
                                    <p:set>
                                      <p:cBhvr>
                                        <p:cTn id="1516" dur="1" fill="hold">
                                          <p:stCondLst>
                                            <p:cond delay="0"/>
                                          </p:stCondLst>
                                        </p:cTn>
                                        <p:tgtEl>
                                          <p:spTgt spid="962">
                                            <p:txEl>
                                              <p:pRg st="9" end="9"/>
                                            </p:txEl>
                                          </p:spTgt>
                                        </p:tgtEl>
                                        <p:attrNameLst>
                                          <p:attrName>style.visibility</p:attrName>
                                        </p:attrNameLst>
                                      </p:cBhvr>
                                      <p:to>
                                        <p:strVal val="visible"/>
                                      </p:to>
                                    </p:set>
                                  </p:childTnLst>
                                </p:cTn>
                              </p:par>
                            </p:childTnLst>
                          </p:cTn>
                        </p:par>
                      </p:childTnLst>
                    </p:cTn>
                  </p:par>
                  <p:par>
                    <p:cTn id="1517" nodeType="clickEffect" fill="hold">
                      <p:stCondLst>
                        <p:cond delay="indefinite"/>
                      </p:stCondLst>
                      <p:childTnLst>
                        <p:par>
                          <p:cTn id="1518" nodeType="withEffect" fill="hold">
                            <p:stCondLst>
                              <p:cond delay="0"/>
                            </p:stCondLst>
                            <p:childTnLst>
                              <p:par>
                                <p:cTn id="1519" nodeType="clickEffect" fill="hold" presetClass="entr" presetID="1">
                                  <p:stCondLst>
                                    <p:cond delay="0"/>
                                  </p:stCondLst>
                                  <p:childTnLst>
                                    <p:set>
                                      <p:cBhvr>
                                        <p:cTn id="1520" dur="1" fill="hold">
                                          <p:stCondLst>
                                            <p:cond delay="0"/>
                                          </p:stCondLst>
                                        </p:cTn>
                                        <p:tgtEl>
                                          <p:spTgt spid="96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PlaceHolder 1"/>
          <p:cNvSpPr>
            <a:spLocks noGrp="1"/>
          </p:cNvSpPr>
          <p:nvPr>
            <p:ph type="title"/>
          </p:nvPr>
        </p:nvSpPr>
        <p:spPr>
          <a:xfrm>
            <a:off x="131760" y="1157400"/>
            <a:ext cx="901116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965" name="PlaceHolder 2"/>
          <p:cNvSpPr>
            <a:spLocks noGrp="1"/>
          </p:cNvSpPr>
          <p:nvPr>
            <p:ph/>
          </p:nvPr>
        </p:nvSpPr>
        <p:spPr>
          <a:xfrm>
            <a:off x="457200" y="2101680"/>
            <a:ext cx="8685720" cy="452808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21" dur="indefinite" restart="never" nodeType="tmRoot">
          <p:childTnLst>
            <p:seq>
              <p:cTn id="1522" dur="indefinite" nodeType="mainSeq">
                <p:childTnLst>
                  <p:par>
                    <p:cTn id="1523" nodeType="clickEffect" fill="hold">
                      <p:stCondLst>
                        <p:cond delay="indefinite"/>
                      </p:stCondLst>
                      <p:childTnLst>
                        <p:par>
                          <p:cTn id="1524" nodeType="withEffect" fill="hold">
                            <p:stCondLst>
                              <p:cond delay="0"/>
                            </p:stCondLst>
                            <p:childTnLst>
                              <p:par>
                                <p:cTn id="1525" nodeType="clickEffect" fill="hold" presetClass="entr" presetID="1">
                                  <p:stCondLst>
                                    <p:cond delay="0"/>
                                  </p:stCondLst>
                                  <p:childTnLst>
                                    <p:set>
                                      <p:cBhvr>
                                        <p:cTn id="1526" dur="1" fill="hold">
                                          <p:stCondLst>
                                            <p:cond delay="0"/>
                                          </p:stCondLst>
                                        </p:cTn>
                                        <p:tgtEl>
                                          <p:spTgt spid="965">
                                            <p:txEl>
                                              <p:pRg st="0" end="0"/>
                                            </p:txEl>
                                          </p:spTgt>
                                        </p:tgtEl>
                                        <p:attrNameLst>
                                          <p:attrName>style.visibility</p:attrName>
                                        </p:attrNameLst>
                                      </p:cBhvr>
                                      <p:to>
                                        <p:strVal val="visible"/>
                                      </p:to>
                                    </p:set>
                                  </p:childTnLst>
                                </p:cTn>
                              </p:par>
                            </p:childTnLst>
                          </p:cTn>
                        </p:par>
                      </p:childTnLst>
                    </p:cTn>
                  </p:par>
                  <p:par>
                    <p:cTn id="1527" nodeType="clickEffect" fill="hold">
                      <p:stCondLst>
                        <p:cond delay="indefinite"/>
                      </p:stCondLst>
                      <p:childTnLst>
                        <p:par>
                          <p:cTn id="1528" nodeType="withEffect" fill="hold">
                            <p:stCondLst>
                              <p:cond delay="0"/>
                            </p:stCondLst>
                            <p:childTnLst>
                              <p:par>
                                <p:cTn id="1529" nodeType="clickEffect" fill="hold" presetClass="entr" presetID="1">
                                  <p:stCondLst>
                                    <p:cond delay="0"/>
                                  </p:stCondLst>
                                  <p:childTnLst>
                                    <p:set>
                                      <p:cBhvr>
                                        <p:cTn id="1530" dur="1" fill="hold">
                                          <p:stCondLst>
                                            <p:cond delay="0"/>
                                          </p:stCondLst>
                                        </p:cTn>
                                        <p:tgtEl>
                                          <p:spTgt spid="965">
                                            <p:txEl>
                                              <p:pRg st="1" end="1"/>
                                            </p:txEl>
                                          </p:spTgt>
                                        </p:tgtEl>
                                        <p:attrNameLst>
                                          <p:attrName>style.visibility</p:attrName>
                                        </p:attrNameLst>
                                      </p:cBhvr>
                                      <p:to>
                                        <p:strVal val="visible"/>
                                      </p:to>
                                    </p:set>
                                  </p:childTnLst>
                                </p:cTn>
                              </p:par>
                            </p:childTnLst>
                          </p:cTn>
                        </p:par>
                      </p:childTnLst>
                    </p:cTn>
                  </p:par>
                  <p:par>
                    <p:cTn id="1531" nodeType="clickEffect" fill="hold">
                      <p:stCondLst>
                        <p:cond delay="indefinite"/>
                      </p:stCondLst>
                      <p:childTnLst>
                        <p:par>
                          <p:cTn id="1532" nodeType="withEffect" fill="hold">
                            <p:stCondLst>
                              <p:cond delay="0"/>
                            </p:stCondLst>
                            <p:childTnLst>
                              <p:par>
                                <p:cTn id="1533" nodeType="clickEffect" fill="hold" presetClass="entr" presetID="1">
                                  <p:stCondLst>
                                    <p:cond delay="0"/>
                                  </p:stCondLst>
                                  <p:childTnLst>
                                    <p:set>
                                      <p:cBhvr>
                                        <p:cTn id="1534" dur="1" fill="hold">
                                          <p:stCondLst>
                                            <p:cond delay="0"/>
                                          </p:stCondLst>
                                        </p:cTn>
                                        <p:tgtEl>
                                          <p:spTgt spid="965">
                                            <p:txEl>
                                              <p:pRg st="2" end="2"/>
                                            </p:txEl>
                                          </p:spTgt>
                                        </p:tgtEl>
                                        <p:attrNameLst>
                                          <p:attrName>style.visibility</p:attrName>
                                        </p:attrNameLst>
                                      </p:cBhvr>
                                      <p:to>
                                        <p:strVal val="visible"/>
                                      </p:to>
                                    </p:set>
                                  </p:childTnLst>
                                </p:cTn>
                              </p:par>
                            </p:childTnLst>
                          </p:cTn>
                        </p:par>
                      </p:childTnLst>
                    </p:cTn>
                  </p:par>
                  <p:par>
                    <p:cTn id="1535" nodeType="clickEffect" fill="hold">
                      <p:stCondLst>
                        <p:cond delay="indefinite"/>
                      </p:stCondLst>
                      <p:childTnLst>
                        <p:par>
                          <p:cTn id="1536" nodeType="withEffect" fill="hold">
                            <p:stCondLst>
                              <p:cond delay="0"/>
                            </p:stCondLst>
                            <p:childTnLst>
                              <p:par>
                                <p:cTn id="1537" nodeType="clickEffect" fill="hold" presetClass="entr" presetID="1">
                                  <p:stCondLst>
                                    <p:cond delay="0"/>
                                  </p:stCondLst>
                                  <p:childTnLst>
                                    <p:set>
                                      <p:cBhvr>
                                        <p:cTn id="1538" dur="1" fill="hold">
                                          <p:stCondLst>
                                            <p:cond delay="0"/>
                                          </p:stCondLst>
                                        </p:cTn>
                                        <p:tgtEl>
                                          <p:spTgt spid="965">
                                            <p:txEl>
                                              <p:pRg st="3" end="3"/>
                                            </p:txEl>
                                          </p:spTgt>
                                        </p:tgtEl>
                                        <p:attrNameLst>
                                          <p:attrName>style.visibility</p:attrName>
                                        </p:attrNameLst>
                                      </p:cBhvr>
                                      <p:to>
                                        <p:strVal val="visible"/>
                                      </p:to>
                                    </p:set>
                                  </p:childTnLst>
                                </p:cTn>
                              </p:par>
                            </p:childTnLst>
                          </p:cTn>
                        </p:par>
                      </p:childTnLst>
                    </p:cTn>
                  </p:par>
                  <p:par>
                    <p:cTn id="1539" nodeType="clickEffect" fill="hold">
                      <p:stCondLst>
                        <p:cond delay="indefinite"/>
                      </p:stCondLst>
                      <p:childTnLst>
                        <p:par>
                          <p:cTn id="1540" nodeType="withEffect" fill="hold">
                            <p:stCondLst>
                              <p:cond delay="0"/>
                            </p:stCondLst>
                            <p:childTnLst>
                              <p:par>
                                <p:cTn id="1541" nodeType="clickEffect" fill="hold" presetClass="entr" presetID="1">
                                  <p:stCondLst>
                                    <p:cond delay="0"/>
                                  </p:stCondLst>
                                  <p:childTnLst>
                                    <p:set>
                                      <p:cBhvr>
                                        <p:cTn id="1542" dur="1" fill="hold">
                                          <p:stCondLst>
                                            <p:cond delay="0"/>
                                          </p:stCondLst>
                                        </p:cTn>
                                        <p:tgtEl>
                                          <p:spTgt spid="965">
                                            <p:txEl>
                                              <p:pRg st="4" end="4"/>
                                            </p:txEl>
                                          </p:spTgt>
                                        </p:tgtEl>
                                        <p:attrNameLst>
                                          <p:attrName>style.visibility</p:attrName>
                                        </p:attrNameLst>
                                      </p:cBhvr>
                                      <p:to>
                                        <p:strVal val="visible"/>
                                      </p:to>
                                    </p:set>
                                  </p:childTnLst>
                                </p:cTn>
                              </p:par>
                            </p:childTnLst>
                          </p:cTn>
                        </p:par>
                      </p:childTnLst>
                    </p:cTn>
                  </p:par>
                  <p:par>
                    <p:cTn id="1543" nodeType="clickEffect" fill="hold">
                      <p:stCondLst>
                        <p:cond delay="indefinite"/>
                      </p:stCondLst>
                      <p:childTnLst>
                        <p:par>
                          <p:cTn id="1544" nodeType="withEffect" fill="hold">
                            <p:stCondLst>
                              <p:cond delay="0"/>
                            </p:stCondLst>
                            <p:childTnLst>
                              <p:par>
                                <p:cTn id="1545" nodeType="clickEffect" fill="hold" presetClass="entr" presetID="1">
                                  <p:stCondLst>
                                    <p:cond delay="0"/>
                                  </p:stCondLst>
                                  <p:childTnLst>
                                    <p:set>
                                      <p:cBhvr>
                                        <p:cTn id="1546" dur="1" fill="hold">
                                          <p:stCondLst>
                                            <p:cond delay="0"/>
                                          </p:stCondLst>
                                        </p:cTn>
                                        <p:tgtEl>
                                          <p:spTgt spid="965">
                                            <p:txEl>
                                              <p:pRg st="5" end="5"/>
                                            </p:txEl>
                                          </p:spTgt>
                                        </p:tgtEl>
                                        <p:attrNameLst>
                                          <p:attrName>style.visibility</p:attrName>
                                        </p:attrNameLst>
                                      </p:cBhvr>
                                      <p:to>
                                        <p:strVal val="visible"/>
                                      </p:to>
                                    </p:set>
                                  </p:childTnLst>
                                </p:cTn>
                              </p:par>
                            </p:childTnLst>
                          </p:cTn>
                        </p:par>
                      </p:childTnLst>
                    </p:cTn>
                  </p:par>
                  <p:par>
                    <p:cTn id="1547" nodeType="clickEffect" fill="hold">
                      <p:stCondLst>
                        <p:cond delay="indefinite"/>
                      </p:stCondLst>
                      <p:childTnLst>
                        <p:par>
                          <p:cTn id="1548" nodeType="withEffect" fill="hold">
                            <p:stCondLst>
                              <p:cond delay="0"/>
                            </p:stCondLst>
                            <p:childTnLst>
                              <p:par>
                                <p:cTn id="1549" nodeType="clickEffect" fill="hold" presetClass="entr" presetID="1">
                                  <p:stCondLst>
                                    <p:cond delay="0"/>
                                  </p:stCondLst>
                                  <p:childTnLst>
                                    <p:set>
                                      <p:cBhvr>
                                        <p:cTn id="1550" dur="1" fill="hold">
                                          <p:stCondLst>
                                            <p:cond delay="0"/>
                                          </p:stCondLst>
                                        </p:cTn>
                                        <p:tgtEl>
                                          <p:spTgt spid="965">
                                            <p:txEl>
                                              <p:pRg st="6" end="6"/>
                                            </p:txEl>
                                          </p:spTgt>
                                        </p:tgtEl>
                                        <p:attrNameLst>
                                          <p:attrName>style.visibility</p:attrName>
                                        </p:attrNameLst>
                                      </p:cBhvr>
                                      <p:to>
                                        <p:strVal val="visible"/>
                                      </p:to>
                                    </p:set>
                                  </p:childTnLst>
                                </p:cTn>
                              </p:par>
                            </p:childTnLst>
                          </p:cTn>
                        </p:par>
                      </p:childTnLst>
                    </p:cTn>
                  </p:par>
                  <p:par>
                    <p:cTn id="1551" nodeType="clickEffect" fill="hold">
                      <p:stCondLst>
                        <p:cond delay="indefinite"/>
                      </p:stCondLst>
                      <p:childTnLst>
                        <p:par>
                          <p:cTn id="1552" nodeType="withEffect" fill="hold">
                            <p:stCondLst>
                              <p:cond delay="0"/>
                            </p:stCondLst>
                            <p:childTnLst>
                              <p:par>
                                <p:cTn id="1553" nodeType="clickEffect" fill="hold" presetClass="entr" presetID="1">
                                  <p:stCondLst>
                                    <p:cond delay="0"/>
                                  </p:stCondLst>
                                  <p:childTnLst>
                                    <p:set>
                                      <p:cBhvr>
                                        <p:cTn id="1554" dur="1" fill="hold">
                                          <p:stCondLst>
                                            <p:cond delay="0"/>
                                          </p:stCondLst>
                                        </p:cTn>
                                        <p:tgtEl>
                                          <p:spTgt spid="96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6" name="PlaceHolder 1"/>
          <p:cNvSpPr>
            <a:spLocks noGrp="1"/>
          </p:cNvSpPr>
          <p:nvPr>
            <p:ph type="title"/>
          </p:nvPr>
        </p:nvSpPr>
        <p:spPr>
          <a:xfrm>
            <a:off x="100080" y="1265400"/>
            <a:ext cx="9042840" cy="4878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967" name="PlaceHolder 2"/>
          <p:cNvSpPr>
            <a:spLocks noGrp="1"/>
          </p:cNvSpPr>
          <p:nvPr>
            <p:ph/>
          </p:nvPr>
        </p:nvSpPr>
        <p:spPr>
          <a:xfrm>
            <a:off x="100080" y="2006640"/>
            <a:ext cx="894276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55" dur="indefinite" restart="never" nodeType="tmRoot">
          <p:childTnLst>
            <p:seq>
              <p:cTn id="1556" dur="indefinite" nodeType="mainSeq">
                <p:childTnLst>
                  <p:par>
                    <p:cTn id="1557" nodeType="clickEffect" fill="hold">
                      <p:stCondLst>
                        <p:cond delay="indefinite"/>
                      </p:stCondLst>
                      <p:childTnLst>
                        <p:par>
                          <p:cTn id="1558" nodeType="withEffect" fill="hold">
                            <p:stCondLst>
                              <p:cond delay="0"/>
                            </p:stCondLst>
                            <p:childTnLst>
                              <p:par>
                                <p:cTn id="1559" nodeType="clickEffect" fill="hold" presetClass="entr" presetID="1">
                                  <p:stCondLst>
                                    <p:cond delay="0"/>
                                  </p:stCondLst>
                                  <p:childTnLst>
                                    <p:set>
                                      <p:cBhvr>
                                        <p:cTn id="1560" dur="1" fill="hold">
                                          <p:stCondLst>
                                            <p:cond delay="0"/>
                                          </p:stCondLst>
                                        </p:cTn>
                                        <p:tgtEl>
                                          <p:spTgt spid="967">
                                            <p:txEl>
                                              <p:pRg st="0" end="0"/>
                                            </p:txEl>
                                          </p:spTgt>
                                        </p:tgtEl>
                                        <p:attrNameLst>
                                          <p:attrName>style.visibility</p:attrName>
                                        </p:attrNameLst>
                                      </p:cBhvr>
                                      <p:to>
                                        <p:strVal val="visible"/>
                                      </p:to>
                                    </p:set>
                                  </p:childTnLst>
                                </p:cTn>
                              </p:par>
                            </p:childTnLst>
                          </p:cTn>
                        </p:par>
                      </p:childTnLst>
                    </p:cTn>
                  </p:par>
                  <p:par>
                    <p:cTn id="1561" nodeType="clickEffect" fill="hold">
                      <p:stCondLst>
                        <p:cond delay="indefinite"/>
                      </p:stCondLst>
                      <p:childTnLst>
                        <p:par>
                          <p:cTn id="1562" nodeType="withEffect" fill="hold">
                            <p:stCondLst>
                              <p:cond delay="0"/>
                            </p:stCondLst>
                            <p:childTnLst>
                              <p:par>
                                <p:cTn id="1563" nodeType="clickEffect" fill="hold" presetClass="entr" presetID="1">
                                  <p:stCondLst>
                                    <p:cond delay="0"/>
                                  </p:stCondLst>
                                  <p:childTnLst>
                                    <p:set>
                                      <p:cBhvr>
                                        <p:cTn id="1564" dur="1" fill="hold">
                                          <p:stCondLst>
                                            <p:cond delay="0"/>
                                          </p:stCondLst>
                                        </p:cTn>
                                        <p:tgtEl>
                                          <p:spTgt spid="967">
                                            <p:txEl>
                                              <p:pRg st="1" end="1"/>
                                            </p:txEl>
                                          </p:spTgt>
                                        </p:tgtEl>
                                        <p:attrNameLst>
                                          <p:attrName>style.visibility</p:attrName>
                                        </p:attrNameLst>
                                      </p:cBhvr>
                                      <p:to>
                                        <p:strVal val="visible"/>
                                      </p:to>
                                    </p:set>
                                  </p:childTnLst>
                                </p:cTn>
                              </p:par>
                            </p:childTnLst>
                          </p:cTn>
                        </p:par>
                      </p:childTnLst>
                    </p:cTn>
                  </p:par>
                  <p:par>
                    <p:cTn id="1565" nodeType="clickEffect" fill="hold">
                      <p:stCondLst>
                        <p:cond delay="indefinite"/>
                      </p:stCondLst>
                      <p:childTnLst>
                        <p:par>
                          <p:cTn id="1566" nodeType="withEffect" fill="hold">
                            <p:stCondLst>
                              <p:cond delay="0"/>
                            </p:stCondLst>
                            <p:childTnLst>
                              <p:par>
                                <p:cTn id="1567" nodeType="clickEffect" fill="hold" presetClass="entr" presetID="1">
                                  <p:stCondLst>
                                    <p:cond delay="0"/>
                                  </p:stCondLst>
                                  <p:childTnLst>
                                    <p:set>
                                      <p:cBhvr>
                                        <p:cTn id="1568" dur="1" fill="hold">
                                          <p:stCondLst>
                                            <p:cond delay="0"/>
                                          </p:stCondLst>
                                        </p:cTn>
                                        <p:tgtEl>
                                          <p:spTgt spid="967">
                                            <p:txEl>
                                              <p:pRg st="2" end="2"/>
                                            </p:txEl>
                                          </p:spTgt>
                                        </p:tgtEl>
                                        <p:attrNameLst>
                                          <p:attrName>style.visibility</p:attrName>
                                        </p:attrNameLst>
                                      </p:cBhvr>
                                      <p:to>
                                        <p:strVal val="visible"/>
                                      </p:to>
                                    </p:set>
                                  </p:childTnLst>
                                </p:cTn>
                              </p:par>
                            </p:childTnLst>
                          </p:cTn>
                        </p:par>
                      </p:childTnLst>
                    </p:cTn>
                  </p:par>
                  <p:par>
                    <p:cTn id="1569" nodeType="clickEffect" fill="hold">
                      <p:stCondLst>
                        <p:cond delay="indefinite"/>
                      </p:stCondLst>
                      <p:childTnLst>
                        <p:par>
                          <p:cTn id="1570" nodeType="withEffect" fill="hold">
                            <p:stCondLst>
                              <p:cond delay="0"/>
                            </p:stCondLst>
                            <p:childTnLst>
                              <p:par>
                                <p:cTn id="1571" nodeType="clickEffect" fill="hold" presetClass="entr" presetID="1">
                                  <p:stCondLst>
                                    <p:cond delay="0"/>
                                  </p:stCondLst>
                                  <p:childTnLst>
                                    <p:set>
                                      <p:cBhvr>
                                        <p:cTn id="1572" dur="1" fill="hold">
                                          <p:stCondLst>
                                            <p:cond delay="0"/>
                                          </p:stCondLst>
                                        </p:cTn>
                                        <p:tgtEl>
                                          <p:spTgt spid="967">
                                            <p:txEl>
                                              <p:pRg st="3" end="3"/>
                                            </p:txEl>
                                          </p:spTgt>
                                        </p:tgtEl>
                                        <p:attrNameLst>
                                          <p:attrName>style.visibility</p:attrName>
                                        </p:attrNameLst>
                                      </p:cBhvr>
                                      <p:to>
                                        <p:strVal val="visible"/>
                                      </p:to>
                                    </p:set>
                                  </p:childTnLst>
                                </p:cTn>
                              </p:par>
                            </p:childTnLst>
                          </p:cTn>
                        </p:par>
                      </p:childTnLst>
                    </p:cTn>
                  </p:par>
                  <p:par>
                    <p:cTn id="1573" nodeType="clickEffect" fill="hold">
                      <p:stCondLst>
                        <p:cond delay="indefinite"/>
                      </p:stCondLst>
                      <p:childTnLst>
                        <p:par>
                          <p:cTn id="1574" nodeType="withEffect" fill="hold">
                            <p:stCondLst>
                              <p:cond delay="0"/>
                            </p:stCondLst>
                            <p:childTnLst>
                              <p:par>
                                <p:cTn id="1575" nodeType="clickEffect" fill="hold" presetClass="entr" presetID="1">
                                  <p:stCondLst>
                                    <p:cond delay="0"/>
                                  </p:stCondLst>
                                  <p:childTnLst>
                                    <p:set>
                                      <p:cBhvr>
                                        <p:cTn id="1576" dur="1" fill="hold">
                                          <p:stCondLst>
                                            <p:cond delay="0"/>
                                          </p:stCondLst>
                                        </p:cTn>
                                        <p:tgtEl>
                                          <p:spTgt spid="967">
                                            <p:txEl>
                                              <p:pRg st="4" end="4"/>
                                            </p:txEl>
                                          </p:spTgt>
                                        </p:tgtEl>
                                        <p:attrNameLst>
                                          <p:attrName>style.visibility</p:attrName>
                                        </p:attrNameLst>
                                      </p:cBhvr>
                                      <p:to>
                                        <p:strVal val="visible"/>
                                      </p:to>
                                    </p:set>
                                  </p:childTnLst>
                                </p:cTn>
                              </p:par>
                            </p:childTnLst>
                          </p:cTn>
                        </p:par>
                      </p:childTnLst>
                    </p:cTn>
                  </p:par>
                  <p:par>
                    <p:cTn id="1577" nodeType="clickEffect" fill="hold">
                      <p:stCondLst>
                        <p:cond delay="indefinite"/>
                      </p:stCondLst>
                      <p:childTnLst>
                        <p:par>
                          <p:cTn id="1578" nodeType="withEffect" fill="hold">
                            <p:stCondLst>
                              <p:cond delay="0"/>
                            </p:stCondLst>
                            <p:childTnLst>
                              <p:par>
                                <p:cTn id="1579" nodeType="clickEffect" fill="hold" presetClass="entr" presetID="1">
                                  <p:stCondLst>
                                    <p:cond delay="0"/>
                                  </p:stCondLst>
                                  <p:childTnLst>
                                    <p:set>
                                      <p:cBhvr>
                                        <p:cTn id="1580" dur="1" fill="hold">
                                          <p:stCondLst>
                                            <p:cond delay="0"/>
                                          </p:stCondLst>
                                        </p:cTn>
                                        <p:tgtEl>
                                          <p:spTgt spid="967">
                                            <p:txEl>
                                              <p:pRg st="5" end="5"/>
                                            </p:txEl>
                                          </p:spTgt>
                                        </p:tgtEl>
                                        <p:attrNameLst>
                                          <p:attrName>style.visibility</p:attrName>
                                        </p:attrNameLst>
                                      </p:cBhvr>
                                      <p:to>
                                        <p:strVal val="visible"/>
                                      </p:to>
                                    </p:set>
                                  </p:childTnLst>
                                </p:cTn>
                              </p:par>
                            </p:childTnLst>
                          </p:cTn>
                        </p:par>
                      </p:childTnLst>
                    </p:cTn>
                  </p:par>
                  <p:par>
                    <p:cTn id="1581" nodeType="clickEffect" fill="hold">
                      <p:stCondLst>
                        <p:cond delay="indefinite"/>
                      </p:stCondLst>
                      <p:childTnLst>
                        <p:par>
                          <p:cTn id="1582" nodeType="withEffect" fill="hold">
                            <p:stCondLst>
                              <p:cond delay="0"/>
                            </p:stCondLst>
                            <p:childTnLst>
                              <p:par>
                                <p:cTn id="1583" nodeType="clickEffect" fill="hold" presetClass="entr" presetID="1">
                                  <p:stCondLst>
                                    <p:cond delay="0"/>
                                  </p:stCondLst>
                                  <p:childTnLst>
                                    <p:set>
                                      <p:cBhvr>
                                        <p:cTn id="1584" dur="1" fill="hold">
                                          <p:stCondLst>
                                            <p:cond delay="0"/>
                                          </p:stCondLst>
                                        </p:cTn>
                                        <p:tgtEl>
                                          <p:spTgt spid="967">
                                            <p:txEl>
                                              <p:pRg st="6" end="6"/>
                                            </p:txEl>
                                          </p:spTgt>
                                        </p:tgtEl>
                                        <p:attrNameLst>
                                          <p:attrName>style.visibility</p:attrName>
                                        </p:attrNameLst>
                                      </p:cBhvr>
                                      <p:to>
                                        <p:strVal val="visible"/>
                                      </p:to>
                                    </p:set>
                                  </p:childTnLst>
                                </p:cTn>
                              </p:par>
                            </p:childTnLst>
                          </p:cTn>
                        </p:par>
                      </p:childTnLst>
                    </p:cTn>
                  </p:par>
                  <p:par>
                    <p:cTn id="1585" nodeType="clickEffect" fill="hold">
                      <p:stCondLst>
                        <p:cond delay="indefinite"/>
                      </p:stCondLst>
                      <p:childTnLst>
                        <p:par>
                          <p:cTn id="1586" nodeType="withEffect" fill="hold">
                            <p:stCondLst>
                              <p:cond delay="0"/>
                            </p:stCondLst>
                            <p:childTnLst>
                              <p:par>
                                <p:cTn id="1587" nodeType="clickEffect" fill="hold" presetClass="entr" presetID="1">
                                  <p:stCondLst>
                                    <p:cond delay="0"/>
                                  </p:stCondLst>
                                  <p:childTnLst>
                                    <p:set>
                                      <p:cBhvr>
                                        <p:cTn id="1588" dur="1" fill="hold">
                                          <p:stCondLst>
                                            <p:cond delay="0"/>
                                          </p:stCondLst>
                                        </p:cTn>
                                        <p:tgtEl>
                                          <p:spTgt spid="96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8" name="Content Placeholder 22" descr="Picture of building 2 with a fence around it waiting to be torn down."/>
          <p:cNvPicPr/>
          <p:nvPr/>
        </p:nvPicPr>
        <p:blipFill>
          <a:blip r:embed="rId1"/>
          <a:srcRect l="5250" t="0" r="5250" b="0"/>
          <a:stretch/>
        </p:blipFill>
        <p:spPr>
          <a:xfrm>
            <a:off x="0" y="1131840"/>
            <a:ext cx="4569480" cy="3413520"/>
          </a:xfrm>
          <a:prstGeom prst="rect">
            <a:avLst/>
          </a:prstGeom>
          <a:ln w="0">
            <a:noFill/>
          </a:ln>
        </p:spPr>
      </p:pic>
      <p:pic>
        <p:nvPicPr>
          <p:cNvPr id="969" name="Picture 31" descr="An artist rendering of Building 34"/>
          <p:cNvPicPr/>
          <p:nvPr/>
        </p:nvPicPr>
        <p:blipFill>
          <a:blip r:embed="rId2"/>
          <a:stretch/>
        </p:blipFill>
        <p:spPr>
          <a:xfrm>
            <a:off x="4557600" y="3581280"/>
            <a:ext cx="4582080" cy="3275640"/>
          </a:xfrm>
          <a:prstGeom prst="rect">
            <a:avLst/>
          </a:prstGeom>
          <a:ln w="0">
            <a:noFill/>
          </a:ln>
        </p:spPr>
      </p:pic>
      <p:sp>
        <p:nvSpPr>
          <p:cNvPr id="970" name="PlaceHolder 1"/>
          <p:cNvSpPr>
            <a:spLocks noGrp="1"/>
          </p:cNvSpPr>
          <p:nvPr>
            <p:ph type="title"/>
          </p:nvPr>
        </p:nvSpPr>
        <p:spPr>
          <a:xfrm>
            <a:off x="4559400" y="1139760"/>
            <a:ext cx="2726280" cy="12960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971" name="Title 17"/>
          <p:cNvSpPr/>
          <p:nvPr/>
        </p:nvSpPr>
        <p:spPr>
          <a:xfrm>
            <a:off x="1890720" y="5802480"/>
            <a:ext cx="2667600" cy="10544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2" name="Picture 32"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5080" cy="5279040"/>
          </a:xfrm>
          <a:prstGeom prst="rect">
            <a:avLst/>
          </a:prstGeom>
          <a:ln w="0">
            <a:noFill/>
          </a:ln>
        </p:spPr>
      </p:pic>
      <p:sp>
        <p:nvSpPr>
          <p:cNvPr id="973" name="Rectangle 210"/>
          <p:cNvSpPr/>
          <p:nvPr/>
        </p:nvSpPr>
        <p:spPr>
          <a:xfrm>
            <a:off x="235080" y="6184800"/>
            <a:ext cx="8654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974" name="PlaceHolder 1"/>
          <p:cNvSpPr>
            <a:spLocks noGrp="1"/>
          </p:cNvSpPr>
          <p:nvPr>
            <p:ph type="title"/>
          </p:nvPr>
        </p:nvSpPr>
        <p:spPr>
          <a:xfrm>
            <a:off x="222120" y="124452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89" dur="indefinite" restart="never" nodeType="tmRoot">
          <p:childTnLst>
            <p:seq>
              <p:cTn id="1590" dur="indefinite" nodeType="mainSeq">
                <p:childTnLst>
                  <p:par>
                    <p:cTn id="1591" nodeType="clickEffect" fill="hold">
                      <p:stCondLst>
                        <p:cond delay="indefinite"/>
                      </p:stCondLst>
                      <p:childTnLst>
                        <p:par>
                          <p:cTn id="1592" nodeType="withEffect" fill="hold">
                            <p:stCondLst>
                              <p:cond delay="0"/>
                            </p:stCondLst>
                            <p:childTnLst>
                              <p:par>
                                <p:cTn id="1593" nodeType="clickEffect" fill="hold" presetClass="entr" presetID="1">
                                  <p:stCondLst>
                                    <p:cond delay="0"/>
                                  </p:stCondLst>
                                  <p:childTnLst>
                                    <p:set>
                                      <p:cBhvr>
                                        <p:cTn id="1594" dur="1" fill="hold">
                                          <p:stCondLst>
                                            <p:cond delay="0"/>
                                          </p:stCondLst>
                                        </p:cTn>
                                        <p:tgtEl>
                                          <p:spTgt spid="972"/>
                                        </p:tgtEl>
                                        <p:attrNameLst>
                                          <p:attrName>style.visibility</p:attrName>
                                        </p:attrNameLst>
                                      </p:cBhvr>
                                      <p:to>
                                        <p:strVal val="visible"/>
                                      </p:to>
                                    </p:set>
                                  </p:childTnLst>
                                </p:cTn>
                              </p:par>
                              <p:par>
                                <p:cTn id="1595" nodeType="withEffect" fill="hold" presetClass="entr" presetID="1">
                                  <p:stCondLst>
                                    <p:cond delay="0"/>
                                  </p:stCondLst>
                                  <p:childTnLst>
                                    <p:set>
                                      <p:cBhvr>
                                        <p:cTn id="1596"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5" name="PlaceHolder 1"/>
          <p:cNvSpPr>
            <a:spLocks noGrp="1"/>
          </p:cNvSpPr>
          <p:nvPr>
            <p:ph type="title"/>
          </p:nvPr>
        </p:nvSpPr>
        <p:spPr>
          <a:xfrm>
            <a:off x="814680" y="17172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976" name="PlaceHolder 2"/>
          <p:cNvSpPr>
            <a:spLocks noGrp="1"/>
          </p:cNvSpPr>
          <p:nvPr>
            <p:ph/>
          </p:nvPr>
        </p:nvSpPr>
        <p:spPr>
          <a:xfrm>
            <a:off x="0" y="1106640"/>
            <a:ext cx="9142920" cy="452808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97" dur="indefinite" restart="never" nodeType="tmRoot">
          <p:childTnLst>
            <p:seq>
              <p:cTn id="1598" dur="indefinite" nodeType="mainSeq">
                <p:childTnLst>
                  <p:par>
                    <p:cTn id="1599" nodeType="clickEffect" fill="hold">
                      <p:stCondLst>
                        <p:cond delay="indefinite"/>
                      </p:stCondLst>
                      <p:childTnLst>
                        <p:par>
                          <p:cTn id="1600" nodeType="withEffect" fill="hold">
                            <p:stCondLst>
                              <p:cond delay="0"/>
                            </p:stCondLst>
                            <p:childTnLst>
                              <p:par>
                                <p:cTn id="1601" nodeType="clickEffect" fill="hold" presetClass="entr" presetID="1">
                                  <p:stCondLst>
                                    <p:cond delay="0"/>
                                  </p:stCondLst>
                                  <p:childTnLst>
                                    <p:set>
                                      <p:cBhvr>
                                        <p:cTn id="1602" dur="1" fill="hold">
                                          <p:stCondLst>
                                            <p:cond delay="0"/>
                                          </p:stCondLst>
                                        </p:cTn>
                                        <p:tgtEl>
                                          <p:spTgt spid="976">
                                            <p:txEl>
                                              <p:pRg st="0" end="0"/>
                                            </p:txEl>
                                          </p:spTgt>
                                        </p:tgtEl>
                                        <p:attrNameLst>
                                          <p:attrName>style.visibility</p:attrName>
                                        </p:attrNameLst>
                                      </p:cBhvr>
                                      <p:to>
                                        <p:strVal val="visible"/>
                                      </p:to>
                                    </p:set>
                                  </p:childTnLst>
                                </p:cTn>
                              </p:par>
                              <p:par>
                                <p:cTn id="1603" nodeType="withEffect" fill="hold" presetClass="entr" presetID="1">
                                  <p:stCondLst>
                                    <p:cond delay="0"/>
                                  </p:stCondLst>
                                  <p:childTnLst>
                                    <p:set>
                                      <p:cBhvr>
                                        <p:cTn id="1604" dur="1" fill="hold">
                                          <p:stCondLst>
                                            <p:cond delay="0"/>
                                          </p:stCondLst>
                                        </p:cTn>
                                        <p:tgtEl>
                                          <p:spTgt spid="976">
                                            <p:txEl>
                                              <p:pRg st="1" end="1"/>
                                            </p:txEl>
                                          </p:spTgt>
                                        </p:tgtEl>
                                        <p:attrNameLst>
                                          <p:attrName>style.visibility</p:attrName>
                                        </p:attrNameLst>
                                      </p:cBhvr>
                                      <p:to>
                                        <p:strVal val="visible"/>
                                      </p:to>
                                    </p:set>
                                  </p:childTnLst>
                                </p:cTn>
                              </p:par>
                              <p:par>
                                <p:cTn id="1605" nodeType="withEffect" fill="hold" presetClass="entr" presetID="1">
                                  <p:stCondLst>
                                    <p:cond delay="0"/>
                                  </p:stCondLst>
                                  <p:childTnLst>
                                    <p:set>
                                      <p:cBhvr>
                                        <p:cTn id="1606" dur="1" fill="hold">
                                          <p:stCondLst>
                                            <p:cond delay="0"/>
                                          </p:stCondLst>
                                        </p:cTn>
                                        <p:tgtEl>
                                          <p:spTgt spid="976">
                                            <p:txEl>
                                              <p:pRg st="2" end="2"/>
                                            </p:txEl>
                                          </p:spTgt>
                                        </p:tgtEl>
                                        <p:attrNameLst>
                                          <p:attrName>style.visibility</p:attrName>
                                        </p:attrNameLst>
                                      </p:cBhvr>
                                      <p:to>
                                        <p:strVal val="visible"/>
                                      </p:to>
                                    </p:set>
                                  </p:childTnLst>
                                </p:cTn>
                              </p:par>
                              <p:par>
                                <p:cTn id="1607" nodeType="withEffect" fill="hold" presetClass="entr" presetID="1">
                                  <p:stCondLst>
                                    <p:cond delay="0"/>
                                  </p:stCondLst>
                                  <p:childTnLst>
                                    <p:set>
                                      <p:cBhvr>
                                        <p:cTn id="1608" dur="1" fill="hold">
                                          <p:stCondLst>
                                            <p:cond delay="0"/>
                                          </p:stCondLst>
                                        </p:cTn>
                                        <p:tgtEl>
                                          <p:spTgt spid="976">
                                            <p:txEl>
                                              <p:pRg st="3" end="3"/>
                                            </p:txEl>
                                          </p:spTgt>
                                        </p:tgtEl>
                                        <p:attrNameLst>
                                          <p:attrName>style.visibility</p:attrName>
                                        </p:attrNameLst>
                                      </p:cBhvr>
                                      <p:to>
                                        <p:strVal val="visible"/>
                                      </p:to>
                                    </p:set>
                                  </p:childTnLst>
                                </p:cTn>
                              </p:par>
                              <p:par>
                                <p:cTn id="1609" nodeType="withEffect" fill="hold" presetClass="entr" presetID="1">
                                  <p:stCondLst>
                                    <p:cond delay="0"/>
                                  </p:stCondLst>
                                  <p:childTnLst>
                                    <p:set>
                                      <p:cBhvr>
                                        <p:cTn id="1610" dur="1" fill="hold">
                                          <p:stCondLst>
                                            <p:cond delay="0"/>
                                          </p:stCondLst>
                                        </p:cTn>
                                        <p:tgtEl>
                                          <p:spTgt spid="976">
                                            <p:txEl>
                                              <p:pRg st="4" end="4"/>
                                            </p:txEl>
                                          </p:spTgt>
                                        </p:tgtEl>
                                        <p:attrNameLst>
                                          <p:attrName>style.visibility</p:attrName>
                                        </p:attrNameLst>
                                      </p:cBhvr>
                                      <p:to>
                                        <p:strVal val="visible"/>
                                      </p:to>
                                    </p:set>
                                  </p:childTnLst>
                                </p:cTn>
                              </p:par>
                              <p:par>
                                <p:cTn id="1611" nodeType="withEffect" fill="hold" presetClass="entr" presetID="1">
                                  <p:stCondLst>
                                    <p:cond delay="0"/>
                                  </p:stCondLst>
                                  <p:childTnLst>
                                    <p:set>
                                      <p:cBhvr>
                                        <p:cTn id="1612" dur="1" fill="hold">
                                          <p:stCondLst>
                                            <p:cond delay="0"/>
                                          </p:stCondLst>
                                        </p:cTn>
                                        <p:tgtEl>
                                          <p:spTgt spid="976">
                                            <p:txEl>
                                              <p:pRg st="5" end="5"/>
                                            </p:txEl>
                                          </p:spTgt>
                                        </p:tgtEl>
                                        <p:attrNameLst>
                                          <p:attrName>style.visibility</p:attrName>
                                        </p:attrNameLst>
                                      </p:cBhvr>
                                      <p:to>
                                        <p:strVal val="visible"/>
                                      </p:to>
                                    </p:set>
                                  </p:childTnLst>
                                </p:cTn>
                              </p:par>
                              <p:par>
                                <p:cTn id="1613" nodeType="withEffect" fill="hold" presetClass="entr" presetID="1">
                                  <p:stCondLst>
                                    <p:cond delay="0"/>
                                  </p:stCondLst>
                                  <p:childTnLst>
                                    <p:set>
                                      <p:cBhvr>
                                        <p:cTn id="1614" dur="1" fill="hold">
                                          <p:stCondLst>
                                            <p:cond delay="0"/>
                                          </p:stCondLst>
                                        </p:cTn>
                                        <p:tgtEl>
                                          <p:spTgt spid="976">
                                            <p:txEl>
                                              <p:pRg st="6" end="6"/>
                                            </p:txEl>
                                          </p:spTgt>
                                        </p:tgtEl>
                                        <p:attrNameLst>
                                          <p:attrName>style.visibility</p:attrName>
                                        </p:attrNameLst>
                                      </p:cBhvr>
                                      <p:to>
                                        <p:strVal val="visible"/>
                                      </p:to>
                                    </p:set>
                                  </p:childTnLst>
                                </p:cTn>
                              </p:par>
                              <p:par>
                                <p:cTn id="1615" nodeType="withEffect" fill="hold" presetClass="entr" presetID="1">
                                  <p:stCondLst>
                                    <p:cond delay="0"/>
                                  </p:stCondLst>
                                  <p:childTnLst>
                                    <p:set>
                                      <p:cBhvr>
                                        <p:cTn id="1616" dur="1" fill="hold">
                                          <p:stCondLst>
                                            <p:cond delay="0"/>
                                          </p:stCondLst>
                                        </p:cTn>
                                        <p:tgtEl>
                                          <p:spTgt spid="976">
                                            <p:txEl>
                                              <p:pRg st="7" end="7"/>
                                            </p:txEl>
                                          </p:spTgt>
                                        </p:tgtEl>
                                        <p:attrNameLst>
                                          <p:attrName>style.visibility</p:attrName>
                                        </p:attrNameLst>
                                      </p:cBhvr>
                                      <p:to>
                                        <p:strVal val="visible"/>
                                      </p:to>
                                    </p:set>
                                  </p:childTnLst>
                                </p:cTn>
                              </p:par>
                              <p:par>
                                <p:cTn id="1617" nodeType="withEffect" fill="hold" presetClass="entr" presetID="1">
                                  <p:stCondLst>
                                    <p:cond delay="0"/>
                                  </p:stCondLst>
                                  <p:childTnLst>
                                    <p:set>
                                      <p:cBhvr>
                                        <p:cTn id="1618" dur="1" fill="hold">
                                          <p:stCondLst>
                                            <p:cond delay="0"/>
                                          </p:stCondLst>
                                        </p:cTn>
                                        <p:tgtEl>
                                          <p:spTgt spid="976">
                                            <p:txEl>
                                              <p:pRg st="8" end="8"/>
                                            </p:txEl>
                                          </p:spTgt>
                                        </p:tgtEl>
                                        <p:attrNameLst>
                                          <p:attrName>style.visibility</p:attrName>
                                        </p:attrNameLst>
                                      </p:cBhvr>
                                      <p:to>
                                        <p:strVal val="visible"/>
                                      </p:to>
                                    </p:set>
                                  </p:childTnLst>
                                </p:cTn>
                              </p:par>
                              <p:par>
                                <p:cTn id="1619" nodeType="withEffect" fill="hold" presetClass="entr" presetID="1">
                                  <p:stCondLst>
                                    <p:cond delay="0"/>
                                  </p:stCondLst>
                                  <p:childTnLst>
                                    <p:set>
                                      <p:cBhvr>
                                        <p:cTn id="1620" dur="1" fill="hold">
                                          <p:stCondLst>
                                            <p:cond delay="0"/>
                                          </p:stCondLst>
                                        </p:cTn>
                                        <p:tgtEl>
                                          <p:spTgt spid="976">
                                            <p:txEl>
                                              <p:pRg st="9" end="9"/>
                                            </p:txEl>
                                          </p:spTgt>
                                        </p:tgtEl>
                                        <p:attrNameLst>
                                          <p:attrName>style.visibility</p:attrName>
                                        </p:attrNameLst>
                                      </p:cBhvr>
                                      <p:to>
                                        <p:strVal val="visible"/>
                                      </p:to>
                                    </p:set>
                                  </p:childTnLst>
                                </p:cTn>
                              </p:par>
                            </p:childTnLst>
                          </p:cTn>
                        </p:par>
                      </p:childTnLst>
                    </p:cTn>
                  </p:par>
                  <p:par>
                    <p:cTn id="1621" nodeType="clickEffect" fill="hold">
                      <p:stCondLst>
                        <p:cond delay="indefinite"/>
                      </p:stCondLst>
                      <p:childTnLst>
                        <p:par>
                          <p:cTn id="1622" nodeType="withEffect" fill="hold">
                            <p:stCondLst>
                              <p:cond delay="0"/>
                            </p:stCondLst>
                            <p:childTnLst>
                              <p:par>
                                <p:cTn id="1623" nodeType="clickEffect" fill="hold" presetClass="entr" presetID="1">
                                  <p:stCondLst>
                                    <p:cond delay="0"/>
                                  </p:stCondLst>
                                  <p:childTnLst>
                                    <p:set>
                                      <p:cBhvr>
                                        <p:cTn id="1624" dur="1" fill="hold">
                                          <p:stCondLst>
                                            <p:cond delay="0"/>
                                          </p:stCondLst>
                                        </p:cTn>
                                        <p:tgtEl>
                                          <p:spTgt spid="976">
                                            <p:txEl>
                                              <p:pRg st="10" end="10"/>
                                            </p:txEl>
                                          </p:spTgt>
                                        </p:tgtEl>
                                        <p:attrNameLst>
                                          <p:attrName>style.visibility</p:attrName>
                                        </p:attrNameLst>
                                      </p:cBhvr>
                                      <p:to>
                                        <p:strVal val="visible"/>
                                      </p:to>
                                    </p:set>
                                  </p:childTnLst>
                                </p:cTn>
                              </p:par>
                              <p:par>
                                <p:cTn id="1625" nodeType="withEffect" fill="hold" presetClass="entr" presetID="1">
                                  <p:stCondLst>
                                    <p:cond delay="0"/>
                                  </p:stCondLst>
                                  <p:childTnLst>
                                    <p:set>
                                      <p:cBhvr>
                                        <p:cTn id="1626" dur="1" fill="hold">
                                          <p:stCondLst>
                                            <p:cond delay="0"/>
                                          </p:stCondLst>
                                        </p:cTn>
                                        <p:tgtEl>
                                          <p:spTgt spid="976">
                                            <p:txEl>
                                              <p:pRg st="11" end="11"/>
                                            </p:txEl>
                                          </p:spTgt>
                                        </p:tgtEl>
                                        <p:attrNameLst>
                                          <p:attrName>style.visibility</p:attrName>
                                        </p:attrNameLst>
                                      </p:cBhvr>
                                      <p:to>
                                        <p:strVal val="visible"/>
                                      </p:to>
                                    </p:set>
                                  </p:childTnLst>
                                </p:cTn>
                              </p:par>
                            </p:childTnLst>
                          </p:cTn>
                        </p:par>
                      </p:childTnLst>
                    </p:cTn>
                  </p:par>
                  <p:par>
                    <p:cTn id="1627" nodeType="clickEffect" fill="hold">
                      <p:stCondLst>
                        <p:cond delay="indefinite"/>
                      </p:stCondLst>
                      <p:childTnLst>
                        <p:par>
                          <p:cTn id="1628" nodeType="withEffect" fill="hold">
                            <p:stCondLst>
                              <p:cond delay="0"/>
                            </p:stCondLst>
                            <p:childTnLst>
                              <p:par>
                                <p:cTn id="1629" nodeType="clickEffect" fill="hold" presetClass="entr" presetID="1">
                                  <p:stCondLst>
                                    <p:cond delay="0"/>
                                  </p:stCondLst>
                                  <p:childTnLst>
                                    <p:set>
                                      <p:cBhvr>
                                        <p:cTn id="1630" dur="1" fill="hold">
                                          <p:stCondLst>
                                            <p:cond delay="0"/>
                                          </p:stCondLst>
                                        </p:cTn>
                                        <p:tgtEl>
                                          <p:spTgt spid="976">
                                            <p:txEl>
                                              <p:pRg st="12" end="12"/>
                                            </p:txEl>
                                          </p:spTgt>
                                        </p:tgtEl>
                                        <p:attrNameLst>
                                          <p:attrName>style.visibility</p:attrName>
                                        </p:attrNameLst>
                                      </p:cBhvr>
                                      <p:to>
                                        <p:strVal val="visible"/>
                                      </p:to>
                                    </p:set>
                                  </p:childTnLst>
                                </p:cTn>
                              </p:par>
                              <p:par>
                                <p:cTn id="1631" nodeType="withEffect" fill="hold" presetClass="entr" presetID="1">
                                  <p:stCondLst>
                                    <p:cond delay="0"/>
                                  </p:stCondLst>
                                  <p:childTnLst>
                                    <p:set>
                                      <p:cBhvr>
                                        <p:cTn id="1632" dur="1" fill="hold">
                                          <p:stCondLst>
                                            <p:cond delay="0"/>
                                          </p:stCondLst>
                                        </p:cTn>
                                        <p:tgtEl>
                                          <p:spTgt spid="976">
                                            <p:txEl>
                                              <p:pRg st="13" end="13"/>
                                            </p:txEl>
                                          </p:spTgt>
                                        </p:tgtEl>
                                        <p:attrNameLst>
                                          <p:attrName>style.visibility</p:attrName>
                                        </p:attrNameLst>
                                      </p:cBhvr>
                                      <p:to>
                                        <p:strVal val="visible"/>
                                      </p:to>
                                    </p:set>
                                  </p:childTnLst>
                                </p:cTn>
                              </p:par>
                              <p:par>
                                <p:cTn id="1633" nodeType="withEffect" fill="hold" presetClass="entr" presetID="1">
                                  <p:stCondLst>
                                    <p:cond delay="0"/>
                                  </p:stCondLst>
                                  <p:childTnLst>
                                    <p:set>
                                      <p:cBhvr>
                                        <p:cTn id="1634" dur="1" fill="hold">
                                          <p:stCondLst>
                                            <p:cond delay="0"/>
                                          </p:stCondLst>
                                        </p:cTn>
                                        <p:tgtEl>
                                          <p:spTgt spid="976">
                                            <p:txEl>
                                              <p:pRg st="14" end="14"/>
                                            </p:txEl>
                                          </p:spTgt>
                                        </p:tgtEl>
                                        <p:attrNameLst>
                                          <p:attrName>style.visibility</p:attrName>
                                        </p:attrNameLst>
                                      </p:cBhvr>
                                      <p:to>
                                        <p:strVal val="visible"/>
                                      </p:to>
                                    </p:set>
                                  </p:childTnLst>
                                </p:cTn>
                              </p:par>
                              <p:par>
                                <p:cTn id="1635" nodeType="withEffect" fill="hold" presetClass="entr" presetID="1">
                                  <p:stCondLst>
                                    <p:cond delay="0"/>
                                  </p:stCondLst>
                                  <p:childTnLst>
                                    <p:set>
                                      <p:cBhvr>
                                        <p:cTn id="1636" dur="1" fill="hold">
                                          <p:stCondLst>
                                            <p:cond delay="0"/>
                                          </p:stCondLst>
                                        </p:cTn>
                                        <p:tgtEl>
                                          <p:spTgt spid="976">
                                            <p:txEl>
                                              <p:pRg st="15" end="15"/>
                                            </p:txEl>
                                          </p:spTgt>
                                        </p:tgtEl>
                                        <p:attrNameLst>
                                          <p:attrName>style.visibility</p:attrName>
                                        </p:attrNameLst>
                                      </p:cBhvr>
                                      <p:to>
                                        <p:strVal val="visible"/>
                                      </p:to>
                                    </p:set>
                                  </p:childTnLst>
                                </p:cTn>
                              </p:par>
                              <p:par>
                                <p:cTn id="1637" nodeType="withEffect" fill="hold" presetClass="entr" presetID="1">
                                  <p:stCondLst>
                                    <p:cond delay="0"/>
                                  </p:stCondLst>
                                  <p:childTnLst>
                                    <p:set>
                                      <p:cBhvr>
                                        <p:cTn id="1638" dur="1" fill="hold">
                                          <p:stCondLst>
                                            <p:cond delay="0"/>
                                          </p:stCondLst>
                                        </p:cTn>
                                        <p:tgtEl>
                                          <p:spTgt spid="976">
                                            <p:txEl>
                                              <p:pRg st="16" end="16"/>
                                            </p:txEl>
                                          </p:spTgt>
                                        </p:tgtEl>
                                        <p:attrNameLst>
                                          <p:attrName>style.visibility</p:attrName>
                                        </p:attrNameLst>
                                      </p:cBhvr>
                                      <p:to>
                                        <p:strVal val="visible"/>
                                      </p:to>
                                    </p:set>
                                  </p:childTnLst>
                                </p:cTn>
                              </p:par>
                              <p:par>
                                <p:cTn id="1639" nodeType="withEffect" fill="hold" presetClass="entr" presetID="1">
                                  <p:stCondLst>
                                    <p:cond delay="0"/>
                                  </p:stCondLst>
                                  <p:childTnLst>
                                    <p:set>
                                      <p:cBhvr>
                                        <p:cTn id="1640" dur="1" fill="hold">
                                          <p:stCondLst>
                                            <p:cond delay="0"/>
                                          </p:stCondLst>
                                        </p:cTn>
                                        <p:tgtEl>
                                          <p:spTgt spid="976">
                                            <p:txEl>
                                              <p:pRg st="17" end="17"/>
                                            </p:txEl>
                                          </p:spTgt>
                                        </p:tgtEl>
                                        <p:attrNameLst>
                                          <p:attrName>style.visibility</p:attrName>
                                        </p:attrNameLst>
                                      </p:cBhvr>
                                      <p:to>
                                        <p:strVal val="visible"/>
                                      </p:to>
                                    </p:set>
                                  </p:childTnLst>
                                </p:cTn>
                              </p:par>
                              <p:par>
                                <p:cTn id="1641" nodeType="withEffect" fill="hold" presetClass="entr" presetID="1">
                                  <p:stCondLst>
                                    <p:cond delay="0"/>
                                  </p:stCondLst>
                                  <p:childTnLst>
                                    <p:set>
                                      <p:cBhvr>
                                        <p:cTn id="1642" dur="1" fill="hold">
                                          <p:stCondLst>
                                            <p:cond delay="0"/>
                                          </p:stCondLst>
                                        </p:cTn>
                                        <p:tgtEl>
                                          <p:spTgt spid="97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46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462" name="Title 4"/>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49" dur="indefinite" restart="never" nodeType="tmRoot">
          <p:childTnLst>
            <p:seq>
              <p:cTn id="250" dur="indefinite" nodeType="mainSeq">
                <p:childTnLst>
                  <p:par>
                    <p:cTn id="251" nodeType="clickEffect" fill="hold">
                      <p:stCondLst>
                        <p:cond delay="indefinite"/>
                      </p:stCondLst>
                      <p:childTnLst>
                        <p:par>
                          <p:cTn id="252" nodeType="withEffect" fill="hold">
                            <p:stCondLst>
                              <p:cond delay="0"/>
                            </p:stCondLst>
                            <p:childTnLst>
                              <p:par>
                                <p:cTn id="253" nodeType="clickEffect" fill="hold" presetClass="entr" presetID="1">
                                  <p:stCondLst>
                                    <p:cond delay="0"/>
                                  </p:stCondLst>
                                  <p:childTnLst>
                                    <p:set>
                                      <p:cBhvr>
                                        <p:cTn id="254"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255" nodeType="clickEffect" fill="hold">
                      <p:stCondLst>
                        <p:cond delay="indefinite"/>
                      </p:stCondLst>
                      <p:childTnLst>
                        <p:par>
                          <p:cTn id="256" nodeType="withEffect" fill="hold">
                            <p:stCondLst>
                              <p:cond delay="0"/>
                            </p:stCondLst>
                            <p:childTnLst>
                              <p:par>
                                <p:cTn id="257" nodeType="clickEffect" fill="hold" presetClass="entr" presetID="1">
                                  <p:stCondLst>
                                    <p:cond delay="0"/>
                                  </p:stCondLst>
                                  <p:childTnLst>
                                    <p:set>
                                      <p:cBhvr>
                                        <p:cTn id="258"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259" nodeType="clickEffect" fill="hold">
                      <p:stCondLst>
                        <p:cond delay="indefinite"/>
                      </p:stCondLst>
                      <p:childTnLst>
                        <p:par>
                          <p:cTn id="260" nodeType="withEffect" fill="hold">
                            <p:stCondLst>
                              <p:cond delay="0"/>
                            </p:stCondLst>
                            <p:childTnLst>
                              <p:par>
                                <p:cTn id="261" nodeType="clickEffect" fill="hold" presetClass="entr" presetID="1">
                                  <p:stCondLst>
                                    <p:cond delay="0"/>
                                  </p:stCondLst>
                                  <p:childTnLst>
                                    <p:set>
                                      <p:cBhvr>
                                        <p:cTn id="262" dur="1" fill="hold">
                                          <p:stCondLst>
                                            <p:cond delay="0"/>
                                          </p:stCondLst>
                                        </p:cTn>
                                        <p:tgtEl>
                                          <p:spTgt spid="461">
                                            <p:txEl>
                                              <p:pRg st="2" end="2"/>
                                            </p:txEl>
                                          </p:spTgt>
                                        </p:tgtEl>
                                        <p:attrNameLst>
                                          <p:attrName>style.visibility</p:attrName>
                                        </p:attrNameLst>
                                      </p:cBhvr>
                                      <p:to>
                                        <p:strVal val="visible"/>
                                      </p:to>
                                    </p:set>
                                  </p:childTnLst>
                                </p:cTn>
                              </p:par>
                              <p:par>
                                <p:cTn id="263" nodeType="withEffect" fill="hold" presetClass="entr" presetID="1">
                                  <p:stCondLst>
                                    <p:cond delay="0"/>
                                  </p:stCondLst>
                                  <p:childTnLst>
                                    <p:set>
                                      <p:cBhvr>
                                        <p:cTn id="264" dur="1" fill="hold">
                                          <p:stCondLst>
                                            <p:cond delay="0"/>
                                          </p:stCondLst>
                                        </p:cTn>
                                        <p:tgtEl>
                                          <p:spTgt spid="461">
                                            <p:txEl>
                                              <p:pRg st="3" end="3"/>
                                            </p:txEl>
                                          </p:spTgt>
                                        </p:tgtEl>
                                        <p:attrNameLst>
                                          <p:attrName>style.visibility</p:attrName>
                                        </p:attrNameLst>
                                      </p:cBhvr>
                                      <p:to>
                                        <p:strVal val="visible"/>
                                      </p:to>
                                    </p:set>
                                  </p:childTnLst>
                                </p:cTn>
                              </p:par>
                              <p:par>
                                <p:cTn id="265" nodeType="withEffect" fill="hold" presetClass="entr" presetID="1">
                                  <p:stCondLst>
                                    <p:cond delay="0"/>
                                  </p:stCondLst>
                                  <p:childTnLst>
                                    <p:set>
                                      <p:cBhvr>
                                        <p:cTn id="266" dur="1" fill="hold">
                                          <p:stCondLst>
                                            <p:cond delay="0"/>
                                          </p:stCondLst>
                                        </p:cTn>
                                        <p:tgtEl>
                                          <p:spTgt spid="461">
                                            <p:txEl>
                                              <p:pRg st="4" end="4"/>
                                            </p:txEl>
                                          </p:spTgt>
                                        </p:tgtEl>
                                        <p:attrNameLst>
                                          <p:attrName>style.visibility</p:attrName>
                                        </p:attrNameLst>
                                      </p:cBhvr>
                                      <p:to>
                                        <p:strVal val="visible"/>
                                      </p:to>
                                    </p:set>
                                  </p:childTnLst>
                                </p:cTn>
                              </p:par>
                              <p:par>
                                <p:cTn id="267" nodeType="withEffect" fill="hold" presetClass="entr" presetID="1">
                                  <p:stCondLst>
                                    <p:cond delay="0"/>
                                  </p:stCondLst>
                                  <p:childTnLst>
                                    <p:set>
                                      <p:cBhvr>
                                        <p:cTn id="268" dur="1" fill="hold">
                                          <p:stCondLst>
                                            <p:cond delay="0"/>
                                          </p:stCondLst>
                                        </p:cTn>
                                        <p:tgtEl>
                                          <p:spTgt spid="461">
                                            <p:txEl>
                                              <p:pRg st="5" end="5"/>
                                            </p:txEl>
                                          </p:spTgt>
                                        </p:tgtEl>
                                        <p:attrNameLst>
                                          <p:attrName>style.visibility</p:attrName>
                                        </p:attrNameLst>
                                      </p:cBhvr>
                                      <p:to>
                                        <p:strVal val="visible"/>
                                      </p:to>
                                    </p:set>
                                  </p:childTnLst>
                                </p:cTn>
                              </p:par>
                              <p:par>
                                <p:cTn id="269" nodeType="withEffect" fill="hold" presetClass="entr" presetID="1">
                                  <p:stCondLst>
                                    <p:cond delay="0"/>
                                  </p:stCondLst>
                                  <p:childTnLst>
                                    <p:set>
                                      <p:cBhvr>
                                        <p:cTn id="270" dur="1" fill="hold">
                                          <p:stCondLst>
                                            <p:cond delay="0"/>
                                          </p:stCondLst>
                                        </p:cTn>
                                        <p:tgtEl>
                                          <p:spTgt spid="461">
                                            <p:txEl>
                                              <p:pRg st="6" end="6"/>
                                            </p:txEl>
                                          </p:spTgt>
                                        </p:tgtEl>
                                        <p:attrNameLst>
                                          <p:attrName>style.visibility</p:attrName>
                                        </p:attrNameLst>
                                      </p:cBhvr>
                                      <p:to>
                                        <p:strVal val="visible"/>
                                      </p:to>
                                    </p:set>
                                  </p:childTnLst>
                                </p:cTn>
                              </p:par>
                              <p:par>
                                <p:cTn id="271" nodeType="withEffect" fill="hold" presetClass="entr" presetID="1">
                                  <p:stCondLst>
                                    <p:cond delay="0"/>
                                  </p:stCondLst>
                                  <p:childTnLst>
                                    <p:set>
                                      <p:cBhvr>
                                        <p:cTn id="272" dur="1" fill="hold">
                                          <p:stCondLst>
                                            <p:cond delay="0"/>
                                          </p:stCondLst>
                                        </p:cTn>
                                        <p:tgtEl>
                                          <p:spTgt spid="461">
                                            <p:txEl>
                                              <p:pRg st="7" end="7"/>
                                            </p:txEl>
                                          </p:spTgt>
                                        </p:tgtEl>
                                        <p:attrNameLst>
                                          <p:attrName>style.visibility</p:attrName>
                                        </p:attrNameLst>
                                      </p:cBhvr>
                                      <p:to>
                                        <p:strVal val="visible"/>
                                      </p:to>
                                    </p:set>
                                  </p:childTnLst>
                                </p:cTn>
                              </p:par>
                            </p:childTnLst>
                          </p:cTn>
                        </p:par>
                      </p:childTnLst>
                    </p:cTn>
                  </p:par>
                  <p:par>
                    <p:cTn id="273" nodeType="clickEffect" fill="hold">
                      <p:stCondLst>
                        <p:cond delay="indefinite"/>
                      </p:stCondLst>
                      <p:childTnLst>
                        <p:par>
                          <p:cTn id="274" nodeType="withEffect" fill="hold">
                            <p:stCondLst>
                              <p:cond delay="0"/>
                            </p:stCondLst>
                            <p:childTnLst>
                              <p:par>
                                <p:cTn id="275" nodeType="clickEffect" fill="hold" presetClass="entr" presetID="1">
                                  <p:stCondLst>
                                    <p:cond delay="0"/>
                                  </p:stCondLst>
                                  <p:childTnLst>
                                    <p:set>
                                      <p:cBhvr>
                                        <p:cTn id="276" dur="1" fill="hold">
                                          <p:stCondLst>
                                            <p:cond delay="0"/>
                                          </p:stCondLst>
                                        </p:cTn>
                                        <p:tgtEl>
                                          <p:spTgt spid="461">
                                            <p:txEl>
                                              <p:pRg st="8" end="8"/>
                                            </p:txEl>
                                          </p:spTgt>
                                        </p:tgtEl>
                                        <p:attrNameLst>
                                          <p:attrName>style.visibility</p:attrName>
                                        </p:attrNameLst>
                                      </p:cBhvr>
                                      <p:to>
                                        <p:strVal val="visible"/>
                                      </p:to>
                                    </p:set>
                                  </p:childTnLst>
                                </p:cTn>
                              </p:par>
                              <p:par>
                                <p:cTn id="277" nodeType="withEffect" fill="hold" presetClass="entr" presetID="1">
                                  <p:stCondLst>
                                    <p:cond delay="0"/>
                                  </p:stCondLst>
                                  <p:childTnLst>
                                    <p:set>
                                      <p:cBhvr>
                                        <p:cTn id="278" dur="1" fill="hold">
                                          <p:stCondLst>
                                            <p:cond delay="0"/>
                                          </p:stCondLst>
                                        </p:cTn>
                                        <p:tgtEl>
                                          <p:spTgt spid="461">
                                            <p:txEl>
                                              <p:pRg st="9" end="9"/>
                                            </p:txEl>
                                          </p:spTgt>
                                        </p:tgtEl>
                                        <p:attrNameLst>
                                          <p:attrName>style.visibility</p:attrName>
                                        </p:attrNameLst>
                                      </p:cBhvr>
                                      <p:to>
                                        <p:strVal val="visible"/>
                                      </p:to>
                                    </p:set>
                                  </p:childTnLst>
                                </p:cTn>
                              </p:par>
                            </p:childTnLst>
                          </p:cTn>
                        </p:par>
                      </p:childTnLst>
                    </p:cTn>
                  </p:par>
                  <p:par>
                    <p:cTn id="279" nodeType="clickEffect" fill="hold">
                      <p:stCondLst>
                        <p:cond delay="indefinite"/>
                      </p:stCondLst>
                      <p:childTnLst>
                        <p:par>
                          <p:cTn id="280" nodeType="withEffect" fill="hold">
                            <p:stCondLst>
                              <p:cond delay="0"/>
                            </p:stCondLst>
                            <p:childTnLst>
                              <p:par>
                                <p:cTn id="281" nodeType="clickEffect" fill="hold" presetClass="entr" presetID="1">
                                  <p:stCondLst>
                                    <p:cond delay="0"/>
                                  </p:stCondLst>
                                  <p:childTnLst>
                                    <p:set>
                                      <p:cBhvr>
                                        <p:cTn id="282" dur="1" fill="hold">
                                          <p:stCondLst>
                                            <p:cond delay="0"/>
                                          </p:stCondLst>
                                        </p:cTn>
                                        <p:tgtEl>
                                          <p:spTgt spid="461">
                                            <p:txEl>
                                              <p:pRg st="10" end="10"/>
                                            </p:txEl>
                                          </p:spTgt>
                                        </p:tgtEl>
                                        <p:attrNameLst>
                                          <p:attrName>style.visibility</p:attrName>
                                        </p:attrNameLst>
                                      </p:cBhvr>
                                      <p:to>
                                        <p:strVal val="visible"/>
                                      </p:to>
                                    </p:set>
                                  </p:childTnLst>
                                </p:cTn>
                              </p:par>
                              <p:par>
                                <p:cTn id="283" nodeType="withEffect" fill="hold" presetClass="entr" presetID="1">
                                  <p:stCondLst>
                                    <p:cond delay="0"/>
                                  </p:stCondLst>
                                  <p:childTnLst>
                                    <p:set>
                                      <p:cBhvr>
                                        <p:cTn id="284" dur="1" fill="hold">
                                          <p:stCondLst>
                                            <p:cond delay="0"/>
                                          </p:stCondLst>
                                        </p:cTn>
                                        <p:tgtEl>
                                          <p:spTgt spid="461">
                                            <p:txEl>
                                              <p:pRg st="11" end="11"/>
                                            </p:txEl>
                                          </p:spTgt>
                                        </p:tgtEl>
                                        <p:attrNameLst>
                                          <p:attrName>style.visibility</p:attrName>
                                        </p:attrNameLst>
                                      </p:cBhvr>
                                      <p:to>
                                        <p:strVal val="visible"/>
                                      </p:to>
                                    </p:set>
                                  </p:childTnLst>
                                </p:cTn>
                              </p:par>
                            </p:childTnLst>
                          </p:cTn>
                        </p:par>
                      </p:childTnLst>
                    </p:cTn>
                  </p:par>
                  <p:par>
                    <p:cTn id="285" nodeType="clickEffect" fill="hold">
                      <p:stCondLst>
                        <p:cond delay="indefinite"/>
                      </p:stCondLst>
                      <p:childTnLst>
                        <p:par>
                          <p:cTn id="286" nodeType="withEffect" fill="hold">
                            <p:stCondLst>
                              <p:cond delay="0"/>
                            </p:stCondLst>
                            <p:childTnLst>
                              <p:par>
                                <p:cTn id="287" nodeType="clickEffect" fill="hold" presetClass="entr" presetID="1">
                                  <p:stCondLst>
                                    <p:cond delay="0"/>
                                  </p:stCondLst>
                                  <p:childTnLst>
                                    <p:set>
                                      <p:cBhvr>
                                        <p:cTn id="288" dur="1" fill="hold">
                                          <p:stCondLst>
                                            <p:cond delay="0"/>
                                          </p:stCondLst>
                                        </p:cTn>
                                        <p:tgtEl>
                                          <p:spTgt spid="461">
                                            <p:txEl>
                                              <p:pRg st="12" end="12"/>
                                            </p:txEl>
                                          </p:spTgt>
                                        </p:tgtEl>
                                        <p:attrNameLst>
                                          <p:attrName>style.visibility</p:attrName>
                                        </p:attrNameLst>
                                      </p:cBhvr>
                                      <p:to>
                                        <p:strVal val="visible"/>
                                      </p:to>
                                    </p:set>
                                  </p:childTnLst>
                                </p:cTn>
                              </p:par>
                            </p:childTnLst>
                          </p:cTn>
                        </p:par>
                      </p:childTnLst>
                    </p:cTn>
                  </p:par>
                  <p:par>
                    <p:cTn id="289" nodeType="clickEffect" fill="hold">
                      <p:stCondLst>
                        <p:cond delay="indefinite"/>
                      </p:stCondLst>
                      <p:childTnLst>
                        <p:par>
                          <p:cTn id="290" nodeType="withEffect" fill="hold">
                            <p:stCondLst>
                              <p:cond delay="0"/>
                            </p:stCondLst>
                            <p:childTnLst>
                              <p:par>
                                <p:cTn id="291" nodeType="clickEffect" fill="hold" presetClass="entr" presetID="1">
                                  <p:stCondLst>
                                    <p:cond delay="0"/>
                                  </p:stCondLst>
                                  <p:childTnLst>
                                    <p:set>
                                      <p:cBhvr>
                                        <p:cTn id="292" dur="1" fill="hold">
                                          <p:stCondLst>
                                            <p:cond delay="0"/>
                                          </p:stCondLst>
                                        </p:cTn>
                                        <p:tgtEl>
                                          <p:spTgt spid="461">
                                            <p:txEl>
                                              <p:pRg st="13" end="13"/>
                                            </p:txEl>
                                          </p:spTgt>
                                        </p:tgtEl>
                                        <p:attrNameLst>
                                          <p:attrName>style.visibility</p:attrName>
                                        </p:attrNameLst>
                                      </p:cBhvr>
                                      <p:to>
                                        <p:strVal val="visible"/>
                                      </p:to>
                                    </p:set>
                                  </p:childTnLst>
                                </p:cTn>
                              </p:par>
                            </p:childTnLst>
                          </p:cTn>
                        </p:par>
                      </p:childTnLst>
                    </p:cTn>
                  </p:par>
                  <p:par>
                    <p:cTn id="293" nodeType="clickEffect" fill="hold">
                      <p:stCondLst>
                        <p:cond delay="indefinite"/>
                      </p:stCondLst>
                      <p:childTnLst>
                        <p:par>
                          <p:cTn id="294" nodeType="withEffect" fill="hold">
                            <p:stCondLst>
                              <p:cond delay="0"/>
                            </p:stCondLst>
                            <p:childTnLst>
                              <p:par>
                                <p:cTn id="295" nodeType="clickEffect" fill="hold" presetClass="entr" presetID="1">
                                  <p:stCondLst>
                                    <p:cond delay="0"/>
                                  </p:stCondLst>
                                  <p:childTnLst>
                                    <p:set>
                                      <p:cBhvr>
                                        <p:cTn id="296" dur="1" fill="hold">
                                          <p:stCondLst>
                                            <p:cond delay="0"/>
                                          </p:stCondLst>
                                        </p:cTn>
                                        <p:tgtEl>
                                          <p:spTgt spid="461">
                                            <p:txEl>
                                              <p:pRg st="14" end="14"/>
                                            </p:txEl>
                                          </p:spTgt>
                                        </p:tgtEl>
                                        <p:attrNameLst>
                                          <p:attrName>style.visibility</p:attrName>
                                        </p:attrNameLst>
                                      </p:cBhvr>
                                      <p:to>
                                        <p:strVal val="visible"/>
                                      </p:to>
                                    </p:set>
                                  </p:childTnLst>
                                </p:cTn>
                              </p:par>
                            </p:childTnLst>
                          </p:cTn>
                        </p:par>
                      </p:childTnLst>
                    </p:cTn>
                  </p:par>
                  <p:par>
                    <p:cTn id="297" nodeType="clickEffect" fill="hold">
                      <p:stCondLst>
                        <p:cond delay="indefinite"/>
                      </p:stCondLst>
                      <p:childTnLst>
                        <p:par>
                          <p:cTn id="298" nodeType="withEffect" fill="hold">
                            <p:stCondLst>
                              <p:cond delay="0"/>
                            </p:stCondLst>
                            <p:childTnLst>
                              <p:par>
                                <p:cTn id="299" nodeType="clickEffect" fill="hold" presetClass="entr" presetID="1">
                                  <p:stCondLst>
                                    <p:cond delay="0"/>
                                  </p:stCondLst>
                                  <p:childTnLst>
                                    <p:set>
                                      <p:cBhvr>
                                        <p:cTn id="300" dur="1" fill="hold">
                                          <p:stCondLst>
                                            <p:cond delay="0"/>
                                          </p:stCondLst>
                                        </p:cTn>
                                        <p:tgtEl>
                                          <p:spTgt spid="46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7" name="PlaceHolder 1"/>
          <p:cNvSpPr>
            <a:spLocks noGrp="1"/>
          </p:cNvSpPr>
          <p:nvPr>
            <p:ph type="title"/>
          </p:nvPr>
        </p:nvSpPr>
        <p:spPr>
          <a:xfrm>
            <a:off x="457200" y="10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978" name="PlaceHolder 2"/>
          <p:cNvSpPr>
            <a:spLocks noGrp="1"/>
          </p:cNvSpPr>
          <p:nvPr>
            <p:ph/>
          </p:nvPr>
        </p:nvSpPr>
        <p:spPr>
          <a:xfrm>
            <a:off x="457200" y="171468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979" name="Title 18"/>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643" dur="indefinite" restart="never" nodeType="tmRoot">
          <p:childTnLst>
            <p:seq>
              <p:cTn id="1644" dur="indefinite" nodeType="mainSeq">
                <p:childTnLst>
                  <p:par>
                    <p:cTn id="1645" nodeType="clickEffect" fill="hold">
                      <p:stCondLst>
                        <p:cond delay="indefinite"/>
                      </p:stCondLst>
                      <p:childTnLst>
                        <p:par>
                          <p:cTn id="1646" nodeType="withEffect" fill="hold">
                            <p:stCondLst>
                              <p:cond delay="0"/>
                            </p:stCondLst>
                            <p:childTnLst>
                              <p:par>
                                <p:cTn id="1647" nodeType="clickEffect" fill="hold" presetClass="entr" presetID="1">
                                  <p:stCondLst>
                                    <p:cond delay="0"/>
                                  </p:stCondLst>
                                  <p:childTnLst>
                                    <p:set>
                                      <p:cBhvr>
                                        <p:cTn id="1648" dur="1" fill="hold">
                                          <p:stCondLst>
                                            <p:cond delay="0"/>
                                          </p:stCondLst>
                                        </p:cTn>
                                        <p:tgtEl>
                                          <p:spTgt spid="978">
                                            <p:txEl>
                                              <p:pRg st="0" end="0"/>
                                            </p:txEl>
                                          </p:spTgt>
                                        </p:tgtEl>
                                        <p:attrNameLst>
                                          <p:attrName>style.visibility</p:attrName>
                                        </p:attrNameLst>
                                      </p:cBhvr>
                                      <p:to>
                                        <p:strVal val="visible"/>
                                      </p:to>
                                    </p:set>
                                  </p:childTnLst>
                                </p:cTn>
                              </p:par>
                              <p:par>
                                <p:cTn id="1649" nodeType="withEffect" fill="hold" presetClass="entr" presetID="1">
                                  <p:stCondLst>
                                    <p:cond delay="0"/>
                                  </p:stCondLst>
                                  <p:childTnLst>
                                    <p:set>
                                      <p:cBhvr>
                                        <p:cTn id="1650" dur="1" fill="hold">
                                          <p:stCondLst>
                                            <p:cond delay="0"/>
                                          </p:stCondLst>
                                        </p:cTn>
                                        <p:tgtEl>
                                          <p:spTgt spid="978">
                                            <p:txEl>
                                              <p:pRg st="1" end="1"/>
                                            </p:txEl>
                                          </p:spTgt>
                                        </p:tgtEl>
                                        <p:attrNameLst>
                                          <p:attrName>style.visibility</p:attrName>
                                        </p:attrNameLst>
                                      </p:cBhvr>
                                      <p:to>
                                        <p:strVal val="visible"/>
                                      </p:to>
                                    </p:set>
                                  </p:childTnLst>
                                </p:cTn>
                              </p:par>
                              <p:par>
                                <p:cTn id="1651" nodeType="withEffect" fill="hold" presetClass="entr" presetID="1">
                                  <p:stCondLst>
                                    <p:cond delay="0"/>
                                  </p:stCondLst>
                                  <p:childTnLst>
                                    <p:set>
                                      <p:cBhvr>
                                        <p:cTn id="1652" dur="1" fill="hold">
                                          <p:stCondLst>
                                            <p:cond delay="0"/>
                                          </p:stCondLst>
                                        </p:cTn>
                                        <p:tgtEl>
                                          <p:spTgt spid="978">
                                            <p:txEl>
                                              <p:pRg st="2" end="2"/>
                                            </p:txEl>
                                          </p:spTgt>
                                        </p:tgtEl>
                                        <p:attrNameLst>
                                          <p:attrName>style.visibility</p:attrName>
                                        </p:attrNameLst>
                                      </p:cBhvr>
                                      <p:to>
                                        <p:strVal val="visible"/>
                                      </p:to>
                                    </p:set>
                                  </p:childTnLst>
                                </p:cTn>
                              </p:par>
                              <p:par>
                                <p:cTn id="1653" nodeType="withEffect" fill="hold" presetClass="entr" presetID="1">
                                  <p:stCondLst>
                                    <p:cond delay="0"/>
                                  </p:stCondLst>
                                  <p:childTnLst>
                                    <p:set>
                                      <p:cBhvr>
                                        <p:cTn id="1654" dur="1" fill="hold">
                                          <p:stCondLst>
                                            <p:cond delay="0"/>
                                          </p:stCondLst>
                                        </p:cTn>
                                        <p:tgtEl>
                                          <p:spTgt spid="978">
                                            <p:txEl>
                                              <p:pRg st="3" end="3"/>
                                            </p:txEl>
                                          </p:spTgt>
                                        </p:tgtEl>
                                        <p:attrNameLst>
                                          <p:attrName>style.visibility</p:attrName>
                                        </p:attrNameLst>
                                      </p:cBhvr>
                                      <p:to>
                                        <p:strVal val="visible"/>
                                      </p:to>
                                    </p:set>
                                  </p:childTnLst>
                                </p:cTn>
                              </p:par>
                              <p:par>
                                <p:cTn id="1655" nodeType="withEffect" fill="hold" presetClass="entr" presetID="1">
                                  <p:stCondLst>
                                    <p:cond delay="0"/>
                                  </p:stCondLst>
                                  <p:childTnLst>
                                    <p:set>
                                      <p:cBhvr>
                                        <p:cTn id="1656" dur="1" fill="hold">
                                          <p:stCondLst>
                                            <p:cond delay="0"/>
                                          </p:stCondLst>
                                        </p:cTn>
                                        <p:tgtEl>
                                          <p:spTgt spid="978">
                                            <p:txEl>
                                              <p:pRg st="4" end="4"/>
                                            </p:txEl>
                                          </p:spTgt>
                                        </p:tgtEl>
                                        <p:attrNameLst>
                                          <p:attrName>style.visibility</p:attrName>
                                        </p:attrNameLst>
                                      </p:cBhvr>
                                      <p:to>
                                        <p:strVal val="visible"/>
                                      </p:to>
                                    </p:set>
                                  </p:childTnLst>
                                </p:cTn>
                              </p:par>
                              <p:par>
                                <p:cTn id="1657" nodeType="withEffect" fill="hold" presetClass="entr" presetID="1">
                                  <p:stCondLst>
                                    <p:cond delay="0"/>
                                  </p:stCondLst>
                                  <p:childTnLst>
                                    <p:set>
                                      <p:cBhvr>
                                        <p:cTn id="1658" dur="1" fill="hold">
                                          <p:stCondLst>
                                            <p:cond delay="0"/>
                                          </p:stCondLst>
                                        </p:cTn>
                                        <p:tgtEl>
                                          <p:spTgt spid="978">
                                            <p:txEl>
                                              <p:pRg st="5" end="5"/>
                                            </p:txEl>
                                          </p:spTgt>
                                        </p:tgtEl>
                                        <p:attrNameLst>
                                          <p:attrName>style.visibility</p:attrName>
                                        </p:attrNameLst>
                                      </p:cBhvr>
                                      <p:to>
                                        <p:strVal val="visible"/>
                                      </p:to>
                                    </p:set>
                                  </p:childTnLst>
                                </p:cTn>
                              </p:par>
                            </p:childTnLst>
                          </p:cTn>
                        </p:par>
                      </p:childTnLst>
                    </p:cTn>
                  </p:par>
                  <p:par>
                    <p:cTn id="1659" nodeType="clickEffect" fill="hold">
                      <p:stCondLst>
                        <p:cond delay="indefinite"/>
                      </p:stCondLst>
                      <p:childTnLst>
                        <p:par>
                          <p:cTn id="1660" nodeType="withEffect" fill="hold">
                            <p:stCondLst>
                              <p:cond delay="0"/>
                            </p:stCondLst>
                            <p:childTnLst>
                              <p:par>
                                <p:cTn id="1661" nodeType="clickEffect" fill="hold" presetClass="entr" presetID="1">
                                  <p:stCondLst>
                                    <p:cond delay="0"/>
                                  </p:stCondLst>
                                  <p:childTnLst>
                                    <p:set>
                                      <p:cBhvr>
                                        <p:cTn id="1662" dur="1" fill="hold">
                                          <p:stCondLst>
                                            <p:cond delay="0"/>
                                          </p:stCondLst>
                                        </p:cTn>
                                        <p:tgtEl>
                                          <p:spTgt spid="978">
                                            <p:txEl>
                                              <p:pRg st="6" end="6"/>
                                            </p:txEl>
                                          </p:spTgt>
                                        </p:tgtEl>
                                        <p:attrNameLst>
                                          <p:attrName>style.visibility</p:attrName>
                                        </p:attrNameLst>
                                      </p:cBhvr>
                                      <p:to>
                                        <p:strVal val="visible"/>
                                      </p:to>
                                    </p:set>
                                  </p:childTnLst>
                                </p:cTn>
                              </p:par>
                              <p:par>
                                <p:cTn id="1663" nodeType="withEffect" fill="hold" presetClass="entr" presetID="1">
                                  <p:stCondLst>
                                    <p:cond delay="0"/>
                                  </p:stCondLst>
                                  <p:childTnLst>
                                    <p:set>
                                      <p:cBhvr>
                                        <p:cTn id="1664" dur="1" fill="hold">
                                          <p:stCondLst>
                                            <p:cond delay="0"/>
                                          </p:stCondLst>
                                        </p:cTn>
                                        <p:tgtEl>
                                          <p:spTgt spid="978">
                                            <p:txEl>
                                              <p:pRg st="7" end="7"/>
                                            </p:txEl>
                                          </p:spTgt>
                                        </p:tgtEl>
                                        <p:attrNameLst>
                                          <p:attrName>style.visibility</p:attrName>
                                        </p:attrNameLst>
                                      </p:cBhvr>
                                      <p:to>
                                        <p:strVal val="visible"/>
                                      </p:to>
                                    </p:set>
                                  </p:childTnLst>
                                </p:cTn>
                              </p:par>
                              <p:par>
                                <p:cTn id="1665" nodeType="withEffect" fill="hold" presetClass="entr" presetID="1">
                                  <p:stCondLst>
                                    <p:cond delay="0"/>
                                  </p:stCondLst>
                                  <p:childTnLst>
                                    <p:set>
                                      <p:cBhvr>
                                        <p:cTn id="1666" dur="1" fill="hold">
                                          <p:stCondLst>
                                            <p:cond delay="0"/>
                                          </p:stCondLst>
                                        </p:cTn>
                                        <p:tgtEl>
                                          <p:spTgt spid="978">
                                            <p:txEl>
                                              <p:pRg st="8" end="8"/>
                                            </p:txEl>
                                          </p:spTgt>
                                        </p:tgtEl>
                                        <p:attrNameLst>
                                          <p:attrName>style.visibility</p:attrName>
                                        </p:attrNameLst>
                                      </p:cBhvr>
                                      <p:to>
                                        <p:strVal val="visible"/>
                                      </p:to>
                                    </p:set>
                                  </p:childTnLst>
                                </p:cTn>
                              </p:par>
                              <p:par>
                                <p:cTn id="1667" nodeType="withEffect" fill="hold" presetClass="entr" presetID="1">
                                  <p:stCondLst>
                                    <p:cond delay="0"/>
                                  </p:stCondLst>
                                  <p:childTnLst>
                                    <p:set>
                                      <p:cBhvr>
                                        <p:cTn id="1668" dur="1" fill="hold">
                                          <p:stCondLst>
                                            <p:cond delay="0"/>
                                          </p:stCondLst>
                                        </p:cTn>
                                        <p:tgtEl>
                                          <p:spTgt spid="978">
                                            <p:txEl>
                                              <p:pRg st="9" end="9"/>
                                            </p:txEl>
                                          </p:spTgt>
                                        </p:tgtEl>
                                        <p:attrNameLst>
                                          <p:attrName>style.visibility</p:attrName>
                                        </p:attrNameLst>
                                      </p:cBhvr>
                                      <p:to>
                                        <p:strVal val="visible"/>
                                      </p:to>
                                    </p:set>
                                  </p:childTnLst>
                                </p:cTn>
                              </p:par>
                              <p:par>
                                <p:cTn id="1669" nodeType="withEffect" fill="hold" presetClass="entr" presetID="1">
                                  <p:stCondLst>
                                    <p:cond delay="0"/>
                                  </p:stCondLst>
                                  <p:childTnLst>
                                    <p:set>
                                      <p:cBhvr>
                                        <p:cTn id="1670" dur="1" fill="hold">
                                          <p:stCondLst>
                                            <p:cond delay="0"/>
                                          </p:stCondLst>
                                        </p:cTn>
                                        <p:tgtEl>
                                          <p:spTgt spid="978">
                                            <p:txEl>
                                              <p:pRg st="10" end="10"/>
                                            </p:txEl>
                                          </p:spTgt>
                                        </p:tgtEl>
                                        <p:attrNameLst>
                                          <p:attrName>style.visibility</p:attrName>
                                        </p:attrNameLst>
                                      </p:cBhvr>
                                      <p:to>
                                        <p:strVal val="visible"/>
                                      </p:to>
                                    </p:set>
                                  </p:childTnLst>
                                </p:cTn>
                              </p:par>
                            </p:childTnLst>
                          </p:cTn>
                        </p:par>
                      </p:childTnLst>
                    </p:cTn>
                  </p:par>
                  <p:par>
                    <p:cTn id="1671" nodeType="clickEffect" fill="hold">
                      <p:stCondLst>
                        <p:cond delay="indefinite"/>
                      </p:stCondLst>
                      <p:childTnLst>
                        <p:par>
                          <p:cTn id="1672" nodeType="withEffect" fill="hold">
                            <p:stCondLst>
                              <p:cond delay="0"/>
                            </p:stCondLst>
                            <p:childTnLst>
                              <p:par>
                                <p:cTn id="1673" nodeType="clickEffect" fill="hold" presetClass="entr" presetID="1">
                                  <p:stCondLst>
                                    <p:cond delay="0"/>
                                  </p:stCondLst>
                                  <p:childTnLst>
                                    <p:set>
                                      <p:cBhvr>
                                        <p:cTn id="1674" dur="1" fill="hold">
                                          <p:stCondLst>
                                            <p:cond delay="0"/>
                                          </p:stCondLst>
                                        </p:cTn>
                                        <p:tgtEl>
                                          <p:spTgt spid="978">
                                            <p:txEl>
                                              <p:pRg st="11" end="11"/>
                                            </p:txEl>
                                          </p:spTgt>
                                        </p:tgtEl>
                                        <p:attrNameLst>
                                          <p:attrName>style.visibility</p:attrName>
                                        </p:attrNameLst>
                                      </p:cBhvr>
                                      <p:to>
                                        <p:strVal val="visible"/>
                                      </p:to>
                                    </p:set>
                                  </p:childTnLst>
                                </p:cTn>
                              </p:par>
                              <p:par>
                                <p:cTn id="1675" nodeType="withEffect" fill="hold" presetClass="entr" presetID="1">
                                  <p:stCondLst>
                                    <p:cond delay="0"/>
                                  </p:stCondLst>
                                  <p:childTnLst>
                                    <p:set>
                                      <p:cBhvr>
                                        <p:cTn id="1676" dur="1" fill="hold">
                                          <p:stCondLst>
                                            <p:cond delay="0"/>
                                          </p:stCondLst>
                                        </p:cTn>
                                        <p:tgtEl>
                                          <p:spTgt spid="978">
                                            <p:txEl>
                                              <p:pRg st="12" end="12"/>
                                            </p:txEl>
                                          </p:spTgt>
                                        </p:tgtEl>
                                        <p:attrNameLst>
                                          <p:attrName>style.visibility</p:attrName>
                                        </p:attrNameLst>
                                      </p:cBhvr>
                                      <p:to>
                                        <p:strVal val="visible"/>
                                      </p:to>
                                    </p:set>
                                  </p:childTnLst>
                                </p:cTn>
                              </p:par>
                              <p:par>
                                <p:cTn id="1677" nodeType="withEffect" fill="hold" presetClass="entr" presetID="1">
                                  <p:stCondLst>
                                    <p:cond delay="0"/>
                                  </p:stCondLst>
                                  <p:childTnLst>
                                    <p:set>
                                      <p:cBhvr>
                                        <p:cTn id="1678" dur="1" fill="hold">
                                          <p:stCondLst>
                                            <p:cond delay="0"/>
                                          </p:stCondLst>
                                        </p:cTn>
                                        <p:tgtEl>
                                          <p:spTgt spid="978">
                                            <p:txEl>
                                              <p:pRg st="13" end="13"/>
                                            </p:txEl>
                                          </p:spTgt>
                                        </p:tgtEl>
                                        <p:attrNameLst>
                                          <p:attrName>style.visibility</p:attrName>
                                        </p:attrNameLst>
                                      </p:cBhvr>
                                      <p:to>
                                        <p:strVal val="visible"/>
                                      </p:to>
                                    </p:set>
                                  </p:childTnLst>
                                </p:cTn>
                              </p:par>
                              <p:par>
                                <p:cTn id="1679" nodeType="withEffect" fill="hold" presetClass="entr" presetID="1">
                                  <p:stCondLst>
                                    <p:cond delay="0"/>
                                  </p:stCondLst>
                                  <p:childTnLst>
                                    <p:set>
                                      <p:cBhvr>
                                        <p:cTn id="1680" dur="1" fill="hold">
                                          <p:stCondLst>
                                            <p:cond delay="0"/>
                                          </p:stCondLst>
                                        </p:cTn>
                                        <p:tgtEl>
                                          <p:spTgt spid="978">
                                            <p:txEl>
                                              <p:pRg st="14" end="14"/>
                                            </p:txEl>
                                          </p:spTgt>
                                        </p:tgtEl>
                                        <p:attrNameLst>
                                          <p:attrName>style.visibility</p:attrName>
                                        </p:attrNameLst>
                                      </p:cBhvr>
                                      <p:to>
                                        <p:strVal val="visible"/>
                                      </p:to>
                                    </p:set>
                                  </p:childTnLst>
                                </p:cTn>
                              </p:par>
                              <p:par>
                                <p:cTn id="1681" nodeType="withEffect" fill="hold" presetClass="entr" presetID="1">
                                  <p:stCondLst>
                                    <p:cond delay="0"/>
                                  </p:stCondLst>
                                  <p:childTnLst>
                                    <p:set>
                                      <p:cBhvr>
                                        <p:cTn id="1682" dur="1" fill="hold">
                                          <p:stCondLst>
                                            <p:cond delay="0"/>
                                          </p:stCondLst>
                                        </p:cTn>
                                        <p:tgtEl>
                                          <p:spTgt spid="978">
                                            <p:txEl>
                                              <p:pRg st="15" end="15"/>
                                            </p:txEl>
                                          </p:spTgt>
                                        </p:tgtEl>
                                        <p:attrNameLst>
                                          <p:attrName>style.visibility</p:attrName>
                                        </p:attrNameLst>
                                      </p:cBhvr>
                                      <p:to>
                                        <p:strVal val="visible"/>
                                      </p:to>
                                    </p:set>
                                  </p:childTnLst>
                                </p:cTn>
                              </p:par>
                              <p:par>
                                <p:cTn id="1683" nodeType="withEffect" fill="hold" presetClass="entr" presetID="1">
                                  <p:stCondLst>
                                    <p:cond delay="0"/>
                                  </p:stCondLst>
                                  <p:childTnLst>
                                    <p:set>
                                      <p:cBhvr>
                                        <p:cTn id="1684" dur="1" fill="hold">
                                          <p:stCondLst>
                                            <p:cond delay="0"/>
                                          </p:stCondLst>
                                        </p:cTn>
                                        <p:tgtEl>
                                          <p:spTgt spid="978">
                                            <p:txEl>
                                              <p:pRg st="16" end="16"/>
                                            </p:txEl>
                                          </p:spTgt>
                                        </p:tgtEl>
                                        <p:attrNameLst>
                                          <p:attrName>style.visibility</p:attrName>
                                        </p:attrNameLst>
                                      </p:cBhvr>
                                      <p:to>
                                        <p:strVal val="visible"/>
                                      </p:to>
                                    </p:set>
                                  </p:childTnLst>
                                </p:cTn>
                              </p:par>
                            </p:childTnLst>
                          </p:cTn>
                        </p:par>
                      </p:childTnLst>
                    </p:cTn>
                  </p:par>
                  <p:par>
                    <p:cTn id="1685" nodeType="clickEffect" fill="hold">
                      <p:stCondLst>
                        <p:cond delay="indefinite"/>
                      </p:stCondLst>
                      <p:childTnLst>
                        <p:par>
                          <p:cTn id="1686" nodeType="withEffect" fill="hold">
                            <p:stCondLst>
                              <p:cond delay="0"/>
                            </p:stCondLst>
                            <p:childTnLst>
                              <p:par>
                                <p:cTn id="1687" nodeType="clickEffect" fill="hold" presetClass="entr" presetID="1">
                                  <p:stCondLst>
                                    <p:cond delay="0"/>
                                  </p:stCondLst>
                                  <p:childTnLst>
                                    <p:set>
                                      <p:cBhvr>
                                        <p:cTn id="1688" dur="1" fill="hold">
                                          <p:stCondLst>
                                            <p:cond delay="0"/>
                                          </p:stCondLst>
                                        </p:cTn>
                                        <p:tgtEl>
                                          <p:spTgt spid="97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0"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981"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982" name="Title 19"/>
          <p:cNvSpPr/>
          <p:nvPr/>
        </p:nvSpPr>
        <p:spPr>
          <a:xfrm>
            <a:off x="814680" y="14724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689" dur="indefinite" restart="never" nodeType="tmRoot">
          <p:childTnLst>
            <p:seq>
              <p:cTn id="1690" dur="indefinite" nodeType="mainSeq">
                <p:childTnLst>
                  <p:par>
                    <p:cTn id="1691" nodeType="clickEffect" fill="hold">
                      <p:stCondLst>
                        <p:cond delay="indefinite"/>
                      </p:stCondLst>
                      <p:childTnLst>
                        <p:par>
                          <p:cTn id="1692" nodeType="withEffect" fill="hold">
                            <p:stCondLst>
                              <p:cond delay="0"/>
                            </p:stCondLst>
                            <p:childTnLst>
                              <p:par>
                                <p:cTn id="1693" nodeType="clickEffect" fill="hold" presetClass="entr" presetID="1">
                                  <p:stCondLst>
                                    <p:cond delay="0"/>
                                  </p:stCondLst>
                                  <p:childTnLst>
                                    <p:set>
                                      <p:cBhvr>
                                        <p:cTn id="1694" dur="1" fill="hold">
                                          <p:stCondLst>
                                            <p:cond delay="0"/>
                                          </p:stCondLst>
                                        </p:cTn>
                                        <p:tgtEl>
                                          <p:spTgt spid="981">
                                            <p:txEl>
                                              <p:pRg st="0" end="0"/>
                                            </p:txEl>
                                          </p:spTgt>
                                        </p:tgtEl>
                                        <p:attrNameLst>
                                          <p:attrName>style.visibility</p:attrName>
                                        </p:attrNameLst>
                                      </p:cBhvr>
                                      <p:to>
                                        <p:strVal val="visible"/>
                                      </p:to>
                                    </p:set>
                                  </p:childTnLst>
                                </p:cTn>
                              </p:par>
                            </p:childTnLst>
                          </p:cTn>
                        </p:par>
                      </p:childTnLst>
                    </p:cTn>
                  </p:par>
                  <p:par>
                    <p:cTn id="1695" nodeType="clickEffect" fill="hold">
                      <p:stCondLst>
                        <p:cond delay="indefinite"/>
                      </p:stCondLst>
                      <p:childTnLst>
                        <p:par>
                          <p:cTn id="1696" nodeType="withEffect" fill="hold">
                            <p:stCondLst>
                              <p:cond delay="0"/>
                            </p:stCondLst>
                            <p:childTnLst>
                              <p:par>
                                <p:cTn id="1697" nodeType="clickEffect" fill="hold" presetClass="entr" presetID="1">
                                  <p:stCondLst>
                                    <p:cond delay="0"/>
                                  </p:stCondLst>
                                  <p:childTnLst>
                                    <p:set>
                                      <p:cBhvr>
                                        <p:cTn id="1698" dur="1" fill="hold">
                                          <p:stCondLst>
                                            <p:cond delay="0"/>
                                          </p:stCondLst>
                                        </p:cTn>
                                        <p:tgtEl>
                                          <p:spTgt spid="981">
                                            <p:txEl>
                                              <p:pRg st="1" end="1"/>
                                            </p:txEl>
                                          </p:spTgt>
                                        </p:tgtEl>
                                        <p:attrNameLst>
                                          <p:attrName>style.visibility</p:attrName>
                                        </p:attrNameLst>
                                      </p:cBhvr>
                                      <p:to>
                                        <p:strVal val="visible"/>
                                      </p:to>
                                    </p:set>
                                  </p:childTnLst>
                                </p:cTn>
                              </p:par>
                            </p:childTnLst>
                          </p:cTn>
                        </p:par>
                      </p:childTnLst>
                    </p:cTn>
                  </p:par>
                  <p:par>
                    <p:cTn id="1699" nodeType="clickEffect" fill="hold">
                      <p:stCondLst>
                        <p:cond delay="indefinite"/>
                      </p:stCondLst>
                      <p:childTnLst>
                        <p:par>
                          <p:cTn id="1700" nodeType="withEffect" fill="hold">
                            <p:stCondLst>
                              <p:cond delay="0"/>
                            </p:stCondLst>
                            <p:childTnLst>
                              <p:par>
                                <p:cTn id="1701" nodeType="clickEffect" fill="hold" presetClass="entr" presetID="1">
                                  <p:stCondLst>
                                    <p:cond delay="0"/>
                                  </p:stCondLst>
                                  <p:childTnLst>
                                    <p:set>
                                      <p:cBhvr>
                                        <p:cTn id="1702" dur="1" fill="hold">
                                          <p:stCondLst>
                                            <p:cond delay="0"/>
                                          </p:stCondLst>
                                        </p:cTn>
                                        <p:tgtEl>
                                          <p:spTgt spid="981">
                                            <p:txEl>
                                              <p:pRg st="2" end="2"/>
                                            </p:txEl>
                                          </p:spTgt>
                                        </p:tgtEl>
                                        <p:attrNameLst>
                                          <p:attrName>style.visibility</p:attrName>
                                        </p:attrNameLst>
                                      </p:cBhvr>
                                      <p:to>
                                        <p:strVal val="visible"/>
                                      </p:to>
                                    </p:set>
                                  </p:childTnLst>
                                </p:cTn>
                              </p:par>
                              <p:par>
                                <p:cTn id="1703" nodeType="withEffect" fill="hold" presetClass="entr" presetID="1">
                                  <p:stCondLst>
                                    <p:cond delay="0"/>
                                  </p:stCondLst>
                                  <p:childTnLst>
                                    <p:set>
                                      <p:cBhvr>
                                        <p:cTn id="1704" dur="1" fill="hold">
                                          <p:stCondLst>
                                            <p:cond delay="0"/>
                                          </p:stCondLst>
                                        </p:cTn>
                                        <p:tgtEl>
                                          <p:spTgt spid="981">
                                            <p:txEl>
                                              <p:pRg st="3" end="3"/>
                                            </p:txEl>
                                          </p:spTgt>
                                        </p:tgtEl>
                                        <p:attrNameLst>
                                          <p:attrName>style.visibility</p:attrName>
                                        </p:attrNameLst>
                                      </p:cBhvr>
                                      <p:to>
                                        <p:strVal val="visible"/>
                                      </p:to>
                                    </p:set>
                                  </p:childTnLst>
                                </p:cTn>
                              </p:par>
                              <p:par>
                                <p:cTn id="1705" nodeType="withEffect" fill="hold" presetClass="entr" presetID="1">
                                  <p:stCondLst>
                                    <p:cond delay="0"/>
                                  </p:stCondLst>
                                  <p:childTnLst>
                                    <p:set>
                                      <p:cBhvr>
                                        <p:cTn id="1706" dur="1" fill="hold">
                                          <p:stCondLst>
                                            <p:cond delay="0"/>
                                          </p:stCondLst>
                                        </p:cTn>
                                        <p:tgtEl>
                                          <p:spTgt spid="981">
                                            <p:txEl>
                                              <p:pRg st="4" end="4"/>
                                            </p:txEl>
                                          </p:spTgt>
                                        </p:tgtEl>
                                        <p:attrNameLst>
                                          <p:attrName>style.visibility</p:attrName>
                                        </p:attrNameLst>
                                      </p:cBhvr>
                                      <p:to>
                                        <p:strVal val="visible"/>
                                      </p:to>
                                    </p:set>
                                  </p:childTnLst>
                                </p:cTn>
                              </p:par>
                              <p:par>
                                <p:cTn id="1707" nodeType="withEffect" fill="hold" presetClass="entr" presetID="1">
                                  <p:stCondLst>
                                    <p:cond delay="0"/>
                                  </p:stCondLst>
                                  <p:childTnLst>
                                    <p:set>
                                      <p:cBhvr>
                                        <p:cTn id="1708" dur="1" fill="hold">
                                          <p:stCondLst>
                                            <p:cond delay="0"/>
                                          </p:stCondLst>
                                        </p:cTn>
                                        <p:tgtEl>
                                          <p:spTgt spid="981">
                                            <p:txEl>
                                              <p:pRg st="5" end="5"/>
                                            </p:txEl>
                                          </p:spTgt>
                                        </p:tgtEl>
                                        <p:attrNameLst>
                                          <p:attrName>style.visibility</p:attrName>
                                        </p:attrNameLst>
                                      </p:cBhvr>
                                      <p:to>
                                        <p:strVal val="visible"/>
                                      </p:to>
                                    </p:set>
                                  </p:childTnLst>
                                </p:cTn>
                              </p:par>
                              <p:par>
                                <p:cTn id="1709" nodeType="withEffect" fill="hold" presetClass="entr" presetID="1">
                                  <p:stCondLst>
                                    <p:cond delay="0"/>
                                  </p:stCondLst>
                                  <p:childTnLst>
                                    <p:set>
                                      <p:cBhvr>
                                        <p:cTn id="1710" dur="1" fill="hold">
                                          <p:stCondLst>
                                            <p:cond delay="0"/>
                                          </p:stCondLst>
                                        </p:cTn>
                                        <p:tgtEl>
                                          <p:spTgt spid="981">
                                            <p:txEl>
                                              <p:pRg st="6" end="6"/>
                                            </p:txEl>
                                          </p:spTgt>
                                        </p:tgtEl>
                                        <p:attrNameLst>
                                          <p:attrName>style.visibility</p:attrName>
                                        </p:attrNameLst>
                                      </p:cBhvr>
                                      <p:to>
                                        <p:strVal val="visible"/>
                                      </p:to>
                                    </p:set>
                                  </p:childTnLst>
                                </p:cTn>
                              </p:par>
                              <p:par>
                                <p:cTn id="1711" nodeType="withEffect" fill="hold" presetClass="entr" presetID="1">
                                  <p:stCondLst>
                                    <p:cond delay="0"/>
                                  </p:stCondLst>
                                  <p:childTnLst>
                                    <p:set>
                                      <p:cBhvr>
                                        <p:cTn id="1712" dur="1" fill="hold">
                                          <p:stCondLst>
                                            <p:cond delay="0"/>
                                          </p:stCondLst>
                                        </p:cTn>
                                        <p:tgtEl>
                                          <p:spTgt spid="981">
                                            <p:txEl>
                                              <p:pRg st="7" end="7"/>
                                            </p:txEl>
                                          </p:spTgt>
                                        </p:tgtEl>
                                        <p:attrNameLst>
                                          <p:attrName>style.visibility</p:attrName>
                                        </p:attrNameLst>
                                      </p:cBhvr>
                                      <p:to>
                                        <p:strVal val="visible"/>
                                      </p:to>
                                    </p:set>
                                  </p:childTnLst>
                                </p:cTn>
                              </p:par>
                            </p:childTnLst>
                          </p:cTn>
                        </p:par>
                      </p:childTnLst>
                    </p:cTn>
                  </p:par>
                  <p:par>
                    <p:cTn id="1713" nodeType="clickEffect" fill="hold">
                      <p:stCondLst>
                        <p:cond delay="indefinite"/>
                      </p:stCondLst>
                      <p:childTnLst>
                        <p:par>
                          <p:cTn id="1714" nodeType="withEffect" fill="hold">
                            <p:stCondLst>
                              <p:cond delay="0"/>
                            </p:stCondLst>
                            <p:childTnLst>
                              <p:par>
                                <p:cTn id="1715" nodeType="clickEffect" fill="hold" presetClass="entr" presetID="1">
                                  <p:stCondLst>
                                    <p:cond delay="0"/>
                                  </p:stCondLst>
                                  <p:childTnLst>
                                    <p:set>
                                      <p:cBhvr>
                                        <p:cTn id="1716" dur="1" fill="hold">
                                          <p:stCondLst>
                                            <p:cond delay="0"/>
                                          </p:stCondLst>
                                        </p:cTn>
                                        <p:tgtEl>
                                          <p:spTgt spid="981">
                                            <p:txEl>
                                              <p:pRg st="8" end="8"/>
                                            </p:txEl>
                                          </p:spTgt>
                                        </p:tgtEl>
                                        <p:attrNameLst>
                                          <p:attrName>style.visibility</p:attrName>
                                        </p:attrNameLst>
                                      </p:cBhvr>
                                      <p:to>
                                        <p:strVal val="visible"/>
                                      </p:to>
                                    </p:set>
                                  </p:childTnLst>
                                </p:cTn>
                              </p:par>
                              <p:par>
                                <p:cTn id="1717" nodeType="withEffect" fill="hold" presetClass="entr" presetID="1">
                                  <p:stCondLst>
                                    <p:cond delay="0"/>
                                  </p:stCondLst>
                                  <p:childTnLst>
                                    <p:set>
                                      <p:cBhvr>
                                        <p:cTn id="1718" dur="1" fill="hold">
                                          <p:stCondLst>
                                            <p:cond delay="0"/>
                                          </p:stCondLst>
                                        </p:cTn>
                                        <p:tgtEl>
                                          <p:spTgt spid="981">
                                            <p:txEl>
                                              <p:pRg st="9" end="9"/>
                                            </p:txEl>
                                          </p:spTgt>
                                        </p:tgtEl>
                                        <p:attrNameLst>
                                          <p:attrName>style.visibility</p:attrName>
                                        </p:attrNameLst>
                                      </p:cBhvr>
                                      <p:to>
                                        <p:strVal val="visible"/>
                                      </p:to>
                                    </p:set>
                                  </p:childTnLst>
                                </p:cTn>
                              </p:par>
                            </p:childTnLst>
                          </p:cTn>
                        </p:par>
                      </p:childTnLst>
                    </p:cTn>
                  </p:par>
                  <p:par>
                    <p:cTn id="1719" nodeType="clickEffect" fill="hold">
                      <p:stCondLst>
                        <p:cond delay="indefinite"/>
                      </p:stCondLst>
                      <p:childTnLst>
                        <p:par>
                          <p:cTn id="1720" nodeType="withEffect" fill="hold">
                            <p:stCondLst>
                              <p:cond delay="0"/>
                            </p:stCondLst>
                            <p:childTnLst>
                              <p:par>
                                <p:cTn id="1721" nodeType="clickEffect" fill="hold" presetClass="entr" presetID="1">
                                  <p:stCondLst>
                                    <p:cond delay="0"/>
                                  </p:stCondLst>
                                  <p:childTnLst>
                                    <p:set>
                                      <p:cBhvr>
                                        <p:cTn id="1722" dur="1" fill="hold">
                                          <p:stCondLst>
                                            <p:cond delay="0"/>
                                          </p:stCondLst>
                                        </p:cTn>
                                        <p:tgtEl>
                                          <p:spTgt spid="981">
                                            <p:txEl>
                                              <p:pRg st="10" end="10"/>
                                            </p:txEl>
                                          </p:spTgt>
                                        </p:tgtEl>
                                        <p:attrNameLst>
                                          <p:attrName>style.visibility</p:attrName>
                                        </p:attrNameLst>
                                      </p:cBhvr>
                                      <p:to>
                                        <p:strVal val="visible"/>
                                      </p:to>
                                    </p:set>
                                  </p:childTnLst>
                                </p:cTn>
                              </p:par>
                              <p:par>
                                <p:cTn id="1723" nodeType="withEffect" fill="hold" presetClass="entr" presetID="1">
                                  <p:stCondLst>
                                    <p:cond delay="0"/>
                                  </p:stCondLst>
                                  <p:childTnLst>
                                    <p:set>
                                      <p:cBhvr>
                                        <p:cTn id="1724" dur="1" fill="hold">
                                          <p:stCondLst>
                                            <p:cond delay="0"/>
                                          </p:stCondLst>
                                        </p:cTn>
                                        <p:tgtEl>
                                          <p:spTgt spid="981">
                                            <p:txEl>
                                              <p:pRg st="11" end="11"/>
                                            </p:txEl>
                                          </p:spTgt>
                                        </p:tgtEl>
                                        <p:attrNameLst>
                                          <p:attrName>style.visibility</p:attrName>
                                        </p:attrNameLst>
                                      </p:cBhvr>
                                      <p:to>
                                        <p:strVal val="visible"/>
                                      </p:to>
                                    </p:set>
                                  </p:childTnLst>
                                </p:cTn>
                              </p:par>
                            </p:childTnLst>
                          </p:cTn>
                        </p:par>
                      </p:childTnLst>
                    </p:cTn>
                  </p:par>
                  <p:par>
                    <p:cTn id="1725" nodeType="clickEffect" fill="hold">
                      <p:stCondLst>
                        <p:cond delay="indefinite"/>
                      </p:stCondLst>
                      <p:childTnLst>
                        <p:par>
                          <p:cTn id="1726" nodeType="withEffect" fill="hold">
                            <p:stCondLst>
                              <p:cond delay="0"/>
                            </p:stCondLst>
                            <p:childTnLst>
                              <p:par>
                                <p:cTn id="1727" nodeType="clickEffect" fill="hold" presetClass="entr" presetID="1">
                                  <p:stCondLst>
                                    <p:cond delay="0"/>
                                  </p:stCondLst>
                                  <p:childTnLst>
                                    <p:set>
                                      <p:cBhvr>
                                        <p:cTn id="1728" dur="1" fill="hold">
                                          <p:stCondLst>
                                            <p:cond delay="0"/>
                                          </p:stCondLst>
                                        </p:cTn>
                                        <p:tgtEl>
                                          <p:spTgt spid="981">
                                            <p:txEl>
                                              <p:pRg st="12" end="12"/>
                                            </p:txEl>
                                          </p:spTgt>
                                        </p:tgtEl>
                                        <p:attrNameLst>
                                          <p:attrName>style.visibility</p:attrName>
                                        </p:attrNameLst>
                                      </p:cBhvr>
                                      <p:to>
                                        <p:strVal val="visible"/>
                                      </p:to>
                                    </p:set>
                                  </p:childTnLst>
                                </p:cTn>
                              </p:par>
                            </p:childTnLst>
                          </p:cTn>
                        </p:par>
                      </p:childTnLst>
                    </p:cTn>
                  </p:par>
                  <p:par>
                    <p:cTn id="1729" nodeType="clickEffect" fill="hold">
                      <p:stCondLst>
                        <p:cond delay="indefinite"/>
                      </p:stCondLst>
                      <p:childTnLst>
                        <p:par>
                          <p:cTn id="1730" nodeType="withEffect" fill="hold">
                            <p:stCondLst>
                              <p:cond delay="0"/>
                            </p:stCondLst>
                            <p:childTnLst>
                              <p:par>
                                <p:cTn id="1731" nodeType="clickEffect" fill="hold" presetClass="entr" presetID="1">
                                  <p:stCondLst>
                                    <p:cond delay="0"/>
                                  </p:stCondLst>
                                  <p:childTnLst>
                                    <p:set>
                                      <p:cBhvr>
                                        <p:cTn id="1732" dur="1" fill="hold">
                                          <p:stCondLst>
                                            <p:cond delay="0"/>
                                          </p:stCondLst>
                                        </p:cTn>
                                        <p:tgtEl>
                                          <p:spTgt spid="981">
                                            <p:txEl>
                                              <p:pRg st="13" end="13"/>
                                            </p:txEl>
                                          </p:spTgt>
                                        </p:tgtEl>
                                        <p:attrNameLst>
                                          <p:attrName>style.visibility</p:attrName>
                                        </p:attrNameLst>
                                      </p:cBhvr>
                                      <p:to>
                                        <p:strVal val="visible"/>
                                      </p:to>
                                    </p:set>
                                  </p:childTnLst>
                                </p:cTn>
                              </p:par>
                            </p:childTnLst>
                          </p:cTn>
                        </p:par>
                      </p:childTnLst>
                    </p:cTn>
                  </p:par>
                  <p:par>
                    <p:cTn id="1733" nodeType="clickEffect" fill="hold">
                      <p:stCondLst>
                        <p:cond delay="indefinite"/>
                      </p:stCondLst>
                      <p:childTnLst>
                        <p:par>
                          <p:cTn id="1734" nodeType="withEffect" fill="hold">
                            <p:stCondLst>
                              <p:cond delay="0"/>
                            </p:stCondLst>
                            <p:childTnLst>
                              <p:par>
                                <p:cTn id="1735" nodeType="clickEffect" fill="hold" presetClass="entr" presetID="1">
                                  <p:stCondLst>
                                    <p:cond delay="0"/>
                                  </p:stCondLst>
                                  <p:childTnLst>
                                    <p:set>
                                      <p:cBhvr>
                                        <p:cTn id="1736" dur="1" fill="hold">
                                          <p:stCondLst>
                                            <p:cond delay="0"/>
                                          </p:stCondLst>
                                        </p:cTn>
                                        <p:tgtEl>
                                          <p:spTgt spid="981">
                                            <p:txEl>
                                              <p:pRg st="14" end="14"/>
                                            </p:txEl>
                                          </p:spTgt>
                                        </p:tgtEl>
                                        <p:attrNameLst>
                                          <p:attrName>style.visibility</p:attrName>
                                        </p:attrNameLst>
                                      </p:cBhvr>
                                      <p:to>
                                        <p:strVal val="visible"/>
                                      </p:to>
                                    </p:set>
                                  </p:childTnLst>
                                </p:cTn>
                              </p:par>
                            </p:childTnLst>
                          </p:cTn>
                        </p:par>
                      </p:childTnLst>
                    </p:cTn>
                  </p:par>
                  <p:par>
                    <p:cTn id="1737" nodeType="clickEffect" fill="hold">
                      <p:stCondLst>
                        <p:cond delay="indefinite"/>
                      </p:stCondLst>
                      <p:childTnLst>
                        <p:par>
                          <p:cTn id="1738" nodeType="withEffect" fill="hold">
                            <p:stCondLst>
                              <p:cond delay="0"/>
                            </p:stCondLst>
                            <p:childTnLst>
                              <p:par>
                                <p:cTn id="1739" nodeType="clickEffect" fill="hold" presetClass="entr" presetID="1">
                                  <p:stCondLst>
                                    <p:cond delay="0"/>
                                  </p:stCondLst>
                                  <p:childTnLst>
                                    <p:set>
                                      <p:cBhvr>
                                        <p:cTn id="1740" dur="1" fill="hold">
                                          <p:stCondLst>
                                            <p:cond delay="0"/>
                                          </p:stCondLst>
                                        </p:cTn>
                                        <p:tgtEl>
                                          <p:spTgt spid="98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3" name="PlaceHolder 1"/>
          <p:cNvSpPr>
            <a:spLocks noGrp="1"/>
          </p:cNvSpPr>
          <p:nvPr>
            <p:ph type="title"/>
          </p:nvPr>
        </p:nvSpPr>
        <p:spPr>
          <a:xfrm>
            <a:off x="457200" y="91116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984" name="PlaceHolder 2"/>
          <p:cNvSpPr>
            <a:spLocks noGrp="1"/>
          </p:cNvSpPr>
          <p:nvPr>
            <p:ph/>
          </p:nvPr>
        </p:nvSpPr>
        <p:spPr>
          <a:xfrm>
            <a:off x="457200" y="1380960"/>
            <a:ext cx="8228520" cy="524880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985" name="Title 20"/>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741" dur="indefinite" restart="never" nodeType="tmRoot">
          <p:childTnLst>
            <p:seq>
              <p:cTn id="1742" dur="indefinite" nodeType="mainSeq">
                <p:childTnLst>
                  <p:par>
                    <p:cTn id="1743" nodeType="clickEffect" fill="hold">
                      <p:stCondLst>
                        <p:cond delay="indefinite"/>
                      </p:stCondLst>
                      <p:childTnLst>
                        <p:par>
                          <p:cTn id="1744" nodeType="withEffect" fill="hold">
                            <p:stCondLst>
                              <p:cond delay="0"/>
                            </p:stCondLst>
                            <p:childTnLst>
                              <p:par>
                                <p:cTn id="1745" nodeType="clickEffect" fill="hold" presetClass="entr" presetID="1">
                                  <p:stCondLst>
                                    <p:cond delay="0"/>
                                  </p:stCondLst>
                                  <p:childTnLst>
                                    <p:set>
                                      <p:cBhvr>
                                        <p:cTn id="1746" dur="1" fill="hold">
                                          <p:stCondLst>
                                            <p:cond delay="0"/>
                                          </p:stCondLst>
                                        </p:cTn>
                                        <p:tgtEl>
                                          <p:spTgt spid="984">
                                            <p:txEl>
                                              <p:pRg st="1" end="1"/>
                                            </p:txEl>
                                          </p:spTgt>
                                        </p:tgtEl>
                                        <p:attrNameLst>
                                          <p:attrName>style.visibility</p:attrName>
                                        </p:attrNameLst>
                                      </p:cBhvr>
                                      <p:to>
                                        <p:strVal val="visible"/>
                                      </p:to>
                                    </p:set>
                                  </p:childTnLst>
                                </p:cTn>
                              </p:par>
                              <p:par>
                                <p:cTn id="1747" nodeType="withEffect" fill="hold" presetClass="entr" presetID="1">
                                  <p:stCondLst>
                                    <p:cond delay="0"/>
                                  </p:stCondLst>
                                  <p:childTnLst>
                                    <p:set>
                                      <p:cBhvr>
                                        <p:cTn id="1748" dur="1" fill="hold">
                                          <p:stCondLst>
                                            <p:cond delay="0"/>
                                          </p:stCondLst>
                                        </p:cTn>
                                        <p:tgtEl>
                                          <p:spTgt spid="984">
                                            <p:txEl>
                                              <p:pRg st="2" end="2"/>
                                            </p:txEl>
                                          </p:spTgt>
                                        </p:tgtEl>
                                        <p:attrNameLst>
                                          <p:attrName>style.visibility</p:attrName>
                                        </p:attrNameLst>
                                      </p:cBhvr>
                                      <p:to>
                                        <p:strVal val="visible"/>
                                      </p:to>
                                    </p:set>
                                  </p:childTnLst>
                                </p:cTn>
                              </p:par>
                              <p:par>
                                <p:cTn id="1749" nodeType="withEffect" fill="hold" presetClass="entr" presetID="1">
                                  <p:stCondLst>
                                    <p:cond delay="0"/>
                                  </p:stCondLst>
                                  <p:childTnLst>
                                    <p:set>
                                      <p:cBhvr>
                                        <p:cTn id="1750" dur="1" fill="hold">
                                          <p:stCondLst>
                                            <p:cond delay="0"/>
                                          </p:stCondLst>
                                        </p:cTn>
                                        <p:tgtEl>
                                          <p:spTgt spid="984">
                                            <p:txEl>
                                              <p:pRg st="3" end="3"/>
                                            </p:txEl>
                                          </p:spTgt>
                                        </p:tgtEl>
                                        <p:attrNameLst>
                                          <p:attrName>style.visibility</p:attrName>
                                        </p:attrNameLst>
                                      </p:cBhvr>
                                      <p:to>
                                        <p:strVal val="visible"/>
                                      </p:to>
                                    </p:set>
                                  </p:childTnLst>
                                </p:cTn>
                              </p:par>
                            </p:childTnLst>
                          </p:cTn>
                        </p:par>
                      </p:childTnLst>
                    </p:cTn>
                  </p:par>
                  <p:par>
                    <p:cTn id="1751" nodeType="clickEffect" fill="hold">
                      <p:stCondLst>
                        <p:cond delay="indefinite"/>
                      </p:stCondLst>
                      <p:childTnLst>
                        <p:par>
                          <p:cTn id="1752" nodeType="withEffect" fill="hold">
                            <p:stCondLst>
                              <p:cond delay="0"/>
                            </p:stCondLst>
                            <p:childTnLst>
                              <p:par>
                                <p:cTn id="1753" nodeType="clickEffect" fill="hold" presetClass="entr" presetID="1">
                                  <p:stCondLst>
                                    <p:cond delay="0"/>
                                  </p:stCondLst>
                                  <p:childTnLst>
                                    <p:set>
                                      <p:cBhvr>
                                        <p:cTn id="1754" dur="1" fill="hold">
                                          <p:stCondLst>
                                            <p:cond delay="0"/>
                                          </p:stCondLst>
                                        </p:cTn>
                                        <p:tgtEl>
                                          <p:spTgt spid="984">
                                            <p:txEl>
                                              <p:pRg st="4" end="4"/>
                                            </p:txEl>
                                          </p:spTgt>
                                        </p:tgtEl>
                                        <p:attrNameLst>
                                          <p:attrName>style.visibility</p:attrName>
                                        </p:attrNameLst>
                                      </p:cBhvr>
                                      <p:to>
                                        <p:strVal val="visible"/>
                                      </p:to>
                                    </p:set>
                                  </p:childTnLst>
                                </p:cTn>
                              </p:par>
                              <p:par>
                                <p:cTn id="1755" nodeType="withEffect" fill="hold" presetClass="entr" presetID="1">
                                  <p:stCondLst>
                                    <p:cond delay="0"/>
                                  </p:stCondLst>
                                  <p:childTnLst>
                                    <p:set>
                                      <p:cBhvr>
                                        <p:cTn id="1756" dur="1" fill="hold">
                                          <p:stCondLst>
                                            <p:cond delay="0"/>
                                          </p:stCondLst>
                                        </p:cTn>
                                        <p:tgtEl>
                                          <p:spTgt spid="984">
                                            <p:txEl>
                                              <p:pRg st="5" end="5"/>
                                            </p:txEl>
                                          </p:spTgt>
                                        </p:tgtEl>
                                        <p:attrNameLst>
                                          <p:attrName>style.visibility</p:attrName>
                                        </p:attrNameLst>
                                      </p:cBhvr>
                                      <p:to>
                                        <p:strVal val="visible"/>
                                      </p:to>
                                    </p:set>
                                  </p:childTnLst>
                                </p:cTn>
                              </p:par>
                              <p:par>
                                <p:cTn id="1757" nodeType="withEffect" fill="hold" presetClass="entr" presetID="1">
                                  <p:stCondLst>
                                    <p:cond delay="0"/>
                                  </p:stCondLst>
                                  <p:childTnLst>
                                    <p:set>
                                      <p:cBhvr>
                                        <p:cTn id="1758" dur="1" fill="hold">
                                          <p:stCondLst>
                                            <p:cond delay="0"/>
                                          </p:stCondLst>
                                        </p:cTn>
                                        <p:tgtEl>
                                          <p:spTgt spid="984">
                                            <p:txEl>
                                              <p:pRg st="6" end="6"/>
                                            </p:txEl>
                                          </p:spTgt>
                                        </p:tgtEl>
                                        <p:attrNameLst>
                                          <p:attrName>style.visibility</p:attrName>
                                        </p:attrNameLst>
                                      </p:cBhvr>
                                      <p:to>
                                        <p:strVal val="visible"/>
                                      </p:to>
                                    </p:set>
                                  </p:childTnLst>
                                </p:cTn>
                              </p:par>
                              <p:par>
                                <p:cTn id="1759" nodeType="withEffect" fill="hold" presetClass="entr" presetID="1">
                                  <p:stCondLst>
                                    <p:cond delay="0"/>
                                  </p:stCondLst>
                                  <p:childTnLst>
                                    <p:set>
                                      <p:cBhvr>
                                        <p:cTn id="1760" dur="1" fill="hold">
                                          <p:stCondLst>
                                            <p:cond delay="0"/>
                                          </p:stCondLst>
                                        </p:cTn>
                                        <p:tgtEl>
                                          <p:spTgt spid="984">
                                            <p:txEl>
                                              <p:pRg st="7" end="7"/>
                                            </p:txEl>
                                          </p:spTgt>
                                        </p:tgtEl>
                                        <p:attrNameLst>
                                          <p:attrName>style.visibility</p:attrName>
                                        </p:attrNameLst>
                                      </p:cBhvr>
                                      <p:to>
                                        <p:strVal val="visible"/>
                                      </p:to>
                                    </p:set>
                                  </p:childTnLst>
                                </p:cTn>
                              </p:par>
                              <p:par>
                                <p:cTn id="1761" nodeType="withEffect" fill="hold" presetClass="entr" presetID="1">
                                  <p:stCondLst>
                                    <p:cond delay="0"/>
                                  </p:stCondLst>
                                  <p:childTnLst>
                                    <p:set>
                                      <p:cBhvr>
                                        <p:cTn id="1762" dur="1" fill="hold">
                                          <p:stCondLst>
                                            <p:cond delay="0"/>
                                          </p:stCondLst>
                                        </p:cTn>
                                        <p:tgtEl>
                                          <p:spTgt spid="984">
                                            <p:txEl>
                                              <p:pRg st="8" end="8"/>
                                            </p:txEl>
                                          </p:spTgt>
                                        </p:tgtEl>
                                        <p:attrNameLst>
                                          <p:attrName>style.visibility</p:attrName>
                                        </p:attrNameLst>
                                      </p:cBhvr>
                                      <p:to>
                                        <p:strVal val="visible"/>
                                      </p:to>
                                    </p:set>
                                  </p:childTnLst>
                                </p:cTn>
                              </p:par>
                              <p:par>
                                <p:cTn id="1763" nodeType="withEffect" fill="hold" presetClass="entr" presetID="1">
                                  <p:stCondLst>
                                    <p:cond delay="0"/>
                                  </p:stCondLst>
                                  <p:childTnLst>
                                    <p:set>
                                      <p:cBhvr>
                                        <p:cTn id="1764" dur="1" fill="hold">
                                          <p:stCondLst>
                                            <p:cond delay="0"/>
                                          </p:stCondLst>
                                        </p:cTn>
                                        <p:tgtEl>
                                          <p:spTgt spid="984">
                                            <p:txEl>
                                              <p:pRg st="9" end="9"/>
                                            </p:txEl>
                                          </p:spTgt>
                                        </p:tgtEl>
                                        <p:attrNameLst>
                                          <p:attrName>style.visibility</p:attrName>
                                        </p:attrNameLst>
                                      </p:cBhvr>
                                      <p:to>
                                        <p:strVal val="visible"/>
                                      </p:to>
                                    </p:set>
                                  </p:childTnLst>
                                </p:cTn>
                              </p:par>
                              <p:par>
                                <p:cTn id="1765" nodeType="withEffect" fill="hold" presetClass="entr" presetID="1">
                                  <p:stCondLst>
                                    <p:cond delay="0"/>
                                  </p:stCondLst>
                                  <p:childTnLst>
                                    <p:set>
                                      <p:cBhvr>
                                        <p:cTn id="1766" dur="1" fill="hold">
                                          <p:stCondLst>
                                            <p:cond delay="0"/>
                                          </p:stCondLst>
                                        </p:cTn>
                                        <p:tgtEl>
                                          <p:spTgt spid="98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6"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987" name="PlaceHolder 2"/>
          <p:cNvSpPr>
            <a:spLocks noGrp="1"/>
          </p:cNvSpPr>
          <p:nvPr>
            <p:ph/>
          </p:nvPr>
        </p:nvSpPr>
        <p:spPr>
          <a:xfrm>
            <a:off x="457200" y="1909800"/>
            <a:ext cx="8228520" cy="472032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a:p>
            <a:pPr indent="0">
              <a:lnSpc>
                <a:spcPct val="80000"/>
              </a:lnSpc>
              <a:spcBef>
                <a:spcPts val="360"/>
              </a:spcBef>
              <a:buNone/>
              <a:tabLst>
                <a:tab algn="l" pos="0"/>
              </a:tabLst>
            </a:pPr>
            <a:endParaRPr b="0" lang="en-US" sz="1800" spc="-1" strike="noStrike">
              <a:solidFill>
                <a:srgbClr val="000000"/>
              </a:solidFill>
              <a:latin typeface="Arial"/>
            </a:endParaRPr>
          </a:p>
        </p:txBody>
      </p:sp>
      <p:sp>
        <p:nvSpPr>
          <p:cNvPr id="988" name="Title 21"/>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767" dur="indefinite" restart="never" nodeType="tmRoot">
          <p:childTnLst>
            <p:seq>
              <p:cTn id="1768" dur="indefinite" nodeType="mainSeq">
                <p:childTnLst>
                  <p:par>
                    <p:cTn id="1769" nodeType="clickEffect" fill="hold">
                      <p:stCondLst>
                        <p:cond delay="indefinite"/>
                      </p:stCondLst>
                      <p:childTnLst>
                        <p:par>
                          <p:cTn id="1770" nodeType="withEffect" fill="hold">
                            <p:stCondLst>
                              <p:cond delay="0"/>
                            </p:stCondLst>
                            <p:childTnLst>
                              <p:par>
                                <p:cTn id="1771" nodeType="clickEffect" fill="hold" presetClass="entr" presetID="1">
                                  <p:stCondLst>
                                    <p:cond delay="0"/>
                                  </p:stCondLst>
                                  <p:childTnLst>
                                    <p:set>
                                      <p:cBhvr>
                                        <p:cTn id="1772"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par>
                    <p:cTn id="1773" nodeType="clickEffect" fill="hold">
                      <p:stCondLst>
                        <p:cond delay="indefinite"/>
                      </p:stCondLst>
                      <p:childTnLst>
                        <p:par>
                          <p:cTn id="1774" nodeType="withEffect" fill="hold">
                            <p:stCondLst>
                              <p:cond delay="0"/>
                            </p:stCondLst>
                            <p:childTnLst>
                              <p:par>
                                <p:cTn id="1775" nodeType="clickEffect" fill="hold" presetClass="entr" presetID="1">
                                  <p:stCondLst>
                                    <p:cond delay="0"/>
                                  </p:stCondLst>
                                  <p:childTnLst>
                                    <p:set>
                                      <p:cBhvr>
                                        <p:cTn id="1776" dur="1" fill="hold">
                                          <p:stCondLst>
                                            <p:cond delay="0"/>
                                          </p:stCondLst>
                                        </p:cTn>
                                        <p:tgtEl>
                                          <p:spTgt spid="987">
                                            <p:txEl>
                                              <p:pRg st="1" end="1"/>
                                            </p:txEl>
                                          </p:spTgt>
                                        </p:tgtEl>
                                        <p:attrNameLst>
                                          <p:attrName>style.visibility</p:attrName>
                                        </p:attrNameLst>
                                      </p:cBhvr>
                                      <p:to>
                                        <p:strVal val="visible"/>
                                      </p:to>
                                    </p:set>
                                  </p:childTnLst>
                                </p:cTn>
                              </p:par>
                            </p:childTnLst>
                          </p:cTn>
                        </p:par>
                      </p:childTnLst>
                    </p:cTn>
                  </p:par>
                  <p:par>
                    <p:cTn id="1777" nodeType="clickEffect" fill="hold">
                      <p:stCondLst>
                        <p:cond delay="indefinite"/>
                      </p:stCondLst>
                      <p:childTnLst>
                        <p:par>
                          <p:cTn id="1778" nodeType="withEffect" fill="hold">
                            <p:stCondLst>
                              <p:cond delay="0"/>
                            </p:stCondLst>
                            <p:childTnLst>
                              <p:par>
                                <p:cTn id="1779" nodeType="clickEffect" fill="hold" presetClass="entr" presetID="1">
                                  <p:stCondLst>
                                    <p:cond delay="0"/>
                                  </p:stCondLst>
                                  <p:childTnLst>
                                    <p:set>
                                      <p:cBhvr>
                                        <p:cTn id="1780" dur="1" fill="hold">
                                          <p:stCondLst>
                                            <p:cond delay="0"/>
                                          </p:stCondLst>
                                        </p:cTn>
                                        <p:tgtEl>
                                          <p:spTgt spid="987">
                                            <p:txEl>
                                              <p:pRg st="2" end="2"/>
                                            </p:txEl>
                                          </p:spTgt>
                                        </p:tgtEl>
                                        <p:attrNameLst>
                                          <p:attrName>style.visibility</p:attrName>
                                        </p:attrNameLst>
                                      </p:cBhvr>
                                      <p:to>
                                        <p:strVal val="visible"/>
                                      </p:to>
                                    </p:set>
                                  </p:childTnLst>
                                </p:cTn>
                              </p:par>
                            </p:childTnLst>
                          </p:cTn>
                        </p:par>
                      </p:childTnLst>
                    </p:cTn>
                  </p:par>
                  <p:par>
                    <p:cTn id="1781" nodeType="clickEffect" fill="hold">
                      <p:stCondLst>
                        <p:cond delay="indefinite"/>
                      </p:stCondLst>
                      <p:childTnLst>
                        <p:par>
                          <p:cTn id="1782" nodeType="withEffect" fill="hold">
                            <p:stCondLst>
                              <p:cond delay="0"/>
                            </p:stCondLst>
                            <p:childTnLst>
                              <p:par>
                                <p:cTn id="1783" nodeType="clickEffect" fill="hold" presetClass="entr" presetID="1">
                                  <p:stCondLst>
                                    <p:cond delay="0"/>
                                  </p:stCondLst>
                                  <p:childTnLst>
                                    <p:set>
                                      <p:cBhvr>
                                        <p:cTn id="1784" dur="1" fill="hold">
                                          <p:stCondLst>
                                            <p:cond delay="0"/>
                                          </p:stCondLst>
                                        </p:cTn>
                                        <p:tgtEl>
                                          <p:spTgt spid="987">
                                            <p:txEl>
                                              <p:pRg st="3" end="3"/>
                                            </p:txEl>
                                          </p:spTgt>
                                        </p:tgtEl>
                                        <p:attrNameLst>
                                          <p:attrName>style.visibility</p:attrName>
                                        </p:attrNameLst>
                                      </p:cBhvr>
                                      <p:to>
                                        <p:strVal val="visible"/>
                                      </p:to>
                                    </p:set>
                                  </p:childTnLst>
                                </p:cTn>
                              </p:par>
                            </p:childTnLst>
                          </p:cTn>
                        </p:par>
                      </p:childTnLst>
                    </p:cTn>
                  </p:par>
                  <p:par>
                    <p:cTn id="1785" nodeType="clickEffect" fill="hold">
                      <p:stCondLst>
                        <p:cond delay="indefinite"/>
                      </p:stCondLst>
                      <p:childTnLst>
                        <p:par>
                          <p:cTn id="1786" nodeType="withEffect" fill="hold">
                            <p:stCondLst>
                              <p:cond delay="0"/>
                            </p:stCondLst>
                            <p:childTnLst>
                              <p:par>
                                <p:cTn id="1787" nodeType="clickEffect" fill="hold" presetClass="entr" presetID="1">
                                  <p:stCondLst>
                                    <p:cond delay="0"/>
                                  </p:stCondLst>
                                  <p:childTnLst>
                                    <p:set>
                                      <p:cBhvr>
                                        <p:cTn id="1788" dur="1" fill="hold">
                                          <p:stCondLst>
                                            <p:cond delay="0"/>
                                          </p:stCondLst>
                                        </p:cTn>
                                        <p:tgtEl>
                                          <p:spTgt spid="987">
                                            <p:txEl>
                                              <p:pRg st="4" end="4"/>
                                            </p:txEl>
                                          </p:spTgt>
                                        </p:tgtEl>
                                        <p:attrNameLst>
                                          <p:attrName>style.visibility</p:attrName>
                                        </p:attrNameLst>
                                      </p:cBhvr>
                                      <p:to>
                                        <p:strVal val="visible"/>
                                      </p:to>
                                    </p:set>
                                  </p:childTnLst>
                                </p:cTn>
                              </p:par>
                            </p:childTnLst>
                          </p:cTn>
                        </p:par>
                      </p:childTnLst>
                    </p:cTn>
                  </p:par>
                  <p:par>
                    <p:cTn id="1789" nodeType="clickEffect" fill="hold">
                      <p:stCondLst>
                        <p:cond delay="indefinite"/>
                      </p:stCondLst>
                      <p:childTnLst>
                        <p:par>
                          <p:cTn id="1790" nodeType="withEffect" fill="hold">
                            <p:stCondLst>
                              <p:cond delay="0"/>
                            </p:stCondLst>
                            <p:childTnLst>
                              <p:par>
                                <p:cTn id="1791" nodeType="clickEffect" fill="hold" presetClass="entr" presetID="1">
                                  <p:stCondLst>
                                    <p:cond delay="0"/>
                                  </p:stCondLst>
                                  <p:childTnLst>
                                    <p:set>
                                      <p:cBhvr>
                                        <p:cTn id="1792" dur="1" fill="hold">
                                          <p:stCondLst>
                                            <p:cond delay="0"/>
                                          </p:stCondLst>
                                        </p:cTn>
                                        <p:tgtEl>
                                          <p:spTgt spid="987">
                                            <p:txEl>
                                              <p:pRg st="5" end="5"/>
                                            </p:txEl>
                                          </p:spTgt>
                                        </p:tgtEl>
                                        <p:attrNameLst>
                                          <p:attrName>style.visibility</p:attrName>
                                        </p:attrNameLst>
                                      </p:cBhvr>
                                      <p:to>
                                        <p:strVal val="visible"/>
                                      </p:to>
                                    </p:set>
                                  </p:childTnLst>
                                </p:cTn>
                              </p:par>
                            </p:childTnLst>
                          </p:cTn>
                        </p:par>
                      </p:childTnLst>
                    </p:cTn>
                  </p:par>
                  <p:par>
                    <p:cTn id="1793" nodeType="clickEffect" fill="hold">
                      <p:stCondLst>
                        <p:cond delay="indefinite"/>
                      </p:stCondLst>
                      <p:childTnLst>
                        <p:par>
                          <p:cTn id="1794" nodeType="withEffect" fill="hold">
                            <p:stCondLst>
                              <p:cond delay="0"/>
                            </p:stCondLst>
                            <p:childTnLst>
                              <p:par>
                                <p:cTn id="1795" nodeType="clickEffect" fill="hold" presetClass="entr" presetID="1">
                                  <p:stCondLst>
                                    <p:cond delay="0"/>
                                  </p:stCondLst>
                                  <p:childTnLst>
                                    <p:set>
                                      <p:cBhvr>
                                        <p:cTn id="1796" dur="1" fill="hold">
                                          <p:stCondLst>
                                            <p:cond delay="0"/>
                                          </p:stCondLst>
                                        </p:cTn>
                                        <p:tgtEl>
                                          <p:spTgt spid="987">
                                            <p:txEl>
                                              <p:pRg st="6" end="6"/>
                                            </p:txEl>
                                          </p:spTgt>
                                        </p:tgtEl>
                                        <p:attrNameLst>
                                          <p:attrName>style.visibility</p:attrName>
                                        </p:attrNameLst>
                                      </p:cBhvr>
                                      <p:to>
                                        <p:strVal val="visible"/>
                                      </p:to>
                                    </p:set>
                                  </p:childTnLst>
                                </p:cTn>
                              </p:par>
                              <p:par>
                                <p:cTn id="1797" nodeType="withEffect" fill="hold" presetClass="entr" presetID="1">
                                  <p:stCondLst>
                                    <p:cond delay="0"/>
                                  </p:stCondLst>
                                  <p:childTnLst>
                                    <p:set>
                                      <p:cBhvr>
                                        <p:cTn id="1798" dur="1" fill="hold">
                                          <p:stCondLst>
                                            <p:cond delay="0"/>
                                          </p:stCondLst>
                                        </p:cTn>
                                        <p:tgtEl>
                                          <p:spTgt spid="987">
                                            <p:txEl>
                                              <p:pRg st="7" end="7"/>
                                            </p:txEl>
                                          </p:spTgt>
                                        </p:tgtEl>
                                        <p:attrNameLst>
                                          <p:attrName>style.visibility</p:attrName>
                                        </p:attrNameLst>
                                      </p:cBhvr>
                                      <p:to>
                                        <p:strVal val="visible"/>
                                      </p:to>
                                    </p:set>
                                  </p:childTnLst>
                                </p:cTn>
                              </p:par>
                              <p:par>
                                <p:cTn id="1799" nodeType="withEffect" fill="hold" presetClass="entr" presetID="1">
                                  <p:stCondLst>
                                    <p:cond delay="0"/>
                                  </p:stCondLst>
                                  <p:childTnLst>
                                    <p:set>
                                      <p:cBhvr>
                                        <p:cTn id="1800" dur="1" fill="hold">
                                          <p:stCondLst>
                                            <p:cond delay="0"/>
                                          </p:stCondLst>
                                        </p:cTn>
                                        <p:tgtEl>
                                          <p:spTgt spid="987">
                                            <p:txEl>
                                              <p:pRg st="8" end="8"/>
                                            </p:txEl>
                                          </p:spTgt>
                                        </p:tgtEl>
                                        <p:attrNameLst>
                                          <p:attrName>style.visibility</p:attrName>
                                        </p:attrNameLst>
                                      </p:cBhvr>
                                      <p:to>
                                        <p:strVal val="visible"/>
                                      </p:to>
                                    </p:set>
                                  </p:childTnLst>
                                </p:cTn>
                              </p:par>
                              <p:par>
                                <p:cTn id="1801" nodeType="withEffect" fill="hold" presetClass="entr" presetID="1">
                                  <p:stCondLst>
                                    <p:cond delay="0"/>
                                  </p:stCondLst>
                                  <p:childTnLst>
                                    <p:set>
                                      <p:cBhvr>
                                        <p:cTn id="1802" dur="1" fill="hold">
                                          <p:stCondLst>
                                            <p:cond delay="0"/>
                                          </p:stCondLst>
                                        </p:cTn>
                                        <p:tgtEl>
                                          <p:spTgt spid="987">
                                            <p:txEl>
                                              <p:pRg st="9" end="9"/>
                                            </p:txEl>
                                          </p:spTgt>
                                        </p:tgtEl>
                                        <p:attrNameLst>
                                          <p:attrName>style.visibility</p:attrName>
                                        </p:attrNameLst>
                                      </p:cBhvr>
                                      <p:to>
                                        <p:strVal val="visible"/>
                                      </p:to>
                                    </p:set>
                                  </p:childTnLst>
                                </p:cTn>
                              </p:par>
                              <p:par>
                                <p:cTn id="1803" nodeType="withEffect" fill="hold" presetClass="entr" presetID="1">
                                  <p:stCondLst>
                                    <p:cond delay="0"/>
                                  </p:stCondLst>
                                  <p:childTnLst>
                                    <p:set>
                                      <p:cBhvr>
                                        <p:cTn id="1804" dur="1" fill="hold">
                                          <p:stCondLst>
                                            <p:cond delay="0"/>
                                          </p:stCondLst>
                                        </p:cTn>
                                        <p:tgtEl>
                                          <p:spTgt spid="987">
                                            <p:txEl>
                                              <p:pRg st="10" end="10"/>
                                            </p:txEl>
                                          </p:spTgt>
                                        </p:tgtEl>
                                        <p:attrNameLst>
                                          <p:attrName>style.visibility</p:attrName>
                                        </p:attrNameLst>
                                      </p:cBhvr>
                                      <p:to>
                                        <p:strVal val="visible"/>
                                      </p:to>
                                    </p:set>
                                  </p:childTnLst>
                                </p:cTn>
                              </p:par>
                              <p:par>
                                <p:cTn id="1805" nodeType="withEffect" fill="hold" presetClass="entr" presetID="1">
                                  <p:stCondLst>
                                    <p:cond delay="0"/>
                                  </p:stCondLst>
                                  <p:childTnLst>
                                    <p:set>
                                      <p:cBhvr>
                                        <p:cTn id="1806" dur="1" fill="hold">
                                          <p:stCondLst>
                                            <p:cond delay="0"/>
                                          </p:stCondLst>
                                        </p:cTn>
                                        <p:tgtEl>
                                          <p:spTgt spid="98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9" name="PlaceHolder 1"/>
          <p:cNvSpPr>
            <a:spLocks noGrp="1"/>
          </p:cNvSpPr>
          <p:nvPr>
            <p:ph/>
          </p:nvPr>
        </p:nvSpPr>
        <p:spPr>
          <a:xfrm>
            <a:off x="0" y="1476360"/>
            <a:ext cx="9142920" cy="452808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990" name="Title 22"/>
          <p:cNvSpPr/>
          <p:nvPr/>
        </p:nvSpPr>
        <p:spPr>
          <a:xfrm>
            <a:off x="814680" y="17172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07" dur="indefinite" restart="never" nodeType="tmRoot">
          <p:childTnLst>
            <p:seq>
              <p:cTn id="1808" dur="indefinite" nodeType="mainSeq">
                <p:childTnLst>
                  <p:par>
                    <p:cTn id="1809" nodeType="clickEffect" fill="hold">
                      <p:stCondLst>
                        <p:cond delay="indefinite"/>
                      </p:stCondLst>
                      <p:childTnLst>
                        <p:par>
                          <p:cTn id="1810" nodeType="withEffect" fill="hold">
                            <p:stCondLst>
                              <p:cond delay="0"/>
                            </p:stCondLst>
                            <p:childTnLst>
                              <p:par>
                                <p:cTn id="1811" nodeType="clickEffect" fill="hold" presetClass="entr" presetID="1">
                                  <p:stCondLst>
                                    <p:cond delay="0"/>
                                  </p:stCondLst>
                                  <p:childTnLst>
                                    <p:set>
                                      <p:cBhvr>
                                        <p:cTn id="1812" dur="1" fill="hold">
                                          <p:stCondLst>
                                            <p:cond delay="0"/>
                                          </p:stCondLst>
                                        </p:cTn>
                                        <p:tgtEl>
                                          <p:spTgt spid="989">
                                            <p:txEl>
                                              <p:pRg st="0" end="0"/>
                                            </p:txEl>
                                          </p:spTgt>
                                        </p:tgtEl>
                                        <p:attrNameLst>
                                          <p:attrName>style.visibility</p:attrName>
                                        </p:attrNameLst>
                                      </p:cBhvr>
                                      <p:to>
                                        <p:strVal val="visible"/>
                                      </p:to>
                                    </p:set>
                                  </p:childTnLst>
                                </p:cTn>
                              </p:par>
                              <p:par>
                                <p:cTn id="1813" nodeType="withEffect" fill="hold" presetClass="entr" presetID="1">
                                  <p:stCondLst>
                                    <p:cond delay="0"/>
                                  </p:stCondLst>
                                  <p:childTnLst>
                                    <p:set>
                                      <p:cBhvr>
                                        <p:cTn id="1814" dur="1" fill="hold">
                                          <p:stCondLst>
                                            <p:cond delay="0"/>
                                          </p:stCondLst>
                                        </p:cTn>
                                        <p:tgtEl>
                                          <p:spTgt spid="989">
                                            <p:txEl>
                                              <p:pRg st="1" end="1"/>
                                            </p:txEl>
                                          </p:spTgt>
                                        </p:tgtEl>
                                        <p:attrNameLst>
                                          <p:attrName>style.visibility</p:attrName>
                                        </p:attrNameLst>
                                      </p:cBhvr>
                                      <p:to>
                                        <p:strVal val="visible"/>
                                      </p:to>
                                    </p:set>
                                  </p:childTnLst>
                                </p:cTn>
                              </p:par>
                              <p:par>
                                <p:cTn id="1815" nodeType="withEffect" fill="hold" presetClass="entr" presetID="1">
                                  <p:stCondLst>
                                    <p:cond delay="0"/>
                                  </p:stCondLst>
                                  <p:childTnLst>
                                    <p:set>
                                      <p:cBhvr>
                                        <p:cTn id="1816" dur="1" fill="hold">
                                          <p:stCondLst>
                                            <p:cond delay="0"/>
                                          </p:stCondLst>
                                        </p:cTn>
                                        <p:tgtEl>
                                          <p:spTgt spid="989">
                                            <p:txEl>
                                              <p:pRg st="2" end="2"/>
                                            </p:txEl>
                                          </p:spTgt>
                                        </p:tgtEl>
                                        <p:attrNameLst>
                                          <p:attrName>style.visibility</p:attrName>
                                        </p:attrNameLst>
                                      </p:cBhvr>
                                      <p:to>
                                        <p:strVal val="visible"/>
                                      </p:to>
                                    </p:set>
                                  </p:childTnLst>
                                </p:cTn>
                              </p:par>
                              <p:par>
                                <p:cTn id="1817" nodeType="withEffect" fill="hold" presetClass="entr" presetID="1">
                                  <p:stCondLst>
                                    <p:cond delay="0"/>
                                  </p:stCondLst>
                                  <p:childTnLst>
                                    <p:set>
                                      <p:cBhvr>
                                        <p:cTn id="1818" dur="1" fill="hold">
                                          <p:stCondLst>
                                            <p:cond delay="0"/>
                                          </p:stCondLst>
                                        </p:cTn>
                                        <p:tgtEl>
                                          <p:spTgt spid="989">
                                            <p:txEl>
                                              <p:pRg st="3" end="3"/>
                                            </p:txEl>
                                          </p:spTgt>
                                        </p:tgtEl>
                                        <p:attrNameLst>
                                          <p:attrName>style.visibility</p:attrName>
                                        </p:attrNameLst>
                                      </p:cBhvr>
                                      <p:to>
                                        <p:strVal val="visible"/>
                                      </p:to>
                                    </p:set>
                                  </p:childTnLst>
                                </p:cTn>
                              </p:par>
                            </p:childTnLst>
                          </p:cTn>
                        </p:par>
                      </p:childTnLst>
                    </p:cTn>
                  </p:par>
                  <p:par>
                    <p:cTn id="1819" nodeType="clickEffect" fill="hold">
                      <p:stCondLst>
                        <p:cond delay="indefinite"/>
                      </p:stCondLst>
                      <p:childTnLst>
                        <p:par>
                          <p:cTn id="1820" nodeType="withEffect" fill="hold">
                            <p:stCondLst>
                              <p:cond delay="0"/>
                            </p:stCondLst>
                            <p:childTnLst>
                              <p:par>
                                <p:cTn id="1821" nodeType="clickEffect" fill="hold" presetClass="entr" presetID="1">
                                  <p:stCondLst>
                                    <p:cond delay="0"/>
                                  </p:stCondLst>
                                  <p:childTnLst>
                                    <p:set>
                                      <p:cBhvr>
                                        <p:cTn id="1822" dur="1" fill="hold">
                                          <p:stCondLst>
                                            <p:cond delay="0"/>
                                          </p:stCondLst>
                                        </p:cTn>
                                        <p:tgtEl>
                                          <p:spTgt spid="989">
                                            <p:txEl>
                                              <p:pRg st="5" end="5"/>
                                            </p:txEl>
                                          </p:spTgt>
                                        </p:tgtEl>
                                        <p:attrNameLst>
                                          <p:attrName>style.visibility</p:attrName>
                                        </p:attrNameLst>
                                      </p:cBhvr>
                                      <p:to>
                                        <p:strVal val="visible"/>
                                      </p:to>
                                    </p:set>
                                  </p:childTnLst>
                                </p:cTn>
                              </p:par>
                              <p:par>
                                <p:cTn id="1823" nodeType="withEffect" fill="hold" presetClass="entr" presetID="1">
                                  <p:stCondLst>
                                    <p:cond delay="0"/>
                                  </p:stCondLst>
                                  <p:childTnLst>
                                    <p:set>
                                      <p:cBhvr>
                                        <p:cTn id="1824" dur="1" fill="hold">
                                          <p:stCondLst>
                                            <p:cond delay="0"/>
                                          </p:stCondLst>
                                        </p:cTn>
                                        <p:tgtEl>
                                          <p:spTgt spid="989">
                                            <p:txEl>
                                              <p:pRg st="6" end="6"/>
                                            </p:txEl>
                                          </p:spTgt>
                                        </p:tgtEl>
                                        <p:attrNameLst>
                                          <p:attrName>style.visibility</p:attrName>
                                        </p:attrNameLst>
                                      </p:cBhvr>
                                      <p:to>
                                        <p:strVal val="visible"/>
                                      </p:to>
                                    </p:set>
                                  </p:childTnLst>
                                </p:cTn>
                              </p:par>
                              <p:par>
                                <p:cTn id="1825" nodeType="withEffect" fill="hold" presetClass="entr" presetID="1">
                                  <p:stCondLst>
                                    <p:cond delay="0"/>
                                  </p:stCondLst>
                                  <p:childTnLst>
                                    <p:set>
                                      <p:cBhvr>
                                        <p:cTn id="1826" dur="1" fill="hold">
                                          <p:stCondLst>
                                            <p:cond delay="0"/>
                                          </p:stCondLst>
                                        </p:cTn>
                                        <p:tgtEl>
                                          <p:spTgt spid="989">
                                            <p:txEl>
                                              <p:pRg st="7" end="7"/>
                                            </p:txEl>
                                          </p:spTgt>
                                        </p:tgtEl>
                                        <p:attrNameLst>
                                          <p:attrName>style.visibility</p:attrName>
                                        </p:attrNameLst>
                                      </p:cBhvr>
                                      <p:to>
                                        <p:strVal val="visible"/>
                                      </p:to>
                                    </p:set>
                                  </p:childTnLst>
                                </p:cTn>
                              </p:par>
                              <p:par>
                                <p:cTn id="1827" nodeType="withEffect" fill="hold" presetClass="entr" presetID="1">
                                  <p:stCondLst>
                                    <p:cond delay="0"/>
                                  </p:stCondLst>
                                  <p:childTnLst>
                                    <p:set>
                                      <p:cBhvr>
                                        <p:cTn id="1828" dur="1" fill="hold">
                                          <p:stCondLst>
                                            <p:cond delay="0"/>
                                          </p:stCondLst>
                                        </p:cTn>
                                        <p:tgtEl>
                                          <p:spTgt spid="989">
                                            <p:txEl>
                                              <p:pRg st="8" end="8"/>
                                            </p:txEl>
                                          </p:spTgt>
                                        </p:tgtEl>
                                        <p:attrNameLst>
                                          <p:attrName>style.visibility</p:attrName>
                                        </p:attrNameLst>
                                      </p:cBhvr>
                                      <p:to>
                                        <p:strVal val="visible"/>
                                      </p:to>
                                    </p:set>
                                  </p:childTnLst>
                                </p:cTn>
                              </p:par>
                              <p:par>
                                <p:cTn id="1829" nodeType="withEffect" fill="hold" presetClass="entr" presetID="1">
                                  <p:stCondLst>
                                    <p:cond delay="0"/>
                                  </p:stCondLst>
                                  <p:childTnLst>
                                    <p:set>
                                      <p:cBhvr>
                                        <p:cTn id="1830" dur="1" fill="hold">
                                          <p:stCondLst>
                                            <p:cond delay="0"/>
                                          </p:stCondLst>
                                        </p:cTn>
                                        <p:tgtEl>
                                          <p:spTgt spid="989">
                                            <p:txEl>
                                              <p:pRg st="9" end="9"/>
                                            </p:txEl>
                                          </p:spTgt>
                                        </p:tgtEl>
                                        <p:attrNameLst>
                                          <p:attrName>style.visibility</p:attrName>
                                        </p:attrNameLst>
                                      </p:cBhvr>
                                      <p:to>
                                        <p:strVal val="visible"/>
                                      </p:to>
                                    </p:set>
                                  </p:childTnLst>
                                </p:cTn>
                              </p:par>
                              <p:par>
                                <p:cTn id="1831" nodeType="withEffect" fill="hold" presetClass="entr" presetID="1">
                                  <p:stCondLst>
                                    <p:cond delay="0"/>
                                  </p:stCondLst>
                                  <p:childTnLst>
                                    <p:set>
                                      <p:cBhvr>
                                        <p:cTn id="1832" dur="1" fill="hold">
                                          <p:stCondLst>
                                            <p:cond delay="0"/>
                                          </p:stCondLst>
                                        </p:cTn>
                                        <p:tgtEl>
                                          <p:spTgt spid="98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1" name="PlaceHolder 1"/>
          <p:cNvSpPr>
            <a:spLocks noGrp="1"/>
          </p:cNvSpPr>
          <p:nvPr>
            <p:ph type="title"/>
          </p:nvPr>
        </p:nvSpPr>
        <p:spPr>
          <a:xfrm>
            <a:off x="457200" y="1157400"/>
            <a:ext cx="8228520" cy="75132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992" name="PlaceHolder 2"/>
          <p:cNvSpPr>
            <a:spLocks noGrp="1"/>
          </p:cNvSpPr>
          <p:nvPr>
            <p:ph/>
          </p:nvPr>
        </p:nvSpPr>
        <p:spPr>
          <a:xfrm>
            <a:off x="271440" y="1731960"/>
            <a:ext cx="8228520" cy="452808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33" dur="indefinite" restart="never" nodeType="tmRoot">
          <p:childTnLst>
            <p:seq>
              <p:cTn id="1834" dur="indefinite" nodeType="mainSeq">
                <p:childTnLst>
                  <p:par>
                    <p:cTn id="1835" nodeType="clickEffect" fill="hold">
                      <p:stCondLst>
                        <p:cond delay="indefinite"/>
                      </p:stCondLst>
                      <p:childTnLst>
                        <p:par>
                          <p:cTn id="1836" nodeType="withEffect" fill="hold">
                            <p:stCondLst>
                              <p:cond delay="0"/>
                            </p:stCondLst>
                            <p:childTnLst>
                              <p:par>
                                <p:cTn id="1837" nodeType="clickEffect" fill="hold" presetClass="entr" presetID="1">
                                  <p:stCondLst>
                                    <p:cond delay="0"/>
                                  </p:stCondLst>
                                  <p:childTnLst>
                                    <p:set>
                                      <p:cBhvr>
                                        <p:cTn id="1838" dur="1" fill="hold">
                                          <p:stCondLst>
                                            <p:cond delay="0"/>
                                          </p:stCondLst>
                                        </p:cTn>
                                        <p:tgtEl>
                                          <p:spTgt spid="992">
                                            <p:txEl>
                                              <p:pRg st="0" end="0"/>
                                            </p:txEl>
                                          </p:spTgt>
                                        </p:tgtEl>
                                        <p:attrNameLst>
                                          <p:attrName>style.visibility</p:attrName>
                                        </p:attrNameLst>
                                      </p:cBhvr>
                                      <p:to>
                                        <p:strVal val="visible"/>
                                      </p:to>
                                    </p:set>
                                  </p:childTnLst>
                                </p:cTn>
                              </p:par>
                              <p:par>
                                <p:cTn id="1839" nodeType="withEffect" fill="hold" presetClass="entr" presetID="1">
                                  <p:stCondLst>
                                    <p:cond delay="0"/>
                                  </p:stCondLst>
                                  <p:childTnLst>
                                    <p:set>
                                      <p:cBhvr>
                                        <p:cTn id="1840" dur="1" fill="hold">
                                          <p:stCondLst>
                                            <p:cond delay="0"/>
                                          </p:stCondLst>
                                        </p:cTn>
                                        <p:tgtEl>
                                          <p:spTgt spid="992">
                                            <p:txEl>
                                              <p:pRg st="1" end="1"/>
                                            </p:txEl>
                                          </p:spTgt>
                                        </p:tgtEl>
                                        <p:attrNameLst>
                                          <p:attrName>style.visibility</p:attrName>
                                        </p:attrNameLst>
                                      </p:cBhvr>
                                      <p:to>
                                        <p:strVal val="visible"/>
                                      </p:to>
                                    </p:set>
                                  </p:childTnLst>
                                </p:cTn>
                              </p:par>
                              <p:par>
                                <p:cTn id="1841" nodeType="withEffect" fill="hold" presetClass="entr" presetID="1">
                                  <p:stCondLst>
                                    <p:cond delay="0"/>
                                  </p:stCondLst>
                                  <p:childTnLst>
                                    <p:set>
                                      <p:cBhvr>
                                        <p:cTn id="1842" dur="1" fill="hold">
                                          <p:stCondLst>
                                            <p:cond delay="0"/>
                                          </p:stCondLst>
                                        </p:cTn>
                                        <p:tgtEl>
                                          <p:spTgt spid="992">
                                            <p:txEl>
                                              <p:pRg st="2" end="2"/>
                                            </p:txEl>
                                          </p:spTgt>
                                        </p:tgtEl>
                                        <p:attrNameLst>
                                          <p:attrName>style.visibility</p:attrName>
                                        </p:attrNameLst>
                                      </p:cBhvr>
                                      <p:to>
                                        <p:strVal val="visible"/>
                                      </p:to>
                                    </p:set>
                                  </p:childTnLst>
                                </p:cTn>
                              </p:par>
                              <p:par>
                                <p:cTn id="1843" nodeType="withEffect" fill="hold" presetClass="entr" presetID="1">
                                  <p:stCondLst>
                                    <p:cond delay="0"/>
                                  </p:stCondLst>
                                  <p:childTnLst>
                                    <p:set>
                                      <p:cBhvr>
                                        <p:cTn id="1844" dur="1" fill="hold">
                                          <p:stCondLst>
                                            <p:cond delay="0"/>
                                          </p:stCondLst>
                                        </p:cTn>
                                        <p:tgtEl>
                                          <p:spTgt spid="992">
                                            <p:txEl>
                                              <p:pRg st="3" end="3"/>
                                            </p:txEl>
                                          </p:spTgt>
                                        </p:tgtEl>
                                        <p:attrNameLst>
                                          <p:attrName>style.visibility</p:attrName>
                                        </p:attrNameLst>
                                      </p:cBhvr>
                                      <p:to>
                                        <p:strVal val="visible"/>
                                      </p:to>
                                    </p:set>
                                  </p:childTnLst>
                                </p:cTn>
                              </p:par>
                            </p:childTnLst>
                          </p:cTn>
                        </p:par>
                      </p:childTnLst>
                    </p:cTn>
                  </p:par>
                  <p:par>
                    <p:cTn id="1845" nodeType="clickEffect" fill="hold">
                      <p:stCondLst>
                        <p:cond delay="indefinite"/>
                      </p:stCondLst>
                      <p:childTnLst>
                        <p:par>
                          <p:cTn id="1846" nodeType="withEffect" fill="hold">
                            <p:stCondLst>
                              <p:cond delay="0"/>
                            </p:stCondLst>
                            <p:childTnLst>
                              <p:par>
                                <p:cTn id="1847" nodeType="clickEffect" fill="hold" presetClass="entr" presetID="1">
                                  <p:stCondLst>
                                    <p:cond delay="0"/>
                                  </p:stCondLst>
                                  <p:childTnLst>
                                    <p:set>
                                      <p:cBhvr>
                                        <p:cTn id="1848" dur="1" fill="hold">
                                          <p:stCondLst>
                                            <p:cond delay="0"/>
                                          </p:stCondLst>
                                        </p:cTn>
                                        <p:tgtEl>
                                          <p:spTgt spid="992">
                                            <p:txEl>
                                              <p:pRg st="4" end="4"/>
                                            </p:txEl>
                                          </p:spTgt>
                                        </p:tgtEl>
                                        <p:attrNameLst>
                                          <p:attrName>style.visibility</p:attrName>
                                        </p:attrNameLst>
                                      </p:cBhvr>
                                      <p:to>
                                        <p:strVal val="visible"/>
                                      </p:to>
                                    </p:set>
                                  </p:childTnLst>
                                </p:cTn>
                              </p:par>
                              <p:par>
                                <p:cTn id="1849" nodeType="withEffect" fill="hold" presetClass="entr" presetID="1">
                                  <p:stCondLst>
                                    <p:cond delay="0"/>
                                  </p:stCondLst>
                                  <p:childTnLst>
                                    <p:set>
                                      <p:cBhvr>
                                        <p:cTn id="1850" dur="1" fill="hold">
                                          <p:stCondLst>
                                            <p:cond delay="0"/>
                                          </p:stCondLst>
                                        </p:cTn>
                                        <p:tgtEl>
                                          <p:spTgt spid="992">
                                            <p:txEl>
                                              <p:pRg st="5" end="5"/>
                                            </p:txEl>
                                          </p:spTgt>
                                        </p:tgtEl>
                                        <p:attrNameLst>
                                          <p:attrName>style.visibility</p:attrName>
                                        </p:attrNameLst>
                                      </p:cBhvr>
                                      <p:to>
                                        <p:strVal val="visible"/>
                                      </p:to>
                                    </p:set>
                                  </p:childTnLst>
                                </p:cTn>
                              </p:par>
                            </p:childTnLst>
                          </p:cTn>
                        </p:par>
                      </p:childTnLst>
                    </p:cTn>
                  </p:par>
                  <p:par>
                    <p:cTn id="1851" nodeType="clickEffect" fill="hold">
                      <p:stCondLst>
                        <p:cond delay="indefinite"/>
                      </p:stCondLst>
                      <p:childTnLst>
                        <p:par>
                          <p:cTn id="1852" nodeType="withEffect" fill="hold">
                            <p:stCondLst>
                              <p:cond delay="0"/>
                            </p:stCondLst>
                            <p:childTnLst>
                              <p:par>
                                <p:cTn id="1853" nodeType="clickEffect" fill="hold" presetClass="entr" presetID="1">
                                  <p:stCondLst>
                                    <p:cond delay="0"/>
                                  </p:stCondLst>
                                  <p:childTnLst>
                                    <p:set>
                                      <p:cBhvr>
                                        <p:cTn id="1854" dur="1" fill="hold">
                                          <p:stCondLst>
                                            <p:cond delay="0"/>
                                          </p:stCondLst>
                                        </p:cTn>
                                        <p:tgtEl>
                                          <p:spTgt spid="992">
                                            <p:txEl>
                                              <p:pRg st="6" end="6"/>
                                            </p:txEl>
                                          </p:spTgt>
                                        </p:tgtEl>
                                        <p:attrNameLst>
                                          <p:attrName>style.visibility</p:attrName>
                                        </p:attrNameLst>
                                      </p:cBhvr>
                                      <p:to>
                                        <p:strVal val="visible"/>
                                      </p:to>
                                    </p:set>
                                  </p:childTnLst>
                                </p:cTn>
                              </p:par>
                            </p:childTnLst>
                          </p:cTn>
                        </p:par>
                      </p:childTnLst>
                    </p:cTn>
                  </p:par>
                  <p:par>
                    <p:cTn id="1855" nodeType="clickEffect" fill="hold">
                      <p:stCondLst>
                        <p:cond delay="indefinite"/>
                      </p:stCondLst>
                      <p:childTnLst>
                        <p:par>
                          <p:cTn id="1856" nodeType="withEffect" fill="hold">
                            <p:stCondLst>
                              <p:cond delay="0"/>
                            </p:stCondLst>
                            <p:childTnLst>
                              <p:par>
                                <p:cTn id="1857" nodeType="clickEffect" fill="hold" presetClass="entr" presetID="1">
                                  <p:stCondLst>
                                    <p:cond delay="0"/>
                                  </p:stCondLst>
                                  <p:childTnLst>
                                    <p:set>
                                      <p:cBhvr>
                                        <p:cTn id="1858" dur="1" fill="hold">
                                          <p:stCondLst>
                                            <p:cond delay="0"/>
                                          </p:stCondLst>
                                        </p:cTn>
                                        <p:tgtEl>
                                          <p:spTgt spid="992">
                                            <p:txEl>
                                              <p:pRg st="7" end="7"/>
                                            </p:txEl>
                                          </p:spTgt>
                                        </p:tgtEl>
                                        <p:attrNameLst>
                                          <p:attrName>style.visibility</p:attrName>
                                        </p:attrNameLst>
                                      </p:cBhvr>
                                      <p:to>
                                        <p:strVal val="visible"/>
                                      </p:to>
                                    </p:set>
                                  </p:childTnLst>
                                </p:cTn>
                              </p:par>
                            </p:childTnLst>
                          </p:cTn>
                        </p:par>
                      </p:childTnLst>
                    </p:cTn>
                  </p:par>
                  <p:par>
                    <p:cTn id="1859" nodeType="clickEffect" fill="hold">
                      <p:stCondLst>
                        <p:cond delay="indefinite"/>
                      </p:stCondLst>
                      <p:childTnLst>
                        <p:par>
                          <p:cTn id="1860" nodeType="withEffect" fill="hold">
                            <p:stCondLst>
                              <p:cond delay="0"/>
                            </p:stCondLst>
                            <p:childTnLst>
                              <p:par>
                                <p:cTn id="1861" nodeType="clickEffect" fill="hold" presetClass="entr" presetID="1">
                                  <p:stCondLst>
                                    <p:cond delay="0"/>
                                  </p:stCondLst>
                                  <p:childTnLst>
                                    <p:set>
                                      <p:cBhvr>
                                        <p:cTn id="1862" dur="1" fill="hold">
                                          <p:stCondLst>
                                            <p:cond delay="0"/>
                                          </p:stCondLst>
                                        </p:cTn>
                                        <p:tgtEl>
                                          <p:spTgt spid="992">
                                            <p:txEl>
                                              <p:pRg st="8" end="8"/>
                                            </p:txEl>
                                          </p:spTgt>
                                        </p:tgtEl>
                                        <p:attrNameLst>
                                          <p:attrName>style.visibility</p:attrName>
                                        </p:attrNameLst>
                                      </p:cBhvr>
                                      <p:to>
                                        <p:strVal val="visible"/>
                                      </p:to>
                                    </p:set>
                                  </p:childTnLst>
                                </p:cTn>
                              </p:par>
                            </p:childTnLst>
                          </p:cTn>
                        </p:par>
                      </p:childTnLst>
                    </p:cTn>
                  </p:par>
                  <p:par>
                    <p:cTn id="1863" nodeType="clickEffect" fill="hold">
                      <p:stCondLst>
                        <p:cond delay="indefinite"/>
                      </p:stCondLst>
                      <p:childTnLst>
                        <p:par>
                          <p:cTn id="1864" nodeType="withEffect" fill="hold">
                            <p:stCondLst>
                              <p:cond delay="0"/>
                            </p:stCondLst>
                            <p:childTnLst>
                              <p:par>
                                <p:cTn id="1865" nodeType="clickEffect" fill="hold" presetClass="entr" presetID="1">
                                  <p:stCondLst>
                                    <p:cond delay="0"/>
                                  </p:stCondLst>
                                  <p:childTnLst>
                                    <p:set>
                                      <p:cBhvr>
                                        <p:cTn id="1866" dur="1" fill="hold">
                                          <p:stCondLst>
                                            <p:cond delay="0"/>
                                          </p:stCondLst>
                                        </p:cTn>
                                        <p:tgtEl>
                                          <p:spTgt spid="992">
                                            <p:txEl>
                                              <p:pRg st="9" end="9"/>
                                            </p:txEl>
                                          </p:spTgt>
                                        </p:tgtEl>
                                        <p:attrNameLst>
                                          <p:attrName>style.visibility</p:attrName>
                                        </p:attrNameLst>
                                      </p:cBhvr>
                                      <p:to>
                                        <p:strVal val="visible"/>
                                      </p:to>
                                    </p:set>
                                  </p:childTnLst>
                                </p:cTn>
                              </p:par>
                            </p:childTnLst>
                          </p:cTn>
                        </p:par>
                      </p:childTnLst>
                    </p:cTn>
                  </p:par>
                  <p:par>
                    <p:cTn id="1867" nodeType="clickEffect" fill="hold">
                      <p:stCondLst>
                        <p:cond delay="indefinite"/>
                      </p:stCondLst>
                      <p:childTnLst>
                        <p:par>
                          <p:cTn id="1868" nodeType="withEffect" fill="hold">
                            <p:stCondLst>
                              <p:cond delay="0"/>
                            </p:stCondLst>
                            <p:childTnLst>
                              <p:par>
                                <p:cTn id="1869" nodeType="clickEffect" fill="hold" presetClass="entr" presetID="1">
                                  <p:stCondLst>
                                    <p:cond delay="0"/>
                                  </p:stCondLst>
                                  <p:childTnLst>
                                    <p:set>
                                      <p:cBhvr>
                                        <p:cTn id="1870" dur="1" fill="hold">
                                          <p:stCondLst>
                                            <p:cond delay="0"/>
                                          </p:stCondLst>
                                        </p:cTn>
                                        <p:tgtEl>
                                          <p:spTgt spid="99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3" name="PlaceHolder 1"/>
          <p:cNvSpPr>
            <a:spLocks noGrp="1"/>
          </p:cNvSpPr>
          <p:nvPr>
            <p:ph type="title"/>
          </p:nvPr>
        </p:nvSpPr>
        <p:spPr>
          <a:xfrm>
            <a:off x="1098360" y="195480"/>
            <a:ext cx="8228520" cy="75132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994" name="PlaceHolder 2"/>
          <p:cNvSpPr>
            <a:spLocks noGrp="1"/>
          </p:cNvSpPr>
          <p:nvPr>
            <p:ph/>
          </p:nvPr>
        </p:nvSpPr>
        <p:spPr>
          <a:xfrm>
            <a:off x="0" y="1236600"/>
            <a:ext cx="9142920" cy="547272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71" dur="indefinite" restart="never" nodeType="tmRoot">
          <p:childTnLst>
            <p:seq>
              <p:cTn id="1872" dur="indefinite" nodeType="mainSeq">
                <p:childTnLst>
                  <p:par>
                    <p:cTn id="1873" nodeType="clickEffect" fill="hold">
                      <p:stCondLst>
                        <p:cond delay="indefinite"/>
                      </p:stCondLst>
                      <p:childTnLst>
                        <p:par>
                          <p:cTn id="1874" nodeType="withEffect" fill="hold">
                            <p:stCondLst>
                              <p:cond delay="0"/>
                            </p:stCondLst>
                            <p:childTnLst>
                              <p:par>
                                <p:cTn id="1875" nodeType="clickEffect" fill="hold" presetClass="entr" presetID="1">
                                  <p:stCondLst>
                                    <p:cond delay="0"/>
                                  </p:stCondLst>
                                  <p:childTnLst>
                                    <p:set>
                                      <p:cBhvr>
                                        <p:cTn id="1876" dur="1" fill="hold">
                                          <p:stCondLst>
                                            <p:cond delay="0"/>
                                          </p:stCondLst>
                                        </p:cTn>
                                        <p:tgtEl>
                                          <p:spTgt spid="994">
                                            <p:txEl>
                                              <p:pRg st="0" end="0"/>
                                            </p:txEl>
                                          </p:spTgt>
                                        </p:tgtEl>
                                        <p:attrNameLst>
                                          <p:attrName>style.visibility</p:attrName>
                                        </p:attrNameLst>
                                      </p:cBhvr>
                                      <p:to>
                                        <p:strVal val="visible"/>
                                      </p:to>
                                    </p:set>
                                  </p:childTnLst>
                                </p:cTn>
                              </p:par>
                            </p:childTnLst>
                          </p:cTn>
                        </p:par>
                      </p:childTnLst>
                    </p:cTn>
                  </p:par>
                  <p:par>
                    <p:cTn id="1877" nodeType="clickEffect" fill="hold">
                      <p:stCondLst>
                        <p:cond delay="indefinite"/>
                      </p:stCondLst>
                      <p:childTnLst>
                        <p:par>
                          <p:cTn id="1878" nodeType="withEffect" fill="hold">
                            <p:stCondLst>
                              <p:cond delay="0"/>
                            </p:stCondLst>
                            <p:childTnLst>
                              <p:par>
                                <p:cTn id="1879" nodeType="clickEffect" fill="hold" presetClass="entr" presetID="1">
                                  <p:stCondLst>
                                    <p:cond delay="0"/>
                                  </p:stCondLst>
                                  <p:childTnLst>
                                    <p:set>
                                      <p:cBhvr>
                                        <p:cTn id="1880" dur="1" fill="hold">
                                          <p:stCondLst>
                                            <p:cond delay="0"/>
                                          </p:stCondLst>
                                        </p:cTn>
                                        <p:tgtEl>
                                          <p:spTgt spid="994">
                                            <p:txEl>
                                              <p:pRg st="1" end="1"/>
                                            </p:txEl>
                                          </p:spTgt>
                                        </p:tgtEl>
                                        <p:attrNameLst>
                                          <p:attrName>style.visibility</p:attrName>
                                        </p:attrNameLst>
                                      </p:cBhvr>
                                      <p:to>
                                        <p:strVal val="visible"/>
                                      </p:to>
                                    </p:set>
                                  </p:childTnLst>
                                </p:cTn>
                              </p:par>
                            </p:childTnLst>
                          </p:cTn>
                        </p:par>
                      </p:childTnLst>
                    </p:cTn>
                  </p:par>
                  <p:par>
                    <p:cTn id="1881" nodeType="clickEffect" fill="hold">
                      <p:stCondLst>
                        <p:cond delay="indefinite"/>
                      </p:stCondLst>
                      <p:childTnLst>
                        <p:par>
                          <p:cTn id="1882" nodeType="withEffect" fill="hold">
                            <p:stCondLst>
                              <p:cond delay="0"/>
                            </p:stCondLst>
                            <p:childTnLst>
                              <p:par>
                                <p:cTn id="1883" nodeType="clickEffect" fill="hold" presetClass="entr" presetID="1">
                                  <p:stCondLst>
                                    <p:cond delay="0"/>
                                  </p:stCondLst>
                                  <p:childTnLst>
                                    <p:set>
                                      <p:cBhvr>
                                        <p:cTn id="1884" dur="1" fill="hold">
                                          <p:stCondLst>
                                            <p:cond delay="0"/>
                                          </p:stCondLst>
                                        </p:cTn>
                                        <p:tgtEl>
                                          <p:spTgt spid="994">
                                            <p:txEl>
                                              <p:pRg st="2" end="2"/>
                                            </p:txEl>
                                          </p:spTgt>
                                        </p:tgtEl>
                                        <p:attrNameLst>
                                          <p:attrName>style.visibility</p:attrName>
                                        </p:attrNameLst>
                                      </p:cBhvr>
                                      <p:to>
                                        <p:strVal val="visible"/>
                                      </p:to>
                                    </p:set>
                                  </p:childTnLst>
                                </p:cTn>
                              </p:par>
                            </p:childTnLst>
                          </p:cTn>
                        </p:par>
                      </p:childTnLst>
                    </p:cTn>
                  </p:par>
                  <p:par>
                    <p:cTn id="1885" nodeType="clickEffect" fill="hold">
                      <p:stCondLst>
                        <p:cond delay="indefinite"/>
                      </p:stCondLst>
                      <p:childTnLst>
                        <p:par>
                          <p:cTn id="1886" nodeType="withEffect" fill="hold">
                            <p:stCondLst>
                              <p:cond delay="0"/>
                            </p:stCondLst>
                            <p:childTnLst>
                              <p:par>
                                <p:cTn id="1887" nodeType="clickEffect" fill="hold" presetClass="entr" presetID="1">
                                  <p:stCondLst>
                                    <p:cond delay="0"/>
                                  </p:stCondLst>
                                  <p:childTnLst>
                                    <p:set>
                                      <p:cBhvr>
                                        <p:cTn id="1888" dur="1" fill="hold">
                                          <p:stCondLst>
                                            <p:cond delay="0"/>
                                          </p:stCondLst>
                                        </p:cTn>
                                        <p:tgtEl>
                                          <p:spTgt spid="99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5" name="PlaceHolder 1"/>
          <p:cNvSpPr>
            <a:spLocks noGrp="1"/>
          </p:cNvSpPr>
          <p:nvPr>
            <p:ph/>
          </p:nvPr>
        </p:nvSpPr>
        <p:spPr>
          <a:xfrm>
            <a:off x="-49320" y="1459080"/>
            <a:ext cx="9142920" cy="443268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996" name="Picture 33" descr="Diagram depicts ESX physical servers and their relationship to NetApp Storage"/>
          <p:cNvPicPr/>
          <p:nvPr/>
        </p:nvPicPr>
        <p:blipFill>
          <a:blip r:embed="rId1"/>
          <a:stretch/>
        </p:blipFill>
        <p:spPr>
          <a:xfrm>
            <a:off x="798480" y="4629240"/>
            <a:ext cx="3564360" cy="1891080"/>
          </a:xfrm>
          <a:prstGeom prst="rect">
            <a:avLst/>
          </a:prstGeom>
          <a:ln w="0">
            <a:noFill/>
          </a:ln>
        </p:spPr>
      </p:pic>
      <p:pic>
        <p:nvPicPr>
          <p:cNvPr id="997" name="Picture 34" descr="Diagram depicts redundant storage topology that addresses backup risks and allows for the possibility of Site Recovery Management"/>
          <p:cNvPicPr/>
          <p:nvPr/>
        </p:nvPicPr>
        <p:blipFill>
          <a:blip r:embed="rId2"/>
          <a:stretch/>
        </p:blipFill>
        <p:spPr>
          <a:xfrm>
            <a:off x="4143240" y="4398840"/>
            <a:ext cx="4182120" cy="2251440"/>
          </a:xfrm>
          <a:prstGeom prst="rect">
            <a:avLst/>
          </a:prstGeom>
          <a:ln w="9525">
            <a:noFill/>
          </a:ln>
        </p:spPr>
      </p:pic>
      <p:sp>
        <p:nvSpPr>
          <p:cNvPr id="998" name="Title 23"/>
          <p:cNvSpPr/>
          <p:nvPr/>
        </p:nvSpPr>
        <p:spPr>
          <a:xfrm>
            <a:off x="1098360" y="195480"/>
            <a:ext cx="8228520" cy="75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89" dur="indefinite" restart="never" nodeType="tmRoot">
          <p:childTnLst>
            <p:seq>
              <p:cTn id="1890" dur="indefinite" nodeType="mainSeq">
                <p:childTnLst>
                  <p:par>
                    <p:cTn id="1891" nodeType="clickEffect" fill="hold">
                      <p:stCondLst>
                        <p:cond delay="indefinite"/>
                      </p:stCondLst>
                      <p:childTnLst>
                        <p:par>
                          <p:cTn id="1892" nodeType="withEffect" fill="hold">
                            <p:stCondLst>
                              <p:cond delay="0"/>
                            </p:stCondLst>
                            <p:childTnLst>
                              <p:par>
                                <p:cTn id="1893" nodeType="clickEffect" fill="hold" presetClass="entr" presetID="1">
                                  <p:stCondLst>
                                    <p:cond delay="0"/>
                                  </p:stCondLst>
                                  <p:childTnLst>
                                    <p:set>
                                      <p:cBhvr>
                                        <p:cTn id="1894" dur="1" fill="hold">
                                          <p:stCondLst>
                                            <p:cond delay="0"/>
                                          </p:stCondLst>
                                        </p:cTn>
                                        <p:tgtEl>
                                          <p:spTgt spid="995">
                                            <p:txEl>
                                              <p:pRg st="0" end="0"/>
                                            </p:txEl>
                                          </p:spTgt>
                                        </p:tgtEl>
                                        <p:attrNameLst>
                                          <p:attrName>style.visibility</p:attrName>
                                        </p:attrNameLst>
                                      </p:cBhvr>
                                      <p:to>
                                        <p:strVal val="visible"/>
                                      </p:to>
                                    </p:set>
                                  </p:childTnLst>
                                </p:cTn>
                              </p:par>
                            </p:childTnLst>
                          </p:cTn>
                        </p:par>
                      </p:childTnLst>
                    </p:cTn>
                  </p:par>
                  <p:par>
                    <p:cTn id="1895" nodeType="clickEffect" fill="hold">
                      <p:stCondLst>
                        <p:cond delay="indefinite"/>
                      </p:stCondLst>
                      <p:childTnLst>
                        <p:par>
                          <p:cTn id="1896" nodeType="withEffect" fill="hold">
                            <p:stCondLst>
                              <p:cond delay="0"/>
                            </p:stCondLst>
                            <p:childTnLst>
                              <p:par>
                                <p:cTn id="1897" nodeType="clickEffect" fill="hold" presetClass="entr" presetID="1">
                                  <p:stCondLst>
                                    <p:cond delay="0"/>
                                  </p:stCondLst>
                                  <p:childTnLst>
                                    <p:set>
                                      <p:cBhvr>
                                        <p:cTn id="1898" dur="1" fill="hold">
                                          <p:stCondLst>
                                            <p:cond delay="0"/>
                                          </p:stCondLst>
                                        </p:cTn>
                                        <p:tgtEl>
                                          <p:spTgt spid="99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9" name="Rectangle 211"/>
          <p:cNvSpPr/>
          <p:nvPr/>
        </p:nvSpPr>
        <p:spPr>
          <a:xfrm>
            <a:off x="228600" y="1146240"/>
            <a:ext cx="8561880" cy="163728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1000" name="Rectangle 212"/>
          <p:cNvSpPr/>
          <p:nvPr/>
        </p:nvSpPr>
        <p:spPr>
          <a:xfrm>
            <a:off x="1234800" y="8532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1001" name="Picture 35" descr="Diagram depicts IP load balancing used for 660 Websites"/>
          <p:cNvPicPr/>
          <p:nvPr/>
        </p:nvPicPr>
        <p:blipFill>
          <a:blip r:embed="rId1"/>
          <a:stretch/>
        </p:blipFill>
        <p:spPr>
          <a:xfrm>
            <a:off x="135000" y="3340080"/>
            <a:ext cx="9007920" cy="3516840"/>
          </a:xfrm>
          <a:prstGeom prst="rect">
            <a:avLst/>
          </a:prstGeom>
          <a:ln w="0">
            <a:noFill/>
          </a:ln>
        </p:spPr>
      </p:pic>
    </p:spTree>
  </p:cSld>
  <mc:AlternateContent>
    <mc:Choice Requires="p14">
      <p:transition spd="slow" p14:dur="2000"/>
    </mc:Choice>
    <mc:Fallback>
      <p:transition spd="slow"/>
    </mc:Fallback>
  </mc:AlternateContent>
  <p:timing>
    <p:tnLst>
      <p:par>
        <p:cTn id="1899" dur="indefinite" restart="never" nodeType="tmRoot">
          <p:childTnLst>
            <p:seq>
              <p:cTn id="1900" dur="indefinite" nodeType="mainSeq">
                <p:childTnLst>
                  <p:par>
                    <p:cTn id="1901" nodeType="clickEffect" fill="hold">
                      <p:stCondLst>
                        <p:cond delay="indefinite"/>
                      </p:stCondLst>
                      <p:childTnLst>
                        <p:par>
                          <p:cTn id="1902" nodeType="withEffect" fill="hold">
                            <p:stCondLst>
                              <p:cond delay="0"/>
                            </p:stCondLst>
                            <p:childTnLst>
                              <p:par>
                                <p:cTn id="1903" nodeType="clickEffect" fill="hold" presetClass="entr" presetID="1">
                                  <p:stCondLst>
                                    <p:cond delay="0"/>
                                  </p:stCondLst>
                                  <p:childTnLst>
                                    <p:set>
                                      <p:cBhvr>
                                        <p:cTn id="1904" dur="1" fill="hold">
                                          <p:stCondLst>
                                            <p:cond delay="0"/>
                                          </p:stCondLst>
                                        </p:cTn>
                                        <p:tgtEl>
                                          <p:spTgt spid="999">
                                            <p:txEl>
                                              <p:pRg st="0" end="0"/>
                                            </p:txEl>
                                          </p:spTgt>
                                        </p:tgtEl>
                                        <p:attrNameLst>
                                          <p:attrName>style.visibility</p:attrName>
                                        </p:attrNameLst>
                                      </p:cBhvr>
                                      <p:to>
                                        <p:strVal val="visible"/>
                                      </p:to>
                                    </p:set>
                                  </p:childTnLst>
                                </p:cTn>
                              </p:par>
                            </p:childTnLst>
                          </p:cTn>
                        </p:par>
                      </p:childTnLst>
                    </p:cTn>
                  </p:par>
                  <p:par>
                    <p:cTn id="1905" nodeType="clickEffect" fill="hold">
                      <p:stCondLst>
                        <p:cond delay="indefinite"/>
                      </p:stCondLst>
                      <p:childTnLst>
                        <p:par>
                          <p:cTn id="1906" nodeType="withEffect" fill="hold">
                            <p:stCondLst>
                              <p:cond delay="0"/>
                            </p:stCondLst>
                            <p:childTnLst>
                              <p:par>
                                <p:cTn id="1907" nodeType="clickEffect" fill="hold" presetClass="entr" presetID="1">
                                  <p:stCondLst>
                                    <p:cond delay="0"/>
                                  </p:stCondLst>
                                  <p:childTnLst>
                                    <p:set>
                                      <p:cBhvr>
                                        <p:cTn id="1908" dur="1" fill="hold">
                                          <p:stCondLst>
                                            <p:cond delay="0"/>
                                          </p:stCondLst>
                                        </p:cTn>
                                        <p:tgtEl>
                                          <p:spTgt spid="999">
                                            <p:txEl>
                                              <p:pRg st="1" end="1"/>
                                            </p:txEl>
                                          </p:spTgt>
                                        </p:tgtEl>
                                        <p:attrNameLst>
                                          <p:attrName>style.visibility</p:attrName>
                                        </p:attrNameLst>
                                      </p:cBhvr>
                                      <p:to>
                                        <p:strVal val="visible"/>
                                      </p:to>
                                    </p:set>
                                  </p:childTnLst>
                                </p:cTn>
                              </p:par>
                            </p:childTnLst>
                          </p:cTn>
                        </p:par>
                      </p:childTnLst>
                    </p:cTn>
                  </p:par>
                  <p:par>
                    <p:cTn id="1909" nodeType="clickEffect" fill="hold">
                      <p:stCondLst>
                        <p:cond delay="indefinite"/>
                      </p:stCondLst>
                      <p:childTnLst>
                        <p:par>
                          <p:cTn id="1910" nodeType="withEffect" fill="hold">
                            <p:stCondLst>
                              <p:cond delay="0"/>
                            </p:stCondLst>
                            <p:childTnLst>
                              <p:par>
                                <p:cTn id="1911" nodeType="clickEffect" fill="hold" presetClass="entr" presetID="1">
                                  <p:stCondLst>
                                    <p:cond delay="0"/>
                                  </p:stCondLst>
                                  <p:childTnLst>
                                    <p:set>
                                      <p:cBhvr>
                                        <p:cTn id="1912" dur="1" fill="hold">
                                          <p:stCondLst>
                                            <p:cond delay="0"/>
                                          </p:stCondLst>
                                        </p:cTn>
                                        <p:tgtEl>
                                          <p:spTgt spid="999">
                                            <p:txEl>
                                              <p:pRg st="2" end="2"/>
                                            </p:txEl>
                                          </p:spTgt>
                                        </p:tgtEl>
                                        <p:attrNameLst>
                                          <p:attrName>style.visibility</p:attrName>
                                        </p:attrNameLst>
                                      </p:cBhvr>
                                      <p:to>
                                        <p:strVal val="visible"/>
                                      </p:to>
                                    </p:set>
                                  </p:childTnLst>
                                </p:cTn>
                              </p:par>
                            </p:childTnLst>
                          </p:cTn>
                        </p:par>
                      </p:childTnLst>
                    </p:cTn>
                  </p:par>
                  <p:par>
                    <p:cTn id="1913" nodeType="clickEffect" fill="hold">
                      <p:stCondLst>
                        <p:cond delay="indefinite"/>
                      </p:stCondLst>
                      <p:childTnLst>
                        <p:par>
                          <p:cTn id="1914" nodeType="withEffect" fill="hold">
                            <p:stCondLst>
                              <p:cond delay="0"/>
                            </p:stCondLst>
                            <p:childTnLst>
                              <p:par>
                                <p:cTn id="1915" nodeType="clickEffect" fill="hold" presetClass="entr" presetID="1">
                                  <p:stCondLst>
                                    <p:cond delay="0"/>
                                  </p:stCondLst>
                                  <p:childTnLst>
                                    <p:set>
                                      <p:cBhvr>
                                        <p:cTn id="1916" dur="1" fill="hold">
                                          <p:stCondLst>
                                            <p:cond delay="0"/>
                                          </p:stCondLst>
                                        </p:cTn>
                                        <p:tgtEl>
                                          <p:spTgt spid="999">
                                            <p:txEl>
                                              <p:pRg st="3" end="3"/>
                                            </p:txEl>
                                          </p:spTgt>
                                        </p:tgtEl>
                                        <p:attrNameLst>
                                          <p:attrName>style.visibility</p:attrName>
                                        </p:attrNameLst>
                                      </p:cBhvr>
                                      <p:to>
                                        <p:strVal val="visible"/>
                                      </p:to>
                                    </p:set>
                                  </p:childTnLst>
                                </p:cTn>
                              </p:par>
                            </p:childTnLst>
                          </p:cTn>
                        </p:par>
                      </p:childTnLst>
                    </p:cTn>
                  </p:par>
                  <p:par>
                    <p:cTn id="1917" nodeType="clickEffect" fill="hold">
                      <p:stCondLst>
                        <p:cond delay="indefinite"/>
                      </p:stCondLst>
                      <p:childTnLst>
                        <p:par>
                          <p:cTn id="1918" nodeType="withEffect" fill="hold">
                            <p:stCondLst>
                              <p:cond delay="0"/>
                            </p:stCondLst>
                            <p:childTnLst>
                              <p:par>
                                <p:cTn id="1919" nodeType="clickEffect" fill="hold" presetClass="entr" presetID="1">
                                  <p:stCondLst>
                                    <p:cond delay="0"/>
                                  </p:stCondLst>
                                  <p:childTnLst>
                                    <p:set>
                                      <p:cBhvr>
                                        <p:cTn id="1920" dur="1" fill="hold">
                                          <p:stCondLst>
                                            <p:cond delay="0"/>
                                          </p:stCondLst>
                                        </p:cTn>
                                        <p:tgtEl>
                                          <p:spTgt spid="99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2" name="Picture 36" descr="Diagram depicts the trunked VLANs used for the VME."/>
          <p:cNvPicPr/>
          <p:nvPr/>
        </p:nvPicPr>
        <p:blipFill>
          <a:blip r:embed="rId1"/>
          <a:stretch/>
        </p:blipFill>
        <p:spPr>
          <a:xfrm>
            <a:off x="152280" y="1096920"/>
            <a:ext cx="8874720" cy="5674320"/>
          </a:xfrm>
          <a:prstGeom prst="rect">
            <a:avLst/>
          </a:prstGeom>
          <a:ln w="0">
            <a:noFill/>
          </a:ln>
        </p:spPr>
      </p:pic>
      <p:sp>
        <p:nvSpPr>
          <p:cNvPr id="1003" name="Rectangle 213"/>
          <p:cNvSpPr/>
          <p:nvPr/>
        </p:nvSpPr>
        <p:spPr>
          <a:xfrm>
            <a:off x="1234800" y="48240"/>
            <a:ext cx="76784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D02ACC8695A47B8BDC1B4C6351D79" ma:contentTypeVersion="0" ma:contentTypeDescription="Create a new document." ma:contentTypeScope="" ma:versionID="89c65f9c8c2fd6bf50bdcd701b59218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6101D8A-014A-40D2-A2D3-A15C9C667179}"/>
</file>

<file path=customXml/itemProps2.xml><?xml version="1.0" encoding="utf-8"?>
<ds:datastoreItem xmlns:ds="http://schemas.openxmlformats.org/officeDocument/2006/customXml" ds:itemID="{92A64A23-8B2A-4904-B0E0-94930069591D}"/>
</file>

<file path=customXml/itemProps3.xml><?xml version="1.0" encoding="utf-8"?>
<ds:datastoreItem xmlns:ds="http://schemas.openxmlformats.org/officeDocument/2006/customXml" ds:itemID="{AED04E4F-8667-4F98-8DAC-8CD668774663}"/>
</file>

<file path=docProps/app.xml><?xml version="1.0" encoding="utf-8"?>
<Properties xmlns="http://schemas.openxmlformats.org/officeDocument/2006/extended-properties" xmlns:vt="http://schemas.openxmlformats.org/officeDocument/2006/docPropsVTypes">
  <Template/>
  <TotalTime>5296</TotalTime>
  <Application>LibreOffice/7.5.3.2$MacOSX_AARCH64 LibreOffice_project/9f56dff12ba03b9acd7730a5a481eea045e468f3</Application>
  <AppVersion>15.0000</AppVersion>
  <Words>3969</Words>
  <Paragraphs>690</Paragraphs>
  <Company>LM ES&amp;S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2011-05-17T19:40:42Z</dcterms:created>
  <dc:creator>ODIN</dc:creator>
  <dc:description/>
  <dc:language>en-US</dc:language>
  <cp:lastModifiedBy/>
  <cp:lastPrinted>2011-06-23T21:56:37Z</cp:lastPrinted>
  <dcterms:modified xsi:type="dcterms:W3CDTF">2023-05-24T22:29:30Z</dcterms:modified>
  <cp:revision>122</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0x010100A8ED02ACC8695A47B8BDC1B4C6351D79</vt:lpwstr>
  </property>
  <property fmtid="{D5CDD505-2E9C-101B-9397-08002B2CF9AE}" pid="3" name="Notes">
    <vt:r8>3</vt:r8>
  </property>
  <property fmtid="{D5CDD505-2E9C-101B-9397-08002B2CF9AE}" pid="4" name="PresentationFormat">
    <vt:lpwstr>On-screen Show (4:3)</vt:lpwstr>
  </property>
  <property fmtid="{D5CDD505-2E9C-101B-9397-08002B2CF9AE}" pid="5" name="Slides">
    <vt:r8>41</vt:r8>
  </property>
</Properties>
</file>