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e07b67fc6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2e07b67fc6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e07b67fc66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2e07b67fc66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ctrTitle"/>
          </p:nvPr>
        </p:nvSpPr>
        <p:spPr>
          <a:xfrm>
            <a:off x="311708" y="7541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/>
          <p:nvPr>
            <p:ph type="ctrTitle"/>
          </p:nvPr>
        </p:nvSpPr>
        <p:spPr>
          <a:xfrm>
            <a:off x="311708" y="76855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