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376" y="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7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34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8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5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8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3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3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07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4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7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2A599-6AE9-C844-89E3-622F691BD3C6}" type="datetimeFigureOut">
              <a:rPr lang="en-US" smtClean="0"/>
              <a:t>11/28/15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E237D-9073-EB4F-AE16-9BA8427F3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6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634" y="13148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58340" y="13148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20576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03282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90353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573059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63811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46517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1929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94635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99000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281706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90341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973047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4358340" y="1867647"/>
            <a:ext cx="1214719" cy="8695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103283" y="1867647"/>
            <a:ext cx="1255057" cy="8695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646517" y="3290048"/>
            <a:ext cx="1456765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103282" y="3290048"/>
            <a:ext cx="291353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281706" y="3290048"/>
            <a:ext cx="291353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573059" y="3290048"/>
            <a:ext cx="1399988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856914" y="1386541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50080" y="1386541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591546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3522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42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644029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061323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119093" y="416978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964180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783379" y="418770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465605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769970" y="418770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r>
              <a:rPr lang="en-US" dirty="0"/>
              <a:t>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44764" y="4185296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38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423796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543342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75634" y="944257"/>
            <a:ext cx="803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y=1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450080" y="945492"/>
            <a:ext cx="803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876792" y="2103135"/>
            <a:ext cx="96309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1 ?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989580" y="2135401"/>
            <a:ext cx="1189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5062611" y="2103135"/>
            <a:ext cx="1667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1634008" y="3419317"/>
            <a:ext cx="1667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4866914" y="3476988"/>
            <a:ext cx="1667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6323106" y="3419317"/>
            <a:ext cx="1667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295141" y="3419317"/>
            <a:ext cx="1667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2497923" y="3588550"/>
            <a:ext cx="740777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x</a:t>
            </a:r>
            <a:r>
              <a:rPr lang="en-US" sz="1400" baseline="-25000" dirty="0"/>
              <a:t>2</a:t>
            </a:r>
            <a:r>
              <a:rPr lang="en-US" sz="1400" dirty="0" smtClean="0"/>
              <a:t> = 1 ?</a:t>
            </a:r>
            <a:endParaRPr lang="en-US" sz="1400" dirty="0"/>
          </a:p>
        </p:txBody>
      </p:sp>
      <p:sp>
        <p:nvSpPr>
          <p:cNvPr id="76" name="TextBox 75"/>
          <p:cNvSpPr txBox="1"/>
          <p:nvPr/>
        </p:nvSpPr>
        <p:spPr>
          <a:xfrm>
            <a:off x="5494023" y="3588550"/>
            <a:ext cx="740777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x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= 1 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4606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634" y="13148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58340" y="13148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20576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03282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90353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573059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63811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46517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1929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94635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99000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281706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90341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973047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4358340" y="1867647"/>
            <a:ext cx="1214719" cy="8695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103283" y="1867647"/>
            <a:ext cx="1255057" cy="8695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646517" y="3290048"/>
            <a:ext cx="1456765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103282" y="3290048"/>
            <a:ext cx="291353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281706" y="3290048"/>
            <a:ext cx="291353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573059" y="3290048"/>
            <a:ext cx="1399988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856914" y="1386541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50080" y="1386541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591546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3522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42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644029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061323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119093" y="416978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964180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783379" y="418770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465605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769970" y="418770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r>
              <a:rPr lang="en-US" dirty="0"/>
              <a:t>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44764" y="4185296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38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423796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543342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10876" y="922402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= 40/120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024015" y="4673587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= 0.0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728271" y="4626302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= 0.0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448066" y="4621972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= 0.0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259674" y="2805601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= 12/50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024014" y="2805601"/>
            <a:ext cx="149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= 28/70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2967646" y="4672349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= 0.0</a:t>
            </a:r>
            <a:endParaRPr lang="en-US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5423796" y="715818"/>
            <a:ext cx="3564487" cy="1824182"/>
          </a:xfrm>
          <a:prstGeom prst="wedgeRoundRectCallout">
            <a:avLst>
              <a:gd name="adj1" fmla="val -83022"/>
              <a:gd name="adj2" fmla="val 30519"/>
              <a:gd name="adj3" fmla="val 16667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5644029" y="1430006"/>
            <a:ext cx="34999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40/120 - 70/120 * 28/70 </a:t>
            </a:r>
            <a:r>
              <a:rPr lang="en-US" sz="1400" dirty="0" smtClean="0"/>
              <a:t>- 50/120 * 12/50</a:t>
            </a:r>
          </a:p>
          <a:p>
            <a:endParaRPr lang="en-US" sz="1400" dirty="0" smtClean="0"/>
          </a:p>
          <a:p>
            <a:r>
              <a:rPr lang="en-US" sz="1400" b="1" dirty="0" smtClean="0"/>
              <a:t>= 0</a:t>
            </a:r>
            <a:endParaRPr lang="en-US" sz="1400" b="1" dirty="0"/>
          </a:p>
        </p:txBody>
      </p:sp>
      <p:pic>
        <p:nvPicPr>
          <p:cNvPr id="63" name="Picture 62" descr="main-qimg-2acb78b5b30848cb59d00eaca0b2cc7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556" y="973052"/>
            <a:ext cx="3344254" cy="42262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75363" y="819728"/>
            <a:ext cx="236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Classification Error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9754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75634" y="13148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58340" y="13148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20576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03282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90353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573059" y="2737224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63811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46517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1929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94635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99000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281706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90341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973047" y="4081930"/>
            <a:ext cx="582706" cy="552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4358340" y="1867647"/>
            <a:ext cx="1214719" cy="8695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103283" y="1867647"/>
            <a:ext cx="1255057" cy="8695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646517" y="3290048"/>
            <a:ext cx="1456765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103282" y="3290048"/>
            <a:ext cx="291353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281706" y="3290048"/>
            <a:ext cx="291353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573059" y="3290048"/>
            <a:ext cx="1399988" cy="7918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856914" y="1386541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50080" y="1386541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591546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3522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42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644029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061323" y="282866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119093" y="4169784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964180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783379" y="418770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465605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769970" y="418770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r>
              <a:rPr lang="en-US" dirty="0"/>
              <a:t>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44764" y="4185296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38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423796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543342" y="4177540"/>
            <a:ext cx="440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10876" y="922402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Entropy = 0.918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024015" y="4673587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Entropy</a:t>
            </a:r>
            <a:r>
              <a:rPr lang="en-US" dirty="0" smtClean="0"/>
              <a:t> = 0.0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728271" y="4626302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Entropy</a:t>
            </a:r>
            <a:r>
              <a:rPr lang="en-US" dirty="0" smtClean="0"/>
              <a:t> = 0.0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448066" y="4621972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Entropy</a:t>
            </a:r>
            <a:r>
              <a:rPr lang="en-US" dirty="0" smtClean="0"/>
              <a:t> = 0.0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259674" y="2805601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Entropy = </a:t>
            </a:r>
            <a:r>
              <a:rPr lang="fi-FI" dirty="0"/>
              <a:t>0.795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803631" y="2805601"/>
            <a:ext cx="1787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Entropy = </a:t>
            </a:r>
            <a:r>
              <a:rPr lang="nb-NO" dirty="0" smtClean="0"/>
              <a:t>0.971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2967646" y="4672349"/>
            <a:ext cx="1940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Entropy</a:t>
            </a:r>
            <a:r>
              <a:rPr lang="en-US" dirty="0" smtClean="0"/>
              <a:t> = 0.0</a:t>
            </a:r>
            <a:endParaRPr lang="en-US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5423796" y="715818"/>
            <a:ext cx="3564487" cy="1824182"/>
          </a:xfrm>
          <a:prstGeom prst="wedgeRoundRectCallout">
            <a:avLst>
              <a:gd name="adj1" fmla="val -83022"/>
              <a:gd name="adj2" fmla="val 30519"/>
              <a:gd name="adj3" fmla="val 16667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5644029" y="1430006"/>
            <a:ext cx="34999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</a:t>
            </a:r>
            <a:r>
              <a:rPr lang="en-US" sz="1400" dirty="0" smtClean="0"/>
              <a:t>0.918 </a:t>
            </a:r>
            <a:r>
              <a:rPr lang="en-US" sz="1400" dirty="0" smtClean="0"/>
              <a:t>- 70/120 * </a:t>
            </a:r>
            <a:r>
              <a:rPr lang="nb-NO" sz="1400" dirty="0" smtClean="0"/>
              <a:t>0.971</a:t>
            </a:r>
            <a:r>
              <a:rPr lang="en-US" sz="1400" dirty="0"/>
              <a:t> </a:t>
            </a:r>
            <a:r>
              <a:rPr lang="en-US" sz="1400" dirty="0" smtClean="0"/>
              <a:t>- 50/120 * </a:t>
            </a:r>
            <a:r>
              <a:rPr lang="fi-FI" sz="1400" dirty="0" smtClean="0"/>
              <a:t>0.795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b="1" dirty="0" smtClean="0"/>
              <a:t>= 0.02</a:t>
            </a:r>
            <a:endParaRPr lang="en-US" sz="1400" b="1" dirty="0"/>
          </a:p>
        </p:txBody>
      </p:sp>
      <p:pic>
        <p:nvPicPr>
          <p:cNvPr id="63" name="Picture 62" descr="main-qimg-2acb78b5b30848cb59d00eaca0b2cc7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556" y="973052"/>
            <a:ext cx="3344254" cy="42262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75363" y="819728"/>
            <a:ext cx="2364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Entropy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8218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155</Words>
  <Application>Microsoft Macintosh PowerPoint</Application>
  <PresentationFormat>On-screen Show (4:3)</PresentationFormat>
  <Paragraphs>75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Raschka</dc:creator>
  <cp:lastModifiedBy>Sebastian Raschka</cp:lastModifiedBy>
  <cp:revision>26</cp:revision>
  <dcterms:created xsi:type="dcterms:W3CDTF">2015-11-28T11:12:54Z</dcterms:created>
  <dcterms:modified xsi:type="dcterms:W3CDTF">2015-11-28T12:37:56Z</dcterms:modified>
</cp:coreProperties>
</file>