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8"/>
    <p:restoredTop sz="94694"/>
  </p:normalViewPr>
  <p:slideViewPr>
    <p:cSldViewPr snapToGrid="0" snapToObjects="1">
      <p:cViewPr>
        <p:scale>
          <a:sx n="172" d="100"/>
          <a:sy n="172" d="100"/>
        </p:scale>
        <p:origin x="344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F264E-7E9D-EA44-9F68-3EB5E6387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84CA0E-9251-874A-BD7F-2A68F717C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F5B07E-9B54-D541-912C-A68F0ABCF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2C623-129C-3B48-936F-A3534F4AC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541989-291F-D24F-800F-B427F20CD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258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72D05-DCA6-2442-8909-6C72FAA2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96DBC6-3EC7-9A47-8D09-964102455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D8945-EA25-DE4F-B061-71E47A6EB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A8924-6705-B04B-8580-C2689B119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ED59-01DC-1C44-BABC-FB48F8EF9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0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3A3FFE-3F6B-7B49-869D-F56FFD788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C29C3B-BA4B-CB41-AFB8-5813EF201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C9EBD-D40C-0F47-B2AE-FFEF1CB1F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C7011-AF78-2842-9E4B-08B25604E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61325-DA5B-654E-9460-CCDE21FC5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592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4AC4D-9E1F-834B-B38A-7A47580CE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4EECD-7779-A342-A1E0-25DFF72AC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45D32-5CC1-8248-80BB-85C16AC25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AC04C-B3A8-864C-BEAA-57C2BB774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86731-5E5A-074B-8ADB-A41CEF3E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9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FA6C2-60A0-7A47-B7EA-64FA94195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411E58-8440-7C47-B697-408AC2FAB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3D578-C7E9-CC4B-8A41-3E6441271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6E3E96-30BA-0748-B430-1E4966C10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F1EC2-0A48-5542-8E1B-7C2CEBDA8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8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28325-C406-1047-8E82-29B62ADAF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EA971-185D-1D46-8002-C8F4E80F73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7AAD98-3CD1-8847-B181-3A3384A1E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0F6DE2-DED0-C749-A7EC-0383F0DC1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6E92CD-7886-9644-B38B-A7D3ABCF6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9AFC2-C271-2041-AAE2-714BA6BC3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68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679EA-F8F8-BE49-9A9F-246F7F3E5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5C87D9-D55C-4341-8DE3-8A977075A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5C197-C2F8-E343-9C47-3F2D48A40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941B49-B560-1049-9F27-C16D32192E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72059A-7520-E340-9545-1625754CD6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1BB838-48F5-5848-A14F-2FF09AC84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EB7937-7122-6E4F-B7E0-0CA26C84C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514576-F2CC-EF4F-815A-2BD66F83A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2901F-488B-724C-A0EC-4AD6324B8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F83D27-1F16-514F-8E8A-C38AE9F84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B5B577-D5CD-7041-8EAB-9414EB0AC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49EB4-A982-1541-8621-25629A844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5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1752E0-F6CF-1A4C-A5B8-ADE404B41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52789-F6D7-144E-935D-09D25CD69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C3D6C-3B72-2B44-9B36-FEA680709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1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14840-041F-4944-A02D-2607DA4CA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5FACD-E049-AF45-9CB5-BFEA338EA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8BE377-53F8-F646-880C-48A4020548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40A2C-ED3C-8F46-8683-DE5A334F4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311D2B-814E-8943-9FBC-C96897D60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4286E-8C0B-7A46-918A-6284D344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42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000FC-CED7-F348-A0D3-BBCA72D1A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97D204-8D0B-E14F-A0D9-C6E553E30F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1203A2-3124-4946-96C9-917EEFD939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0986BA-1038-C844-8809-E4349A22A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26B256-B254-D54F-8087-A125B535A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6937F3-DAE8-0449-ACEF-2AE5382A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82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5854CA-CE35-094B-A156-6393BAB93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53D0C-734B-3B4B-A6C4-C08F957F7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A6B2E-5BD1-5B4B-805B-6F7D581502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EF52C-BE5F-7842-98A3-DF0962D4E3DC}" type="datetimeFigureOut">
              <a:rPr lang="en-US" smtClean="0"/>
              <a:t>3/13/22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A70D8-7FAE-D941-A812-9AF60F3E98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F399F-976C-6B40-9735-F8CABFC96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3E2F7-338C-9E46-A11E-5663A0D4C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0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be 3">
            <a:extLst>
              <a:ext uri="{FF2B5EF4-FFF2-40B4-BE49-F238E27FC236}">
                <a16:creationId xmlns:a16="http://schemas.microsoft.com/office/drawing/2014/main" id="{64B49636-39E2-E343-9B0A-37D2E496CA3C}"/>
              </a:ext>
            </a:extLst>
          </p:cNvPr>
          <p:cNvSpPr/>
          <p:nvPr/>
        </p:nvSpPr>
        <p:spPr>
          <a:xfrm>
            <a:off x="3402086" y="1266945"/>
            <a:ext cx="718539" cy="715414"/>
          </a:xfrm>
          <a:prstGeom prst="cube">
            <a:avLst>
              <a:gd name="adj" fmla="val 547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936E4F-03E8-C146-8BAC-34E959AF795E}"/>
              </a:ext>
            </a:extLst>
          </p:cNvPr>
          <p:cNvSpPr txBox="1"/>
          <p:nvPr/>
        </p:nvSpPr>
        <p:spPr>
          <a:xfrm>
            <a:off x="2763277" y="1710329"/>
            <a:ext cx="593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Height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C49CF-29E6-9E45-877C-21064C2E527C}"/>
              </a:ext>
            </a:extLst>
          </p:cNvPr>
          <p:cNvSpPr txBox="1"/>
          <p:nvPr/>
        </p:nvSpPr>
        <p:spPr>
          <a:xfrm>
            <a:off x="3311330" y="2115637"/>
            <a:ext cx="5293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Width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A39B9F7-CB43-B349-9FE7-CEBFD6B71664}"/>
              </a:ext>
            </a:extLst>
          </p:cNvPr>
          <p:cNvCxnSpPr>
            <a:cxnSpLocks/>
          </p:cNvCxnSpPr>
          <p:nvPr/>
        </p:nvCxnSpPr>
        <p:spPr>
          <a:xfrm>
            <a:off x="3311330" y="1646035"/>
            <a:ext cx="0" cy="3550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2FAB4FF-57BD-1D4A-9ED2-19B799582152}"/>
              </a:ext>
            </a:extLst>
          </p:cNvPr>
          <p:cNvCxnSpPr>
            <a:cxnSpLocks/>
          </p:cNvCxnSpPr>
          <p:nvPr/>
        </p:nvCxnSpPr>
        <p:spPr>
          <a:xfrm flipH="1">
            <a:off x="3400525" y="2083512"/>
            <a:ext cx="35092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C9941AE-286C-0041-BFEE-B34341BBD334}"/>
              </a:ext>
            </a:extLst>
          </p:cNvPr>
          <p:cNvCxnSpPr>
            <a:cxnSpLocks/>
          </p:cNvCxnSpPr>
          <p:nvPr/>
        </p:nvCxnSpPr>
        <p:spPr>
          <a:xfrm flipH="1">
            <a:off x="3840642" y="1710329"/>
            <a:ext cx="407528" cy="40762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B2C40E1-397A-FA41-ABBB-DD4571CF6C89}"/>
              </a:ext>
            </a:extLst>
          </p:cNvPr>
          <p:cNvSpPr txBox="1"/>
          <p:nvPr/>
        </p:nvSpPr>
        <p:spPr>
          <a:xfrm>
            <a:off x="3940718" y="1944523"/>
            <a:ext cx="98937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Channels </a:t>
            </a:r>
            <a:r>
              <a:rPr lang="en-US" sz="1050" i="1" dirty="0">
                <a:latin typeface="Arial" panose="020B0604020202020204" pitchFamily="34" charset="0"/>
                <a:cs typeface="Arial" panose="020B0604020202020204" pitchFamily="34" charset="0"/>
              </a:rPr>
              <a:t>(in)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E48B58-D040-694E-BFCC-3959CCE7233A}"/>
              </a:ext>
            </a:extLst>
          </p:cNvPr>
          <p:cNvSpPr txBox="1"/>
          <p:nvPr/>
        </p:nvSpPr>
        <p:spPr>
          <a:xfrm>
            <a:off x="3615066" y="639845"/>
            <a:ext cx="562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0E296079-FF8B-BB4E-B7B7-9F89A764BA31}"/>
              </a:ext>
            </a:extLst>
          </p:cNvPr>
          <p:cNvSpPr/>
          <p:nvPr/>
        </p:nvSpPr>
        <p:spPr>
          <a:xfrm>
            <a:off x="4978795" y="1510135"/>
            <a:ext cx="488774" cy="478519"/>
          </a:xfrm>
          <a:prstGeom prst="cube">
            <a:avLst>
              <a:gd name="adj" fmla="val 861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BFBFFD19-4256-954D-9B55-5ADAC5227337}"/>
              </a:ext>
            </a:extLst>
          </p:cNvPr>
          <p:cNvSpPr/>
          <p:nvPr/>
        </p:nvSpPr>
        <p:spPr>
          <a:xfrm>
            <a:off x="5184983" y="1510135"/>
            <a:ext cx="488774" cy="478519"/>
          </a:xfrm>
          <a:prstGeom prst="cube">
            <a:avLst>
              <a:gd name="adj" fmla="val 861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BA4846B9-87A1-B84E-9899-23666D5EE92E}"/>
              </a:ext>
            </a:extLst>
          </p:cNvPr>
          <p:cNvSpPr/>
          <p:nvPr/>
        </p:nvSpPr>
        <p:spPr>
          <a:xfrm>
            <a:off x="5408395" y="1510134"/>
            <a:ext cx="488774" cy="478519"/>
          </a:xfrm>
          <a:prstGeom prst="cube">
            <a:avLst>
              <a:gd name="adj" fmla="val 861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FBB6E2D-430D-F047-952D-A299C1434094}"/>
              </a:ext>
            </a:extLst>
          </p:cNvPr>
          <p:cNvCxnSpPr>
            <a:cxnSpLocks/>
          </p:cNvCxnSpPr>
          <p:nvPr/>
        </p:nvCxnSpPr>
        <p:spPr>
          <a:xfrm flipH="1">
            <a:off x="5695829" y="1612726"/>
            <a:ext cx="407528" cy="40762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D420E2D-8A94-7A45-9EEE-CF76A2CCD510}"/>
              </a:ext>
            </a:extLst>
          </p:cNvPr>
          <p:cNvSpPr txBox="1"/>
          <p:nvPr/>
        </p:nvSpPr>
        <p:spPr>
          <a:xfrm>
            <a:off x="5897169" y="1767964"/>
            <a:ext cx="98937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Channels </a:t>
            </a:r>
            <a:r>
              <a:rPr lang="en-US" sz="1050" i="1" dirty="0">
                <a:latin typeface="Arial" panose="020B0604020202020204" pitchFamily="34" charset="0"/>
                <a:cs typeface="Arial" panose="020B0604020202020204" pitchFamily="34" charset="0"/>
              </a:rPr>
              <a:t>(in)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99A90D9-5283-2944-8F62-BD1CEF1C90F5}"/>
              </a:ext>
            </a:extLst>
          </p:cNvPr>
          <p:cNvCxnSpPr>
            <a:cxnSpLocks/>
          </p:cNvCxnSpPr>
          <p:nvPr/>
        </p:nvCxnSpPr>
        <p:spPr>
          <a:xfrm flipH="1">
            <a:off x="5372269" y="1399366"/>
            <a:ext cx="60297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D277C1A-33F8-5F4C-97DE-29A125D13734}"/>
              </a:ext>
            </a:extLst>
          </p:cNvPr>
          <p:cNvSpPr txBox="1"/>
          <p:nvPr/>
        </p:nvSpPr>
        <p:spPr>
          <a:xfrm>
            <a:off x="5228447" y="1097660"/>
            <a:ext cx="107112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Channels </a:t>
            </a:r>
            <a:r>
              <a:rPr lang="en-US" sz="1050" i="1" dirty="0">
                <a:latin typeface="Arial" panose="020B0604020202020204" pitchFamily="34" charset="0"/>
                <a:cs typeface="Arial" panose="020B0604020202020204" pitchFamily="34" charset="0"/>
              </a:rPr>
              <a:t>(out)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7D3884-4447-5748-9CFF-58B40FD7A7C1}"/>
              </a:ext>
            </a:extLst>
          </p:cNvPr>
          <p:cNvSpPr txBox="1"/>
          <p:nvPr/>
        </p:nvSpPr>
        <p:spPr>
          <a:xfrm>
            <a:off x="4962622" y="629623"/>
            <a:ext cx="17940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Convolutional kernels</a:t>
            </a:r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B8749C4D-E329-F440-8182-18B9FC873E5F}"/>
              </a:ext>
            </a:extLst>
          </p:cNvPr>
          <p:cNvSpPr/>
          <p:nvPr/>
        </p:nvSpPr>
        <p:spPr>
          <a:xfrm>
            <a:off x="7065312" y="982425"/>
            <a:ext cx="1037907" cy="1037923"/>
          </a:xfrm>
          <a:prstGeom prst="cube">
            <a:avLst>
              <a:gd name="adj" fmla="val 6767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55A153-877F-9B47-B453-9ACEFC556CAF}"/>
              </a:ext>
            </a:extLst>
          </p:cNvPr>
          <p:cNvSpPr txBox="1"/>
          <p:nvPr/>
        </p:nvSpPr>
        <p:spPr>
          <a:xfrm>
            <a:off x="7776557" y="1766432"/>
            <a:ext cx="107112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Channels </a:t>
            </a:r>
            <a:r>
              <a:rPr lang="en-US" sz="1050" i="1" dirty="0">
                <a:latin typeface="Arial" panose="020B0604020202020204" pitchFamily="34" charset="0"/>
                <a:cs typeface="Arial" panose="020B0604020202020204" pitchFamily="34" charset="0"/>
              </a:rPr>
              <a:t>(out)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A146A8B-D440-BF48-B509-D431EA0F79C1}"/>
              </a:ext>
            </a:extLst>
          </p:cNvPr>
          <p:cNvCxnSpPr>
            <a:cxnSpLocks/>
          </p:cNvCxnSpPr>
          <p:nvPr/>
        </p:nvCxnSpPr>
        <p:spPr>
          <a:xfrm flipH="1">
            <a:off x="7568455" y="1399366"/>
            <a:ext cx="645430" cy="64557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Cube 33">
            <a:extLst>
              <a:ext uri="{FF2B5EF4-FFF2-40B4-BE49-F238E27FC236}">
                <a16:creationId xmlns:a16="http://schemas.microsoft.com/office/drawing/2014/main" id="{D85C6283-BA26-4546-85B2-3142023DB2B0}"/>
              </a:ext>
            </a:extLst>
          </p:cNvPr>
          <p:cNvSpPr/>
          <p:nvPr/>
        </p:nvSpPr>
        <p:spPr>
          <a:xfrm>
            <a:off x="3352756" y="3649605"/>
            <a:ext cx="524622" cy="505522"/>
          </a:xfrm>
          <a:prstGeom prst="cube">
            <a:avLst>
              <a:gd name="adj" fmla="val 45219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45C0F601-9918-3C47-B45F-62D6CCD98F6F}"/>
              </a:ext>
            </a:extLst>
          </p:cNvPr>
          <p:cNvSpPr/>
          <p:nvPr/>
        </p:nvSpPr>
        <p:spPr>
          <a:xfrm>
            <a:off x="3101014" y="3902366"/>
            <a:ext cx="524622" cy="505522"/>
          </a:xfrm>
          <a:prstGeom prst="cube">
            <a:avLst>
              <a:gd name="adj" fmla="val 4521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C3E5396B-4AF4-144F-8669-0F516022D7D3}"/>
              </a:ext>
            </a:extLst>
          </p:cNvPr>
          <p:cNvSpPr/>
          <p:nvPr/>
        </p:nvSpPr>
        <p:spPr>
          <a:xfrm>
            <a:off x="4307431" y="3898073"/>
            <a:ext cx="254602" cy="253916"/>
          </a:xfrm>
          <a:prstGeom prst="cube">
            <a:avLst>
              <a:gd name="adj" fmla="val 72572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6944571C-2A77-8143-887A-828C9FC0A367}"/>
              </a:ext>
            </a:extLst>
          </p:cNvPr>
          <p:cNvSpPr/>
          <p:nvPr/>
        </p:nvSpPr>
        <p:spPr>
          <a:xfrm>
            <a:off x="4102992" y="4109946"/>
            <a:ext cx="254602" cy="253916"/>
          </a:xfrm>
          <a:prstGeom prst="cube">
            <a:avLst>
              <a:gd name="adj" fmla="val 7257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F7DDDC39-35A6-6A4C-A791-AE97D4CBDC69}"/>
              </a:ext>
            </a:extLst>
          </p:cNvPr>
          <p:cNvSpPr/>
          <p:nvPr/>
        </p:nvSpPr>
        <p:spPr>
          <a:xfrm>
            <a:off x="4594398" y="3898073"/>
            <a:ext cx="254602" cy="253916"/>
          </a:xfrm>
          <a:prstGeom prst="cube">
            <a:avLst>
              <a:gd name="adj" fmla="val 72572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B2F50906-755C-BD48-8824-A5FBB79647FD}"/>
              </a:ext>
            </a:extLst>
          </p:cNvPr>
          <p:cNvSpPr/>
          <p:nvPr/>
        </p:nvSpPr>
        <p:spPr>
          <a:xfrm>
            <a:off x="4389959" y="4109946"/>
            <a:ext cx="254602" cy="253916"/>
          </a:xfrm>
          <a:prstGeom prst="cube">
            <a:avLst>
              <a:gd name="adj" fmla="val 7257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47C046C4-14D7-694D-8834-674CFDEB1DF6}"/>
              </a:ext>
            </a:extLst>
          </p:cNvPr>
          <p:cNvSpPr/>
          <p:nvPr/>
        </p:nvSpPr>
        <p:spPr>
          <a:xfrm>
            <a:off x="4896402" y="3898073"/>
            <a:ext cx="254602" cy="253916"/>
          </a:xfrm>
          <a:prstGeom prst="cube">
            <a:avLst>
              <a:gd name="adj" fmla="val 72572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A0B3C7F7-5429-AD43-AA52-382E7F8918AB}"/>
              </a:ext>
            </a:extLst>
          </p:cNvPr>
          <p:cNvSpPr/>
          <p:nvPr/>
        </p:nvSpPr>
        <p:spPr>
          <a:xfrm>
            <a:off x="4691963" y="4109946"/>
            <a:ext cx="254602" cy="253916"/>
          </a:xfrm>
          <a:prstGeom prst="cube">
            <a:avLst>
              <a:gd name="adj" fmla="val 7257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8219CF5E-51B9-C744-9AF7-333AAC9A08F2}"/>
              </a:ext>
            </a:extLst>
          </p:cNvPr>
          <p:cNvSpPr/>
          <p:nvPr/>
        </p:nvSpPr>
        <p:spPr>
          <a:xfrm>
            <a:off x="5897169" y="3222279"/>
            <a:ext cx="742783" cy="715400"/>
          </a:xfrm>
          <a:prstGeom prst="cube">
            <a:avLst>
              <a:gd name="adj" fmla="val 60713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6BD47BEC-4206-264D-B4A1-EB2A570AABBE}"/>
              </a:ext>
            </a:extLst>
          </p:cNvPr>
          <p:cNvSpPr/>
          <p:nvPr/>
        </p:nvSpPr>
        <p:spPr>
          <a:xfrm>
            <a:off x="5428968" y="3692488"/>
            <a:ext cx="742783" cy="715400"/>
          </a:xfrm>
          <a:prstGeom prst="cube">
            <a:avLst>
              <a:gd name="adj" fmla="val 6071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A8E749-D740-4F40-9DF9-5F07CE06FA65}"/>
              </a:ext>
            </a:extLst>
          </p:cNvPr>
          <p:cNvSpPr txBox="1"/>
          <p:nvPr/>
        </p:nvSpPr>
        <p:spPr>
          <a:xfrm>
            <a:off x="6029641" y="4290857"/>
            <a:ext cx="129394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Channels </a:t>
            </a:r>
            <a:r>
              <a:rPr lang="en-US" sz="1050" i="1" dirty="0">
                <a:latin typeface="Arial" panose="020B0604020202020204" pitchFamily="34" charset="0"/>
                <a:cs typeface="Arial" panose="020B0604020202020204" pitchFamily="34" charset="0"/>
              </a:rPr>
              <a:t>(out)  / 2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7F525E5-0E0D-ED4B-A3BA-DA645CF16D57}"/>
              </a:ext>
            </a:extLst>
          </p:cNvPr>
          <p:cNvCxnSpPr>
            <a:cxnSpLocks/>
          </p:cNvCxnSpPr>
          <p:nvPr/>
        </p:nvCxnSpPr>
        <p:spPr>
          <a:xfrm flipH="1">
            <a:off x="5818224" y="4074564"/>
            <a:ext cx="404154" cy="40424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FF669F7-D3B5-E542-B76C-937BB10F3091}"/>
              </a:ext>
            </a:extLst>
          </p:cNvPr>
          <p:cNvCxnSpPr>
            <a:cxnSpLocks/>
          </p:cNvCxnSpPr>
          <p:nvPr/>
        </p:nvCxnSpPr>
        <p:spPr>
          <a:xfrm flipH="1">
            <a:off x="6315988" y="3579979"/>
            <a:ext cx="404154" cy="40424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33DD6A8-AB0F-834A-902B-4093B03899F3}"/>
              </a:ext>
            </a:extLst>
          </p:cNvPr>
          <p:cNvCxnSpPr>
            <a:cxnSpLocks/>
          </p:cNvCxnSpPr>
          <p:nvPr/>
        </p:nvCxnSpPr>
        <p:spPr>
          <a:xfrm flipH="1">
            <a:off x="3472760" y="4232937"/>
            <a:ext cx="245818" cy="2458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FEE72AB9-25F2-9443-86E8-36DA43383517}"/>
              </a:ext>
            </a:extLst>
          </p:cNvPr>
          <p:cNvSpPr txBox="1"/>
          <p:nvPr/>
        </p:nvSpPr>
        <p:spPr>
          <a:xfrm>
            <a:off x="3339958" y="4765934"/>
            <a:ext cx="11753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Channels </a:t>
            </a:r>
            <a:r>
              <a:rPr lang="en-US" sz="1050" i="1" dirty="0">
                <a:latin typeface="Arial" panose="020B0604020202020204" pitchFamily="34" charset="0"/>
                <a:cs typeface="Arial" panose="020B0604020202020204" pitchFamily="34" charset="0"/>
              </a:rPr>
              <a:t>(in) / 2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CE430C-2FD4-F041-980E-2A9736BB30E5}"/>
              </a:ext>
            </a:extLst>
          </p:cNvPr>
          <p:cNvCxnSpPr>
            <a:cxnSpLocks/>
          </p:cNvCxnSpPr>
          <p:nvPr/>
        </p:nvCxnSpPr>
        <p:spPr>
          <a:xfrm flipH="1">
            <a:off x="3774724" y="3932432"/>
            <a:ext cx="245818" cy="2458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56B4977-C798-0444-9319-CDDB5949F2C4}"/>
              </a:ext>
            </a:extLst>
          </p:cNvPr>
          <p:cNvCxnSpPr>
            <a:cxnSpLocks/>
          </p:cNvCxnSpPr>
          <p:nvPr/>
        </p:nvCxnSpPr>
        <p:spPr>
          <a:xfrm flipH="1">
            <a:off x="4790947" y="4232936"/>
            <a:ext cx="245818" cy="2458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43188C1-3EC7-3249-8415-D402795A380E}"/>
              </a:ext>
            </a:extLst>
          </p:cNvPr>
          <p:cNvCxnSpPr>
            <a:cxnSpLocks/>
          </p:cNvCxnSpPr>
          <p:nvPr/>
        </p:nvCxnSpPr>
        <p:spPr>
          <a:xfrm flipH="1">
            <a:off x="5060124" y="3967141"/>
            <a:ext cx="245818" cy="2458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Elbow Connector 63">
            <a:extLst>
              <a:ext uri="{FF2B5EF4-FFF2-40B4-BE49-F238E27FC236}">
                <a16:creationId xmlns:a16="http://schemas.microsoft.com/office/drawing/2014/main" id="{4EA6E0CC-0A6C-5549-A549-A8CCDA5DAE2F}"/>
              </a:ext>
            </a:extLst>
          </p:cNvPr>
          <p:cNvCxnSpPr>
            <a:endCxn id="56" idx="0"/>
          </p:cNvCxnSpPr>
          <p:nvPr/>
        </p:nvCxnSpPr>
        <p:spPr>
          <a:xfrm rot="16200000" flipH="1">
            <a:off x="3570307" y="4408622"/>
            <a:ext cx="402072" cy="312552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Elbow Connector 64">
            <a:extLst>
              <a:ext uri="{FF2B5EF4-FFF2-40B4-BE49-F238E27FC236}">
                <a16:creationId xmlns:a16="http://schemas.microsoft.com/office/drawing/2014/main" id="{C2C014A2-FDE1-364B-AEFA-B501165772CB}"/>
              </a:ext>
            </a:extLst>
          </p:cNvPr>
          <p:cNvCxnSpPr>
            <a:cxnSpLocks/>
            <a:endCxn id="56" idx="3"/>
          </p:cNvCxnSpPr>
          <p:nvPr/>
        </p:nvCxnSpPr>
        <p:spPr>
          <a:xfrm rot="5400000">
            <a:off x="4493335" y="4423605"/>
            <a:ext cx="491232" cy="44734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1B0AE38A-1893-214A-9912-00738B5A845E}"/>
              </a:ext>
            </a:extLst>
          </p:cNvPr>
          <p:cNvSpPr txBox="1"/>
          <p:nvPr/>
        </p:nvSpPr>
        <p:spPr>
          <a:xfrm>
            <a:off x="7620905" y="635455"/>
            <a:ext cx="691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F87D14F-F70E-3A4A-B87B-443C0E62B8C8}"/>
              </a:ext>
            </a:extLst>
          </p:cNvPr>
          <p:cNvSpPr txBox="1"/>
          <p:nvPr/>
        </p:nvSpPr>
        <p:spPr>
          <a:xfrm>
            <a:off x="3573174" y="2862379"/>
            <a:ext cx="562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80AC544-A365-E846-BB99-39A7D0CF5B77}"/>
              </a:ext>
            </a:extLst>
          </p:cNvPr>
          <p:cNvSpPr txBox="1"/>
          <p:nvPr/>
        </p:nvSpPr>
        <p:spPr>
          <a:xfrm>
            <a:off x="4248170" y="2866232"/>
            <a:ext cx="17940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Convolutional kernels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25A2DD2-3A45-7E47-9771-5C7D23A2FD5C}"/>
              </a:ext>
            </a:extLst>
          </p:cNvPr>
          <p:cNvSpPr txBox="1"/>
          <p:nvPr/>
        </p:nvSpPr>
        <p:spPr>
          <a:xfrm>
            <a:off x="6172457" y="2879319"/>
            <a:ext cx="691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F98B969-DEA5-2B41-A715-B6179EF092B3}"/>
              </a:ext>
            </a:extLst>
          </p:cNvPr>
          <p:cNvSpPr txBox="1"/>
          <p:nvPr/>
        </p:nvSpPr>
        <p:spPr>
          <a:xfrm>
            <a:off x="230695" y="1568266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Regular 2D convolution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8E01CF-0C4B-E34A-99AE-9C6F1DED87EB}"/>
              </a:ext>
            </a:extLst>
          </p:cNvPr>
          <p:cNvSpPr txBox="1"/>
          <p:nvPr/>
        </p:nvSpPr>
        <p:spPr>
          <a:xfrm>
            <a:off x="210820" y="3705531"/>
            <a:ext cx="2270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Grouped 2D convolution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(with group size 2)</a:t>
            </a:r>
          </a:p>
        </p:txBody>
      </p:sp>
    </p:spTree>
    <p:extLst>
      <p:ext uri="{BB962C8B-B14F-4D97-AF65-F5344CB8AC3E}">
        <p14:creationId xmlns:p14="http://schemas.microsoft.com/office/powerpoint/2010/main" val="2696257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50</Words>
  <Application>Microsoft Macintosh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Sebastian Raschka</dc:creator>
  <cp:lastModifiedBy>Sebastian Raschka</cp:lastModifiedBy>
  <cp:revision>5</cp:revision>
  <dcterms:created xsi:type="dcterms:W3CDTF">2022-03-13T16:30:17Z</dcterms:created>
  <dcterms:modified xsi:type="dcterms:W3CDTF">2022-03-13T16:45:42Z</dcterms:modified>
</cp:coreProperties>
</file>