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Welcome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pic>
        <p:nvPicPr>
          <p:cNvPr id="4" name="Picture 3" descr="temp_pptx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743200"/>
            <a:ext cx="3657600" cy="91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