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Picture 3" descr="temp_pptx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743200"/>
            <a:ext cx="3657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