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Product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1828800"/>
            <a:ext cx="2743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Our products lead the market</a:t>
            </a:r>
          </a:p>
        </p:txBody>
      </p:sp>
      <p:pic>
        <p:nvPicPr>
          <p:cNvPr id="5" name="Picture 4" descr="temp_pptx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2286000"/>
            <a:ext cx="2743200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