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4"/>
    <p:sldMasterId id="2147485274" r:id="rId5"/>
    <p:sldMasterId id="2147485299" r:id="rId6"/>
  </p:sldMasterIdLst>
  <p:notesMasterIdLst>
    <p:notesMasterId r:id="rId57"/>
  </p:notesMasterIdLst>
  <p:sldIdLst>
    <p:sldId id="2076137392" r:id="rId7"/>
    <p:sldId id="2147481756" r:id="rId8"/>
    <p:sldId id="2147481805" r:id="rId9"/>
    <p:sldId id="2147481807" r:id="rId10"/>
    <p:sldId id="2147481835" r:id="rId11"/>
    <p:sldId id="2147481778" r:id="rId12"/>
    <p:sldId id="2147481809" r:id="rId13"/>
    <p:sldId id="2147481808" r:id="rId14"/>
    <p:sldId id="2147481814" r:id="rId15"/>
    <p:sldId id="2147481791" r:id="rId16"/>
    <p:sldId id="2147481817" r:id="rId17"/>
    <p:sldId id="2147481818" r:id="rId18"/>
    <p:sldId id="2147481820" r:id="rId19"/>
    <p:sldId id="2147481822" r:id="rId20"/>
    <p:sldId id="2147481821" r:id="rId21"/>
    <p:sldId id="2147481823" r:id="rId22"/>
    <p:sldId id="2147481824" r:id="rId23"/>
    <p:sldId id="2147481810" r:id="rId24"/>
    <p:sldId id="2147481836" r:id="rId25"/>
    <p:sldId id="2147481806" r:id="rId26"/>
    <p:sldId id="2147481839" r:id="rId27"/>
    <p:sldId id="2147481787" r:id="rId28"/>
    <p:sldId id="2147481825" r:id="rId29"/>
    <p:sldId id="2147481826" r:id="rId30"/>
    <p:sldId id="2147481827" r:id="rId31"/>
    <p:sldId id="2147481829" r:id="rId32"/>
    <p:sldId id="2147481830" r:id="rId33"/>
    <p:sldId id="2147481832" r:id="rId34"/>
    <p:sldId id="2147481833" r:id="rId35"/>
    <p:sldId id="2147481849" r:id="rId36"/>
    <p:sldId id="2147481838" r:id="rId37"/>
    <p:sldId id="2147481834" r:id="rId38"/>
    <p:sldId id="2147481837" r:id="rId39"/>
    <p:sldId id="2147481841" r:id="rId40"/>
    <p:sldId id="2147481842" r:id="rId41"/>
    <p:sldId id="2147481853" r:id="rId42"/>
    <p:sldId id="2147481845" r:id="rId43"/>
    <p:sldId id="2147481843" r:id="rId44"/>
    <p:sldId id="2147481848" r:id="rId45"/>
    <p:sldId id="2147481850" r:id="rId46"/>
    <p:sldId id="2147481851" r:id="rId47"/>
    <p:sldId id="2147481811" r:id="rId48"/>
    <p:sldId id="2147481854" r:id="rId49"/>
    <p:sldId id="2147481855" r:id="rId50"/>
    <p:sldId id="2147481856" r:id="rId51"/>
    <p:sldId id="2147481857" r:id="rId52"/>
    <p:sldId id="2147481858" r:id="rId53"/>
    <p:sldId id="2147481859" r:id="rId54"/>
    <p:sldId id="2147481753" r:id="rId55"/>
    <p:sldId id="2147481860"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A8FBC7AE-A48B-4196-8AE3-3D724231701C}">
          <p14:sldIdLst>
            <p14:sldId id="2076137392"/>
          </p14:sldIdLst>
        </p14:section>
        <p14:section name="Materials" id="{FE519F83-3307-4661-A148-798579131382}">
          <p14:sldIdLst>
            <p14:sldId id="2147481756"/>
            <p14:sldId id="2147481805"/>
            <p14:sldId id="2147481807"/>
            <p14:sldId id="2147481835"/>
            <p14:sldId id="2147481778"/>
            <p14:sldId id="2147481809"/>
            <p14:sldId id="2147481808"/>
            <p14:sldId id="2147481814"/>
            <p14:sldId id="2147481791"/>
            <p14:sldId id="2147481817"/>
            <p14:sldId id="2147481818"/>
            <p14:sldId id="2147481820"/>
            <p14:sldId id="2147481822"/>
            <p14:sldId id="2147481821"/>
            <p14:sldId id="2147481823"/>
            <p14:sldId id="2147481824"/>
            <p14:sldId id="2147481810"/>
            <p14:sldId id="2147481836"/>
            <p14:sldId id="2147481806"/>
            <p14:sldId id="2147481839"/>
            <p14:sldId id="2147481787"/>
            <p14:sldId id="2147481825"/>
            <p14:sldId id="2147481826"/>
            <p14:sldId id="2147481827"/>
            <p14:sldId id="2147481829"/>
            <p14:sldId id="2147481830"/>
            <p14:sldId id="2147481832"/>
            <p14:sldId id="2147481833"/>
            <p14:sldId id="2147481849"/>
            <p14:sldId id="2147481838"/>
            <p14:sldId id="2147481834"/>
            <p14:sldId id="2147481837"/>
            <p14:sldId id="2147481841"/>
            <p14:sldId id="2147481842"/>
            <p14:sldId id="2147481853"/>
          </p14:sldIdLst>
        </p14:section>
        <p14:section name="Untitled Section" id="{840C63EB-70A9-2D46-9381-3A6A5F715984}">
          <p14:sldIdLst>
            <p14:sldId id="2147481845"/>
            <p14:sldId id="2147481843"/>
            <p14:sldId id="2147481848"/>
            <p14:sldId id="2147481850"/>
            <p14:sldId id="2147481851"/>
            <p14:sldId id="2147481811"/>
            <p14:sldId id="2147481854"/>
            <p14:sldId id="2147481855"/>
            <p14:sldId id="2147481856"/>
            <p14:sldId id="2147481857"/>
            <p14:sldId id="2147481858"/>
            <p14:sldId id="2147481859"/>
            <p14:sldId id="2147481753"/>
            <p14:sldId id="2147481860"/>
          </p14:sldIdLst>
        </p14:section>
        <p14:section name="Product Deep Dive" id="{3C63279A-6358-4E63-A194-16597EBF40F2}">
          <p14:sldIdLst/>
        </p14:section>
        <p14:section name="Future Innovation" id="{B6A2F4C8-A3B4-47CE-A6FF-E439FA64FAD3}">
          <p14:sldIdLst/>
        </p14:section>
        <p14:section name="Use Cases + Stories" id="{ADB792A8-3716-439E-887A-4B01F97E2C2B}">
          <p14:sldIdLst/>
        </p14:section>
        <p14:section name="Evaluation: Pricing + Tiers + More" id="{0190639F-603B-4B38-B488-BF7EE7040466}">
          <p14:sldIdLst/>
        </p14:section>
        <p14:section name="Next Steps" id="{38DEDA45-E990-46AE-B96B-E4731C29ADE5}">
          <p14:sldIdLst/>
        </p14:section>
        <p14:section name="FAQ" id="{37171EB5-DDB9-4855-BB74-C3B61AD6781B}">
          <p14:sldIdLst/>
        </p14:section>
        <p14:section name="Appendix" id="{7A2820C2-EAE3-4C23-8BB4-3E7EEC88273E}">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82EB03-407E-01D1-7CBB-F45B950A7ECF}" name="Maria Barrios Fernandez (CELA)" initials="MB" userId="S::mariabar@microsoft.com::dc305456-2c7f-4936-9e2b-7984bbfa73b9" providerId="AD"/>
  <p188:author id="{7BCFD710-69A0-6CC7-AC51-E4B08DE0D6C0}" name="Federico Zarfati" initials="FZ" userId="S::fzarfati@microsoft.com::19d0c9d5-1bd1-4346-b0bf-01c02071b7b2" providerId="AD"/>
  <p188:author id="{DC567D15-69EA-7D8B-8CEA-B36732BF40E6}" name="Katelyn Rothney" initials="KR" userId="S::krothney@microsoft.com::957d6278-3e11-4e56-b974-86c79acf98d3" providerId="AD"/>
  <p188:author id="{126C621C-BF35-48BD-6B54-1C521E978B4A}" name="Jhoanna Machado" initials="JM" userId="S::jmachado@microsoft.com::2c81c06a-8af0-443c-b7c4-8dc3a781a9d2" providerId="AD"/>
  <p188:author id="{68D5532C-8410-1CEE-0131-FAE9FF16C1EC}" name="Ben Ufuk Tezcan" initials="BUT" userId="S::ufukt@microsoft.com::6e991d20-f6eb-4461-91d2-01cf7b5331ec" providerId="AD"/>
  <p188:author id="{6C36F833-39F1-C79A-83F3-25B0B5D8B626}" name="Tony Xing" initials="TX" userId="S::tonyxin@microsoft.com::c8d64e0f-2271-4a8f-a398-6f6c83f8a0ff" providerId="AD"/>
  <p188:author id="{678A5841-83EB-E6AF-DECE-621A88F07B5A}" name="Cenyu Zhang" initials="CZ" userId="S::cezhan@microsoft.com::5afb62ff-cc67-41aa-9a84-13f077501f2b" providerId="AD"/>
  <p188:author id="{0FB41745-652E-2147-2A4A-50176497E60F}" name="Keyuna Evans (CELA)" initials="K(" userId="S::keevans@microsoft.com::653310ed-6ca1-49d8-8b9c-3ff545fb456e" providerId="AD"/>
  <p188:author id="{14172D63-F0B2-073A-876E-00F53B3F813A}" name="Deb Adeogba" initials="" userId="S::deadeogb@microsoft.com::fb81c329-b094-4d8c-9199-cdaf42f127a3" providerId="AD"/>
  <p188:author id="{24B5F990-F94B-5D55-1539-20CA3682A423}" name="Louise Han" initials="LH" userId="S::jingruhan@microsoft.com::06fba260-fafa-4323-a01a-0dc6b9c493d5" providerId="AD"/>
  <p188:author id="{76B48EB4-4523-A50C-86B2-40AADE3CD6A3}" name="Jinrui Shao" initials="JS" userId="S::jinruishao@microsoft.com::dfffa9ff-95d3-4674-b4e7-f57d632b1d91" providerId="AD"/>
  <p188:author id="{6E6728C9-884C-917D-38D8-6755EA7C4588}" name="Marcia Harris (SHE/HER CELA)" initials="MC" userId="S::maharr@microsoft.com::bb7ac3d9-125c-4d26-a695-8b0d5e307fb1" providerId="AD"/>
  <p188:author id="{036A32CC-B169-AD24-8D6C-13468C089A32}" name="Courtney Walsh" initials="CW" userId="S::courtneyg@silverfoxprod.com::daf9133a-e195-4e64-9b96-c39fb023d4f2" providerId="AD"/>
  <p188:author id="{D1E161CD-CFBE-C438-6009-2385097049D2}" name="Ned Locke (CELA)" initials="N(" userId="S::nedlocke@microsoft.com::e19e54ad-45db-4f3a-8f21-713c4dae2fca" providerId="AD"/>
  <p188:author id="{4B3817D4-DA2D-FC6F-2BFD-199AE1E58509}" name="Lucia Huo" initials="LH" userId="S::luhuo@microsoft.com::cbf2c172-b844-496b-9ef9-d2ef295ab7f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FFFFFF"/>
    <a:srgbClr val="F6F8FA"/>
    <a:srgbClr val="040609"/>
    <a:srgbClr val="2F2F2F"/>
    <a:srgbClr val="2F2F04"/>
    <a:srgbClr val="4283D2"/>
    <a:srgbClr val="1196D6"/>
    <a:srgbClr val="B6F4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FA0701-A54D-A2AA-E0F2-A79049B43FA1}" v="11" dt="2023-12-04T14:25:49.350"/>
    <p1510:client id="{685512CD-41C6-44DB-D8EC-0F74965B8AA7}" v="2" dt="2023-12-05T16:40:10.400"/>
    <p1510:client id="{7B99B5FF-4F45-4D4A-B2A7-48F0704EA1E5}" v="207" dt="2023-12-05T18:02:32.2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33"/>
    <p:restoredTop sz="94573"/>
  </p:normalViewPr>
  <p:slideViewPr>
    <p:cSldViewPr snapToGrid="0">
      <p:cViewPr varScale="1">
        <p:scale>
          <a:sx n="108" d="100"/>
          <a:sy n="108" d="100"/>
        </p:scale>
        <p:origin x="232" y="24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F47249-DF79-4882-936C-0831A41807C8}" type="datetimeFigureOut">
              <a:rPr lang="en-US" smtClean="0"/>
              <a:t>12/4/23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23ABC7-CD12-4C59-99B4-CC441555AD96}" type="slidenum">
              <a:rPr lang="en-US" smtClean="0"/>
              <a:t>‹#›</a:t>
            </a:fld>
            <a:endParaRPr lang="en-US"/>
          </a:p>
        </p:txBody>
      </p:sp>
    </p:spTree>
    <p:extLst>
      <p:ext uri="{BB962C8B-B14F-4D97-AF65-F5344CB8AC3E}">
        <p14:creationId xmlns:p14="http://schemas.microsoft.com/office/powerpoint/2010/main" val="131891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ewyorker.com/news/q-and-a/the-underworld-of-online-content-moderatio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orbes.com/sites/piasilva/2021/12/13/3-key-things-to-know-about-the-future-of-content-moderation-and-why-each-matters/?sh=2136ab24438a"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00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12/4/23 1:18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24893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9F6A8-361E-439A-86B8-0603965A70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738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9F6A8-361E-439A-86B8-0603965A70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200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9F6A8-361E-439A-86B8-0603965A70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897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9F6A8-361E-439A-86B8-0603965A70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526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9F6A8-361E-439A-86B8-0603965A70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484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68F22-C432-46A2-99EE-CB274016C3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929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68F22-C432-46A2-99EE-CB274016C3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997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t>
            </a:r>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E8CBC530-F4EE-4F11-9D05-65DBEBD7ECA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813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68F22-C432-46A2-99EE-CB274016C3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268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12/4/23 1:18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4776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 moderation can be “psychologically taxing”, “contract terms or burnout…”, “front-line decisions…” – source: </a:t>
            </a:r>
            <a:r>
              <a:rPr lang="en-US" dirty="0">
                <a:hlinkClick r:id="rId3"/>
              </a:rPr>
              <a:t>The Underworld of Online Content Moderation | The New Yorker</a:t>
            </a:r>
            <a:endParaRPr lang="en-US" dirty="0"/>
          </a:p>
          <a:p>
            <a:endParaRPr lang="en-US" dirty="0"/>
          </a:p>
          <a:p>
            <a:r>
              <a:rPr lang="en-US" dirty="0"/>
              <a:t>Growth of complex content: </a:t>
            </a:r>
            <a:r>
              <a:rPr lang="en-US" dirty="0">
                <a:hlinkClick r:id="rId4"/>
              </a:rPr>
              <a:t>3 Key Things To Know About The Future Of Content Moderation (And Why Each Matters) (forbes.com)</a:t>
            </a:r>
            <a:r>
              <a:rPr lang="en-US" dirty="0"/>
              <a:t>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12/4/23 1:18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3701115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12/4/23 1:18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41143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12/4/23 1:18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3419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12/4/23 1:18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2500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12/4/23 1:18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6543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12/4/23 1:18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0268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12/4/23 1:18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68441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12/4/23 1:18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305242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12/4/23 1:18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9991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68F22-C432-46A2-99EE-CB274016C3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892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68F22-C432-46A2-99EE-CB274016C3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684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68F22-C432-46A2-99EE-CB274016C3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8477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68F22-C432-46A2-99EE-CB274016C3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1023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12/4/23 1:18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071423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12/4/23 1:18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93470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12/4/23 2:07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10482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12/4/23 1:18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91711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68F22-C432-46A2-99EE-CB274016C3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1406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68F22-C432-46A2-99EE-CB274016C3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1095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12/4/23 1:55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605392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12/4/23 1:42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238267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68F22-C432-46A2-99EE-CB274016C3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658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68F22-C432-46A2-99EE-CB274016C3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896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12/4/23 2:07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26900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12/4/23 2:09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097929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12/4/23 2:17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311985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12/4/23 2:32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21738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12/4/23 2:58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49579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12/4/23 2:38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886711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So with the world changing, technology advancing, and the potential for real, meaningful impact, the opportunity is </a:t>
            </a:r>
            <a:r>
              <a:rPr lang="en-US" sz="1800" b="1">
                <a:effectLst/>
                <a:latin typeface="Segoe UI" panose="020B0502040204020203" pitchFamily="34" charset="0"/>
                <a:ea typeface="Calibri" panose="020F0502020204030204" pitchFamily="34" charset="0"/>
                <a:cs typeface="Times New Roman" panose="02020603050405020304" pitchFamily="18" charset="0"/>
              </a:rPr>
              <a:t>yours </a:t>
            </a:r>
            <a:r>
              <a:rPr lang="en-US" sz="1800">
                <a:effectLst/>
                <a:latin typeface="Segoe UI" panose="020B0502040204020203" pitchFamily="34" charset="0"/>
                <a:ea typeface="Calibri" panose="020F0502020204030204" pitchFamily="34" charset="0"/>
                <a:cs typeface="Times New Roman" panose="02020603050405020304" pitchFamily="18" charset="0"/>
              </a:rPr>
              <a:t>to lead the AI transformation.</a:t>
            </a:r>
          </a:p>
          <a:p>
            <a:pPr marL="0" marR="0">
              <a:lnSpc>
                <a:spcPct val="105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How will your organization seize the full potential of AI, while safeguarding your business, your data, and your employees?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0889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68F22-C432-46A2-99EE-CB274016C3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7303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t>That’s why we began our Responsible AI journey back in 2017.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Segoe UI" panose="020B0502040204020203" pitchFamily="34" charset="0"/>
              </a:rPr>
              <a:t>We believe that the development and deployment of AI must be guided by the creation of an ethical framework. In 2018, we set out our view that there are six core principles that should guide the work around AI. </a:t>
            </a:r>
            <a:endParaRPr lang="en-US" sz="1800" b="0" i="0"/>
          </a:p>
          <a:p>
            <a:endParaRPr lang="en-US" sz="1800" b="0" i="0">
              <a:solidFill>
                <a:srgbClr val="000000"/>
              </a:solidFill>
              <a:effectLst/>
              <a:latin typeface="Segoe UI" panose="020B0502040204020203" pitchFamily="34" charset="0"/>
            </a:endParaRPr>
          </a:p>
          <a:p>
            <a:r>
              <a:rPr lang="en-US" sz="1800" b="0" i="0">
                <a:solidFill>
                  <a:srgbClr val="000000"/>
                </a:solidFill>
                <a:effectLst/>
                <a:latin typeface="Segoe UI" panose="020B0502040204020203" pitchFamily="34" charset="0"/>
              </a:rPr>
              <a:t>But it’s not enough to define these principles – we need to operationalize them at scale as well. </a:t>
            </a:r>
          </a:p>
          <a:p>
            <a:endParaRPr lang="en-US" sz="1800" b="0" i="0">
              <a:solidFill>
                <a:srgbClr val="000000"/>
              </a:solidFill>
              <a:effectLst/>
              <a:latin typeface="Segoe UI" panose="020B0502040204020203" pitchFamily="34" charset="0"/>
              <a:ea typeface="Times New Roman" panose="02020603050405020304" pitchFamily="18" charset="0"/>
            </a:endParaRPr>
          </a:p>
          <a:p>
            <a:r>
              <a:rPr lang="en-US" sz="1800">
                <a:latin typeface="Segoe UI" panose="020B0502040204020203" pitchFamily="34" charset="0"/>
                <a:ea typeface="Times New Roman" panose="02020603050405020304" pitchFamily="18" charset="0"/>
              </a:rPr>
              <a:t>We’re focused on four key areas to help put these principles into action: </a:t>
            </a:r>
            <a:endParaRPr lang="en-US" sz="1800"/>
          </a:p>
          <a:p>
            <a:pPr marL="349964" indent="-349964">
              <a:lnSpc>
                <a:spcPct val="107000"/>
              </a:lnSpc>
              <a:spcAft>
                <a:spcPts val="816"/>
              </a:spcAft>
              <a:buFont typeface="+mj-lt"/>
              <a:buAutoNum type="arabicPeriod"/>
              <a:tabLst>
                <a:tab pos="466618" algn="l"/>
              </a:tabLst>
            </a:pPr>
            <a:r>
              <a:rPr lang="en-US" sz="1800" b="0">
                <a:latin typeface="Segoe UI" panose="020B0502040204020203" pitchFamily="34" charset="0"/>
                <a:ea typeface="Calibri" panose="020F0502020204030204" pitchFamily="34" charset="0"/>
                <a:cs typeface="Times New Roman" panose="02020603050405020304" pitchFamily="18" charset="0"/>
              </a:rPr>
              <a:t>First, you need governance. </a:t>
            </a:r>
          </a:p>
          <a:p>
            <a:pPr marL="349964" indent="-349964">
              <a:lnSpc>
                <a:spcPct val="107000"/>
              </a:lnSpc>
              <a:spcAft>
                <a:spcPts val="816"/>
              </a:spcAft>
              <a:buFont typeface="+mj-lt"/>
              <a:buAutoNum type="arabicPeriod"/>
              <a:tabLst>
                <a:tab pos="466618" algn="l"/>
              </a:tabLst>
            </a:pPr>
            <a:r>
              <a:rPr lang="en-US" sz="1800" b="0">
                <a:latin typeface="Segoe UI" panose="020B0502040204020203" pitchFamily="34" charset="0"/>
                <a:ea typeface="Calibri" panose="020F0502020204030204" pitchFamily="34" charset="0"/>
                <a:cs typeface="Times New Roman" panose="02020603050405020304" pitchFamily="18" charset="0"/>
              </a:rPr>
              <a:t>Second, you need the rules to standardize AI requirements. </a:t>
            </a:r>
          </a:p>
          <a:p>
            <a:pPr marL="349964" indent="-349964">
              <a:lnSpc>
                <a:spcPct val="107000"/>
              </a:lnSpc>
              <a:spcAft>
                <a:spcPts val="816"/>
              </a:spcAft>
              <a:buFont typeface="+mj-lt"/>
              <a:buAutoNum type="arabicPeriod"/>
              <a:tabLst>
                <a:tab pos="466618" algn="l"/>
              </a:tabLst>
            </a:pPr>
            <a:r>
              <a:rPr lang="en-US" sz="1800" b="0">
                <a:latin typeface="Segoe UI" panose="020B0502040204020203" pitchFamily="34" charset="0"/>
                <a:ea typeface="Calibri" panose="020F0502020204030204" pitchFamily="34" charset="0"/>
                <a:cs typeface="Times New Roman" panose="02020603050405020304" pitchFamily="18" charset="0"/>
              </a:rPr>
              <a:t>Third, you need training and best practices. </a:t>
            </a:r>
          </a:p>
          <a:p>
            <a:pPr marL="349964" indent="-349964">
              <a:lnSpc>
                <a:spcPct val="107000"/>
              </a:lnSpc>
              <a:spcAft>
                <a:spcPts val="816"/>
              </a:spcAft>
              <a:buFont typeface="+mj-lt"/>
              <a:buAutoNum type="arabicPeriod"/>
              <a:tabLst>
                <a:tab pos="466618" algn="l"/>
              </a:tabLst>
            </a:pPr>
            <a:r>
              <a:rPr lang="en-US" sz="1800" b="0">
                <a:latin typeface="Segoe UI" panose="020B0502040204020203" pitchFamily="34" charset="0"/>
                <a:ea typeface="Calibri" panose="020F0502020204030204" pitchFamily="34" charset="0"/>
                <a:cs typeface="Times New Roman" panose="02020603050405020304" pitchFamily="18" charset="0"/>
              </a:rPr>
              <a:t>And fourth, you need the tools for implementation. </a:t>
            </a:r>
            <a:endParaRPr lang="en-US" sz="1800" b="0"/>
          </a:p>
          <a:p>
            <a:endParaRPr lang="en-US" sz="1800"/>
          </a:p>
          <a:p>
            <a:r>
              <a:rPr lang="en-US" sz="1800"/>
              <a:t>We’ll talk more about some of this tooling later on, but for now let’s ask the question: </a:t>
            </a:r>
          </a:p>
          <a:p>
            <a:endParaRPr lang="en-US" sz="1800"/>
          </a:p>
          <a:p>
            <a:r>
              <a:rPr lang="en-US" sz="1800"/>
              <a:t>How can you get started?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19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9F6A8-361E-439A-86B8-0603965A70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923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9F6A8-361E-439A-86B8-0603965A70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073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9F6A8-361E-439A-86B8-0603965A70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4130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0.jpeg"/><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0.jpeg"/><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customers.microsoft.com/en-au/story/822271-bbc-deploys-beeb-a-custom-voice-assistant-on-azure" TargetMode="External"/><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customers.microsoft.com/en-au/story/822271-bbc-deploys-beeb-a-custom-voice-assistant-on-azure" TargetMode="External"/><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 Title square photo placehold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6" name="Picture Placeholder" descr="This photo is a 'placeholder' only. Drag or drop your photo here, or click and tap the center to insert a photo.">
            <a:extLst>
              <a:ext uri="{FF2B5EF4-FFF2-40B4-BE49-F238E27FC236}">
                <a16:creationId xmlns:a16="http://schemas.microsoft.com/office/drawing/2014/main" id="{DC2208ED-1531-486A-A671-D18711B4782D}"/>
              </a:ext>
            </a:extLst>
          </p:cNvPr>
          <p:cNvSpPr>
            <a:spLocks noGrp="1"/>
          </p:cNvSpPr>
          <p:nvPr>
            <p:ph type="pic" sz="quarter" idx="11" hasCustomPrompt="1"/>
          </p:nvPr>
        </p:nvSpPr>
        <p:spPr bwMode="ltGray">
          <a:xfrm>
            <a:off x="5334000" y="0"/>
            <a:ext cx="6858000" cy="6858000"/>
          </a:xfr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853552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05126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238885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902498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241962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99172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8146870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2624554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368232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Diagonal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737"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96FC256F-5E96-4FBB-9716-7513A1C62748}"/>
              </a:ext>
            </a:extLst>
          </p:cNvPr>
          <p:cNvSpPr>
            <a:spLocks noGrp="1" noChangeAspect="1"/>
          </p:cNvSpPr>
          <p:nvPr>
            <p:ph type="pic" sz="quarter" idx="11" hasCustomPrompt="1"/>
          </p:nvPr>
        </p:nvSpPr>
        <p:spPr bwMode="ltGray">
          <a:xfrm>
            <a:off x="5334000"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8556980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1" pos="2993">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9118132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 Title square photo placehol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8B2807B7-DE13-4A56-9011-FC9C05D3A5EB}"/>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pic>
        <p:nvPicPr>
          <p:cNvPr id="3" name="MS logo white - EMF" descr="Microsoft logo white text version">
            <a:extLst>
              <a:ext uri="{FF2B5EF4-FFF2-40B4-BE49-F238E27FC236}">
                <a16:creationId xmlns:a16="http://schemas.microsoft.com/office/drawing/2014/main" id="{93E329B9-3D6B-43EA-8364-331D930A2D03}"/>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69744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agonal Right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745738" cy="5683249"/>
          </a:xfrm>
        </p:spPr>
        <p:txBody>
          <a:bodyPr anchor="ctr"/>
          <a:lstStyle/>
          <a:p>
            <a:r>
              <a:rPr lang="en-US"/>
              <a:t>Click to edit Master title style</a:t>
            </a:r>
          </a:p>
        </p:txBody>
      </p:sp>
      <p:sp>
        <p:nvSpPr>
          <p:cNvPr id="9" name="Picture Placeholder 8" descr="This photo is a 'placeholder' only. Drag or drop your photo here, or click and tap the center to insert a photo.">
            <a:extLst>
              <a:ext uri="{FF2B5EF4-FFF2-40B4-BE49-F238E27FC236}">
                <a16:creationId xmlns:a16="http://schemas.microsoft.com/office/drawing/2014/main" id="{2329700E-8602-48B7-B5D9-EEDEF0890439}"/>
              </a:ext>
            </a:extLst>
          </p:cNvPr>
          <p:cNvSpPr>
            <a:spLocks noGrp="1" noChangeAspect="1"/>
          </p:cNvSpPr>
          <p:nvPr>
            <p:ph type="pic" sz="quarter" idx="11" hasCustomPrompt="1"/>
          </p:nvPr>
        </p:nvSpPr>
        <p:spPr bwMode="ltGray">
          <a:xfrm>
            <a:off x="5334000"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CB83FC06-DEAF-44A6-AE44-1424370CFF6E}"/>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84275235"/>
      </p:ext>
    </p:extLst>
  </p:cSld>
  <p:clrMapOvr>
    <a:masterClrMapping/>
  </p:clrMapOvr>
  <p:transition>
    <p:fade/>
  </p:transition>
  <p:extLst>
    <p:ext uri="{DCECCB84-F9BA-43D5-87BE-67443E8EF086}">
      <p15:sldGuideLst xmlns:p15="http://schemas.microsoft.com/office/powerpoint/2012/main">
        <p15:guide id="5" orient="horz" pos="2160">
          <p15:clr>
            <a:srgbClr val="5ACBF0"/>
          </p15:clr>
        </p15:guide>
        <p15:guide id="6" pos="3360">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90281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1796771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440510"/>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2730983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0847994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7798062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8802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9847640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219845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5166032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2435480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627165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9639479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1894223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7350155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7865871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3196619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09375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209450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824528944"/>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pic>
        <p:nvPicPr>
          <p:cNvPr id="2" name="MS logo white - EMF" descr="Microsoft logo white text version">
            <a:extLst>
              <a:ext uri="{FF2B5EF4-FFF2-40B4-BE49-F238E27FC236}">
                <a16:creationId xmlns:a16="http://schemas.microsoft.com/office/drawing/2014/main" id="{962D3685-4435-423E-AC9A-86C3F6305A3A}"/>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79926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432731329"/>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48952679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3070970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7036769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4816894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2418372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10227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643753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4110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6947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07004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03651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997696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36325796"/>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421668"/>
      </p:ext>
    </p:extLst>
  </p:cSld>
  <p:clrMapOvr>
    <a:masterClrMapping/>
  </p:clrMapOvr>
  <p:transition>
    <p:fade/>
  </p:transition>
  <p:extLst>
    <p:ext uri="{DCECCB84-F9BA-43D5-87BE-67443E8EF086}">
      <p15:sldGuideLst xmlns:p15="http://schemas.microsoft.com/office/powerpoint/2012/main">
        <p15:guide id="15">
          <p15:clr>
            <a:srgbClr val="A4A3A4"/>
          </p15:clr>
        </p15:guide>
        <p15:guide id="16" pos="384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DE9FE9EA-07F9-FF9E-060B-5186390F4424}"/>
              </a:ext>
            </a:extLst>
          </p:cNvPr>
          <p:cNvSpPr>
            <a:spLocks noGrp="1"/>
          </p:cNvSpPr>
          <p:nvPr>
            <p:ph type="body" sz="quarter" idx="11" hasCustomPrompt="1"/>
          </p:nvPr>
        </p:nvSpPr>
        <p:spPr>
          <a:xfrm>
            <a:off x="1054173" y="2609211"/>
            <a:ext cx="6635456" cy="1369493"/>
          </a:xfrm>
          <a:prstGeom prst="rect">
            <a:avLst/>
          </a:prstGeom>
        </p:spPr>
        <p:txBody>
          <a:bodyPr anchor="t"/>
          <a:lstStyle>
            <a:lvl1pPr marL="0" indent="0">
              <a:lnSpc>
                <a:spcPct val="90000"/>
              </a:lnSpc>
              <a:buNone/>
              <a:defRPr sz="4400" b="1" i="0" spc="0">
                <a:solidFill>
                  <a:schemeClr val="bg1"/>
                </a:solidFill>
                <a:latin typeface="Segoe UI Variable Display Semibold" pitchFamily="2" charset="0"/>
              </a:defRPr>
            </a:lvl1pPr>
          </a:lstStyle>
          <a:p>
            <a:pPr lvl="0"/>
            <a:r>
              <a:rPr lang="en-US"/>
              <a:t>Lorem Ipsum</a:t>
            </a:r>
          </a:p>
        </p:txBody>
      </p:sp>
      <p:pic>
        <p:nvPicPr>
          <p:cNvPr id="5" name="Picture 4">
            <a:extLst>
              <a:ext uri="{FF2B5EF4-FFF2-40B4-BE49-F238E27FC236}">
                <a16:creationId xmlns:a16="http://schemas.microsoft.com/office/drawing/2014/main" id="{D05D39D9-3533-F603-7AB6-EE6B9DD4BCD8}"/>
              </a:ext>
            </a:extLst>
          </p:cNvPr>
          <p:cNvPicPr>
            <a:picLocks noChangeAspect="1"/>
          </p:cNvPicPr>
          <p:nvPr userDrawn="1"/>
        </p:nvPicPr>
        <p:blipFill rotWithShape="1">
          <a:blip r:embed="rId2" cstate="email">
            <a:alphaModFix amt="51000"/>
            <a:extLst>
              <a:ext uri="{28A0092B-C50C-407E-A947-70E740481C1C}">
                <a14:useLocalDpi xmlns:a14="http://schemas.microsoft.com/office/drawing/2010/main"/>
              </a:ext>
            </a:extLst>
          </a:blip>
          <a:srcRect l="21521" t="42191" r="2205" b="5358"/>
          <a:stretch/>
        </p:blipFill>
        <p:spPr>
          <a:xfrm rot="5400000">
            <a:off x="8213207" y="798163"/>
            <a:ext cx="4776954" cy="3180632"/>
          </a:xfrm>
          <a:prstGeom prst="rect">
            <a:avLst/>
          </a:prstGeom>
        </p:spPr>
      </p:pic>
      <p:sp>
        <p:nvSpPr>
          <p:cNvPr id="3" name="Text Placeholder 12">
            <a:extLst>
              <a:ext uri="{FF2B5EF4-FFF2-40B4-BE49-F238E27FC236}">
                <a16:creationId xmlns:a16="http://schemas.microsoft.com/office/drawing/2014/main" id="{497C7890-7060-4DB4-16A3-9B701BF9DE00}"/>
              </a:ext>
            </a:extLst>
          </p:cNvPr>
          <p:cNvSpPr>
            <a:spLocks noGrp="1"/>
          </p:cNvSpPr>
          <p:nvPr>
            <p:ph type="body" sz="quarter" idx="12" hasCustomPrompt="1"/>
          </p:nvPr>
        </p:nvSpPr>
        <p:spPr>
          <a:xfrm>
            <a:off x="1054173" y="4313760"/>
            <a:ext cx="6635456" cy="710063"/>
          </a:xfrm>
          <a:prstGeom prst="rect">
            <a:avLst/>
          </a:prstGeom>
        </p:spPr>
        <p:txBody>
          <a:bodyPr anchor="t"/>
          <a:lstStyle>
            <a:lvl1pPr marL="0" indent="0">
              <a:lnSpc>
                <a:spcPct val="90000"/>
              </a:lnSpc>
              <a:buNone/>
              <a:defRPr sz="2000" b="1" i="0" spc="0">
                <a:solidFill>
                  <a:schemeClr val="accent1"/>
                </a:solidFill>
                <a:latin typeface="Segoe UI Variable Display Semibold" pitchFamily="2" charset="0"/>
              </a:defRPr>
            </a:lvl1pPr>
          </a:lstStyle>
          <a:p>
            <a:pPr lvl="0"/>
            <a:r>
              <a:rPr lang="en-US"/>
              <a:t>FY24 Lorem</a:t>
            </a:r>
          </a:p>
          <a:p>
            <a:pPr lvl="0"/>
            <a:r>
              <a:rPr lang="en-US"/>
              <a:t>L100 Ipsum</a:t>
            </a:r>
          </a:p>
        </p:txBody>
      </p:sp>
    </p:spTree>
    <p:extLst>
      <p:ext uri="{BB962C8B-B14F-4D97-AF65-F5344CB8AC3E}">
        <p14:creationId xmlns:p14="http://schemas.microsoft.com/office/powerpoint/2010/main" val="4183694369"/>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C0C3FAF5-215B-0D6D-DB94-0848688D8223}"/>
              </a:ext>
            </a:extLst>
          </p:cNvPr>
          <p:cNvSpPr>
            <a:spLocks noGrp="1"/>
          </p:cNvSpPr>
          <p:nvPr>
            <p:ph type="body" sz="quarter" idx="17" hasCustomPrompt="1"/>
          </p:nvPr>
        </p:nvSpPr>
        <p:spPr>
          <a:xfrm>
            <a:off x="0" y="509301"/>
            <a:ext cx="12191999" cy="1090900"/>
          </a:xfrm>
          <a:prstGeom prst="rect">
            <a:avLst/>
          </a:prstGeom>
        </p:spPr>
        <p:txBody>
          <a:bodyPr/>
          <a:lstStyle>
            <a:lvl1pPr marL="0" indent="0" algn="ctr">
              <a:lnSpc>
                <a:spcPts val="4000"/>
              </a:lnSpc>
              <a:buNone/>
              <a:defRPr sz="4000" b="1" i="0" spc="0">
                <a:solidFill>
                  <a:schemeClr val="bg1"/>
                </a:solidFill>
                <a:latin typeface="Segoe UI Variable Display Semibold" pitchFamily="2" charset="0"/>
                <a:cs typeface="Segoe UI Semibold 8" panose="020B0502040204020203" pitchFamily="34" charset="0"/>
              </a:defRPr>
            </a:lvl1pPr>
          </a:lstStyle>
          <a:p>
            <a:pPr lvl="0"/>
            <a:r>
              <a:rPr lang="en-US"/>
              <a:t>Lorem ipsum dolor sit </a:t>
            </a:r>
            <a:r>
              <a:rPr lang="en-US" err="1"/>
              <a:t>amet</a:t>
            </a:r>
            <a:br>
              <a:rPr lang="en-US"/>
            </a:br>
            <a:r>
              <a:rPr lang="en-US" err="1"/>
              <a:t>consectetur</a:t>
            </a:r>
            <a:r>
              <a:rPr lang="en-US"/>
              <a:t> </a:t>
            </a:r>
            <a:r>
              <a:rPr lang="en-US" err="1"/>
              <a:t>adipiscing</a:t>
            </a:r>
            <a:r>
              <a:rPr lang="en-US"/>
              <a:t> </a:t>
            </a:r>
            <a:r>
              <a:rPr lang="en-US" err="1"/>
              <a:t>elit</a:t>
            </a:r>
            <a:endParaRPr lang="en-US"/>
          </a:p>
        </p:txBody>
      </p:sp>
    </p:spTree>
    <p:extLst>
      <p:ext uri="{BB962C8B-B14F-4D97-AF65-F5344CB8AC3E}">
        <p14:creationId xmlns:p14="http://schemas.microsoft.com/office/powerpoint/2010/main" val="11315687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alf Spli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A98A90A1-34A1-0E1C-5E46-5A952E5023F7}"/>
              </a:ext>
            </a:extLst>
          </p:cNvPr>
          <p:cNvSpPr>
            <a:spLocks noGrp="1"/>
          </p:cNvSpPr>
          <p:nvPr>
            <p:ph type="pic" sz="quarter" idx="15"/>
          </p:nvPr>
        </p:nvSpPr>
        <p:spPr>
          <a:xfrm>
            <a:off x="6913589" y="1341302"/>
            <a:ext cx="4601472" cy="4175395"/>
          </a:xfrm>
          <a:prstGeom prst="roundRect">
            <a:avLst/>
          </a:prstGeom>
          <a:solidFill>
            <a:schemeClr val="accent4"/>
          </a:solidFill>
        </p:spPr>
        <p:txBody>
          <a:bodyPr/>
          <a:lstStyle/>
          <a:p>
            <a:endParaRPr lang="en-US"/>
          </a:p>
        </p:txBody>
      </p:sp>
      <p:sp>
        <p:nvSpPr>
          <p:cNvPr id="7" name="Text Placeholder 6">
            <a:extLst>
              <a:ext uri="{FF2B5EF4-FFF2-40B4-BE49-F238E27FC236}">
                <a16:creationId xmlns:a16="http://schemas.microsoft.com/office/drawing/2014/main" id="{9BEE8F87-EE31-FED8-0EE6-24E5B41C5620}"/>
              </a:ext>
            </a:extLst>
          </p:cNvPr>
          <p:cNvSpPr>
            <a:spLocks noGrp="1"/>
          </p:cNvSpPr>
          <p:nvPr>
            <p:ph type="body" sz="quarter" idx="11" hasCustomPrompt="1"/>
          </p:nvPr>
        </p:nvSpPr>
        <p:spPr>
          <a:xfrm>
            <a:off x="572859" y="1586911"/>
            <a:ext cx="6077323" cy="2645935"/>
          </a:xfrm>
          <a:prstGeom prst="rect">
            <a:avLst/>
          </a:prstGeom>
        </p:spPr>
        <p:txBody>
          <a:bodyPr/>
          <a:lstStyle>
            <a:lvl1pPr marL="457200" indent="-457200">
              <a:lnSpc>
                <a:spcPct val="90000"/>
              </a:lnSpc>
              <a:buFont typeface="Arial" panose="020B0604020202020204" pitchFamily="34" charset="0"/>
              <a:buChar char="•"/>
              <a:defRPr sz="2800" b="0" i="0" spc="0">
                <a:solidFill>
                  <a:schemeClr val="bg1"/>
                </a:solidFill>
                <a:latin typeface="Segoe UI Variable Text" pitchFamily="2"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“Lorem ipsum Lorem ipsum</a:t>
            </a:r>
            <a:br>
              <a:rPr lang="en-US"/>
            </a:br>
            <a:r>
              <a:rPr lang="en-US"/>
              <a:t> dolor sit </a:t>
            </a:r>
            <a:r>
              <a:rPr lang="en-US" err="1"/>
              <a:t>amet</a:t>
            </a:r>
            <a:r>
              <a:rPr lang="en-US"/>
              <a:t>, </a:t>
            </a:r>
            <a:r>
              <a:rPr lang="en-US" err="1"/>
              <a:t>consectetur</a:t>
            </a:r>
            <a:r>
              <a:rPr lang="en-US"/>
              <a:t> </a:t>
            </a:r>
            <a:br>
              <a:rPr lang="en-US"/>
            </a:br>
            <a:r>
              <a:rPr lang="en-US"/>
              <a:t> </a:t>
            </a:r>
            <a:r>
              <a:rPr lang="en-US" err="1"/>
              <a:t>adipiscing</a:t>
            </a:r>
            <a:r>
              <a:rPr lang="en-US"/>
              <a:t> </a:t>
            </a:r>
            <a:r>
              <a:rPr lang="en-US" err="1"/>
              <a:t>elit</a:t>
            </a:r>
            <a:r>
              <a:rPr lang="en-US"/>
              <a:t>, sed do </a:t>
            </a:r>
            <a:br>
              <a:rPr lang="en-US"/>
            </a:br>
            <a:r>
              <a:rPr lang="en-US"/>
              <a:t> </a:t>
            </a:r>
            <a:r>
              <a:rPr lang="en-US" err="1"/>
              <a:t>eiusmod</a:t>
            </a:r>
            <a:r>
              <a:rPr lang="en-US"/>
              <a:t> </a:t>
            </a:r>
            <a:r>
              <a:rPr lang="en-US" err="1"/>
              <a:t>tempor</a:t>
            </a:r>
            <a:r>
              <a:rPr lang="en-US"/>
              <a:t> </a:t>
            </a:r>
            <a:r>
              <a:rPr lang="en-US" err="1"/>
              <a:t>incididunt</a:t>
            </a:r>
            <a:r>
              <a:rPr lang="en-US"/>
              <a:t> </a:t>
            </a:r>
            <a:br>
              <a:rPr lang="en-US"/>
            </a:br>
            <a:r>
              <a:rPr lang="en-US"/>
              <a:t> </a:t>
            </a:r>
            <a:r>
              <a:rPr lang="en-US" err="1"/>
              <a:t>ut</a:t>
            </a:r>
            <a:r>
              <a:rPr lang="en-US"/>
              <a:t> labore et dolore magna.”</a:t>
            </a:r>
          </a:p>
        </p:txBody>
      </p:sp>
      <p:sp>
        <p:nvSpPr>
          <p:cNvPr id="9" name="Text Placeholder 6">
            <a:extLst>
              <a:ext uri="{FF2B5EF4-FFF2-40B4-BE49-F238E27FC236}">
                <a16:creationId xmlns:a16="http://schemas.microsoft.com/office/drawing/2014/main" id="{ADE482EF-2E34-4A71-7D2E-471885742260}"/>
              </a:ext>
            </a:extLst>
          </p:cNvPr>
          <p:cNvSpPr>
            <a:spLocks noGrp="1"/>
          </p:cNvSpPr>
          <p:nvPr>
            <p:ph type="body" sz="quarter" idx="13" hasCustomPrompt="1"/>
          </p:nvPr>
        </p:nvSpPr>
        <p:spPr>
          <a:xfrm>
            <a:off x="676938" y="4596673"/>
            <a:ext cx="4305732" cy="519833"/>
          </a:xfrm>
          <a:prstGeom prst="rect">
            <a:avLst/>
          </a:prstGeom>
        </p:spPr>
        <p:txBody>
          <a:bodyPr/>
          <a:lstStyle>
            <a:lvl1pPr marL="0" indent="0">
              <a:buNone/>
              <a:defRPr sz="2400" b="1" i="0" spc="0">
                <a:solidFill>
                  <a:schemeClr val="accent1"/>
                </a:solidFill>
                <a:latin typeface="Segoe UI Variable Display Semibold" pitchFamily="2"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First Last</a:t>
            </a:r>
          </a:p>
        </p:txBody>
      </p:sp>
      <p:sp>
        <p:nvSpPr>
          <p:cNvPr id="10" name="Text Placeholder 6">
            <a:extLst>
              <a:ext uri="{FF2B5EF4-FFF2-40B4-BE49-F238E27FC236}">
                <a16:creationId xmlns:a16="http://schemas.microsoft.com/office/drawing/2014/main" id="{8C29160E-DED4-785D-B898-ABC6899C8EF2}"/>
              </a:ext>
            </a:extLst>
          </p:cNvPr>
          <p:cNvSpPr>
            <a:spLocks noGrp="1"/>
          </p:cNvSpPr>
          <p:nvPr>
            <p:ph type="body" sz="quarter" idx="14" hasCustomPrompt="1"/>
          </p:nvPr>
        </p:nvSpPr>
        <p:spPr>
          <a:xfrm>
            <a:off x="676938" y="5012596"/>
            <a:ext cx="4305732" cy="519833"/>
          </a:xfrm>
          <a:prstGeom prst="rect">
            <a:avLst/>
          </a:prstGeom>
        </p:spPr>
        <p:txBody>
          <a:bodyPr/>
          <a:lstStyle>
            <a:lvl1pPr marL="0" indent="0">
              <a:buNone/>
              <a:defRPr sz="1400" b="1" i="0" spc="0">
                <a:solidFill>
                  <a:schemeClr val="bg1"/>
                </a:solidFill>
                <a:latin typeface="Segoe UI Variable Display Semibold" pitchFamily="2"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 Company</a:t>
            </a:r>
          </a:p>
        </p:txBody>
      </p:sp>
    </p:spTree>
    <p:extLst>
      <p:ext uri="{BB962C8B-B14F-4D97-AF65-F5344CB8AC3E}">
        <p14:creationId xmlns:p14="http://schemas.microsoft.com/office/powerpoint/2010/main" val="85113992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104F74B-185F-3B29-5A1E-D3F49AF062A1}"/>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l="1183" t="51789" r="48817" b="-4240"/>
          <a:stretch/>
        </p:blipFill>
        <p:spPr>
          <a:xfrm rot="16200000">
            <a:off x="-4634" y="-14609"/>
            <a:ext cx="1859270" cy="1888489"/>
          </a:xfrm>
          <a:prstGeom prst="rect">
            <a:avLst/>
          </a:prstGeom>
        </p:spPr>
      </p:pic>
      <p:sp>
        <p:nvSpPr>
          <p:cNvPr id="13" name="Text Placeholder 12">
            <a:extLst>
              <a:ext uri="{FF2B5EF4-FFF2-40B4-BE49-F238E27FC236}">
                <a16:creationId xmlns:a16="http://schemas.microsoft.com/office/drawing/2014/main" id="{96D5B247-125F-0E8F-4BA7-01F854EEF4DD}"/>
              </a:ext>
            </a:extLst>
          </p:cNvPr>
          <p:cNvSpPr>
            <a:spLocks noGrp="1"/>
          </p:cNvSpPr>
          <p:nvPr>
            <p:ph type="body" sz="quarter" idx="11" hasCustomPrompt="1"/>
          </p:nvPr>
        </p:nvSpPr>
        <p:spPr>
          <a:xfrm>
            <a:off x="1088373" y="1"/>
            <a:ext cx="3585798" cy="6858000"/>
          </a:xfrm>
          <a:prstGeom prst="rect">
            <a:avLst/>
          </a:prstGeom>
        </p:spPr>
        <p:txBody>
          <a:bodyPr anchor="ctr"/>
          <a:lstStyle>
            <a:lvl1pPr marL="0" indent="0">
              <a:lnSpc>
                <a:spcPts val="4000"/>
              </a:lnSpc>
              <a:buNone/>
              <a:defRPr sz="4000" b="1" i="0" spc="0">
                <a:solidFill>
                  <a:schemeClr val="bg1"/>
                </a:solidFill>
                <a:latin typeface="Segoe UI Variable Display Semibold" pitchFamily="2"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a:t>
            </a:r>
            <a:endParaRPr lang="en-US"/>
          </a:p>
        </p:txBody>
      </p:sp>
      <p:sp>
        <p:nvSpPr>
          <p:cNvPr id="15" name="Text Placeholder 6">
            <a:extLst>
              <a:ext uri="{FF2B5EF4-FFF2-40B4-BE49-F238E27FC236}">
                <a16:creationId xmlns:a16="http://schemas.microsoft.com/office/drawing/2014/main" id="{9C4D0B9B-6094-9D96-8740-225242B34910}"/>
              </a:ext>
            </a:extLst>
          </p:cNvPr>
          <p:cNvSpPr>
            <a:spLocks noGrp="1"/>
          </p:cNvSpPr>
          <p:nvPr>
            <p:ph type="body" sz="quarter" idx="13" hasCustomPrompt="1"/>
          </p:nvPr>
        </p:nvSpPr>
        <p:spPr>
          <a:xfrm>
            <a:off x="7786869" y="830322"/>
            <a:ext cx="3992171" cy="839815"/>
          </a:xfrm>
          <a:prstGeom prst="rect">
            <a:avLst/>
          </a:prstGeom>
        </p:spPr>
        <p:txBody>
          <a:bodyPr/>
          <a:lstStyle>
            <a:lvl1pPr marL="457200" indent="-457200" algn="l">
              <a:buFont typeface="Arial" panose="020B0604020202020204" pitchFamily="34" charset="0"/>
              <a:buChar char="•"/>
              <a:defRPr sz="1400" b="0" i="0" spc="0">
                <a:solidFill>
                  <a:schemeClr val="bg1"/>
                </a:solidFill>
                <a:latin typeface="Segoe UI Variable Text" pitchFamily="2"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lang="en-US"/>
          </a:p>
        </p:txBody>
      </p:sp>
      <p:sp>
        <p:nvSpPr>
          <p:cNvPr id="17" name="Text Placeholder 6">
            <a:extLst>
              <a:ext uri="{FF2B5EF4-FFF2-40B4-BE49-F238E27FC236}">
                <a16:creationId xmlns:a16="http://schemas.microsoft.com/office/drawing/2014/main" id="{BF8AE22E-9212-9915-956C-064FD53755CA}"/>
              </a:ext>
            </a:extLst>
          </p:cNvPr>
          <p:cNvSpPr>
            <a:spLocks noGrp="1"/>
          </p:cNvSpPr>
          <p:nvPr>
            <p:ph type="body" sz="quarter" idx="15" hasCustomPrompt="1"/>
          </p:nvPr>
        </p:nvSpPr>
        <p:spPr>
          <a:xfrm>
            <a:off x="7786869" y="2279770"/>
            <a:ext cx="3992171" cy="839815"/>
          </a:xfrm>
          <a:prstGeom prst="rect">
            <a:avLst/>
          </a:prstGeom>
        </p:spPr>
        <p:txBody>
          <a:bodyPr/>
          <a:lstStyle>
            <a:lvl1pPr marL="457200" indent="-457200" algn="r">
              <a:buFont typeface="Arial" panose="020B0604020202020204" pitchFamily="34" charset="0"/>
              <a:buChar char="•"/>
              <a:defRPr sz="1400" b="0" i="0" spc="0">
                <a:solidFill>
                  <a:schemeClr val="bg1"/>
                </a:solidFill>
                <a:latin typeface="Segoe UI Variable Text" pitchFamily="2"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lang="en-US"/>
          </a:p>
        </p:txBody>
      </p:sp>
      <p:sp>
        <p:nvSpPr>
          <p:cNvPr id="19" name="Text Placeholder 6">
            <a:extLst>
              <a:ext uri="{FF2B5EF4-FFF2-40B4-BE49-F238E27FC236}">
                <a16:creationId xmlns:a16="http://schemas.microsoft.com/office/drawing/2014/main" id="{F04EF941-D1C9-ADBC-81ED-C46D05B9F169}"/>
              </a:ext>
            </a:extLst>
          </p:cNvPr>
          <p:cNvSpPr>
            <a:spLocks noGrp="1"/>
          </p:cNvSpPr>
          <p:nvPr>
            <p:ph type="body" sz="quarter" idx="17" hasCustomPrompt="1"/>
          </p:nvPr>
        </p:nvSpPr>
        <p:spPr>
          <a:xfrm>
            <a:off x="7786869" y="3729218"/>
            <a:ext cx="3992171" cy="839815"/>
          </a:xfrm>
          <a:prstGeom prst="rect">
            <a:avLst/>
          </a:prstGeom>
        </p:spPr>
        <p:txBody>
          <a:bodyPr/>
          <a:lstStyle>
            <a:lvl1pPr marL="457200" indent="-457200" algn="r">
              <a:buFont typeface="Arial" panose="020B0604020202020204" pitchFamily="34" charset="0"/>
              <a:buChar char="•"/>
              <a:defRPr sz="1400" b="0" i="0" spc="0">
                <a:solidFill>
                  <a:schemeClr val="bg1"/>
                </a:solidFill>
                <a:latin typeface="Segoe UI Variable Text" pitchFamily="2"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lang="en-US"/>
          </a:p>
        </p:txBody>
      </p:sp>
      <p:sp>
        <p:nvSpPr>
          <p:cNvPr id="21" name="Text Placeholder 6">
            <a:extLst>
              <a:ext uri="{FF2B5EF4-FFF2-40B4-BE49-F238E27FC236}">
                <a16:creationId xmlns:a16="http://schemas.microsoft.com/office/drawing/2014/main" id="{AFA00F78-6E18-5920-FD63-84D71E21D346}"/>
              </a:ext>
            </a:extLst>
          </p:cNvPr>
          <p:cNvSpPr>
            <a:spLocks noGrp="1"/>
          </p:cNvSpPr>
          <p:nvPr>
            <p:ph type="body" sz="quarter" idx="19" hasCustomPrompt="1"/>
          </p:nvPr>
        </p:nvSpPr>
        <p:spPr>
          <a:xfrm>
            <a:off x="7786869" y="5178666"/>
            <a:ext cx="3992171" cy="839815"/>
          </a:xfrm>
          <a:prstGeom prst="rect">
            <a:avLst/>
          </a:prstGeom>
        </p:spPr>
        <p:txBody>
          <a:bodyPr/>
          <a:lstStyle>
            <a:lvl1pPr marL="457200" indent="-457200" algn="r">
              <a:buFont typeface="Arial" panose="020B0604020202020204" pitchFamily="34" charset="0"/>
              <a:buChar char="•"/>
              <a:defRPr sz="1400" b="0" i="0" spc="0">
                <a:solidFill>
                  <a:schemeClr val="bg1"/>
                </a:solidFill>
                <a:latin typeface="Segoe UI Variable Text" pitchFamily="2"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lang="en-US"/>
          </a:p>
        </p:txBody>
      </p:sp>
      <p:sp>
        <p:nvSpPr>
          <p:cNvPr id="23" name="Text Placeholder 22">
            <a:extLst>
              <a:ext uri="{FF2B5EF4-FFF2-40B4-BE49-F238E27FC236}">
                <a16:creationId xmlns:a16="http://schemas.microsoft.com/office/drawing/2014/main" id="{5A649A2B-810B-7B78-1BAE-9908F1F10804}"/>
              </a:ext>
            </a:extLst>
          </p:cNvPr>
          <p:cNvSpPr>
            <a:spLocks noGrp="1"/>
          </p:cNvSpPr>
          <p:nvPr>
            <p:ph type="body" sz="quarter" idx="20" hasCustomPrompt="1"/>
          </p:nvPr>
        </p:nvSpPr>
        <p:spPr>
          <a:xfrm>
            <a:off x="5320954" y="754290"/>
            <a:ext cx="2092968" cy="996805"/>
          </a:xfrm>
          <a:prstGeom prst="rect">
            <a:avLst/>
          </a:prstGeom>
        </p:spPr>
        <p:txBody>
          <a:bodyPr anchor="ctr"/>
          <a:lstStyle>
            <a:lvl1pPr marL="0" indent="0" algn="r">
              <a:lnSpc>
                <a:spcPts val="2400"/>
              </a:lnSpc>
              <a:buNone/>
              <a:defRPr sz="2400" b="1" i="0">
                <a:solidFill>
                  <a:schemeClr val="accent3"/>
                </a:solidFill>
                <a:latin typeface="Segoe UI Variable Display Semibold" pitchFamily="2" charset="0"/>
              </a:defRPr>
            </a:lvl1pPr>
          </a:lstStyle>
          <a:p>
            <a:pPr lvl="0"/>
            <a:r>
              <a:rPr lang="en-US"/>
              <a:t>Lorem Ipsum</a:t>
            </a:r>
          </a:p>
        </p:txBody>
      </p:sp>
      <p:sp>
        <p:nvSpPr>
          <p:cNvPr id="24" name="Text Placeholder 22">
            <a:extLst>
              <a:ext uri="{FF2B5EF4-FFF2-40B4-BE49-F238E27FC236}">
                <a16:creationId xmlns:a16="http://schemas.microsoft.com/office/drawing/2014/main" id="{20F47A50-36B8-C0BD-4629-CF486284264D}"/>
              </a:ext>
            </a:extLst>
          </p:cNvPr>
          <p:cNvSpPr>
            <a:spLocks noGrp="1"/>
          </p:cNvSpPr>
          <p:nvPr>
            <p:ph type="body" sz="quarter" idx="21" hasCustomPrompt="1"/>
          </p:nvPr>
        </p:nvSpPr>
        <p:spPr>
          <a:xfrm>
            <a:off x="5320954" y="2201274"/>
            <a:ext cx="2092968" cy="996805"/>
          </a:xfrm>
          <a:prstGeom prst="rect">
            <a:avLst/>
          </a:prstGeom>
        </p:spPr>
        <p:txBody>
          <a:bodyPr anchor="ctr"/>
          <a:lstStyle>
            <a:lvl1pPr marL="0" indent="0" algn="r">
              <a:lnSpc>
                <a:spcPts val="2400"/>
              </a:lnSpc>
              <a:buNone/>
              <a:defRPr sz="2400" b="1" i="0">
                <a:solidFill>
                  <a:schemeClr val="accent3"/>
                </a:solidFill>
                <a:latin typeface="Segoe UI Variable Display Semibold" pitchFamily="2" charset="0"/>
              </a:defRPr>
            </a:lvl1pPr>
          </a:lstStyle>
          <a:p>
            <a:pPr lvl="0"/>
            <a:r>
              <a:rPr lang="en-US"/>
              <a:t>Lorem Ipsum</a:t>
            </a:r>
          </a:p>
        </p:txBody>
      </p:sp>
      <p:sp>
        <p:nvSpPr>
          <p:cNvPr id="25" name="Text Placeholder 22">
            <a:extLst>
              <a:ext uri="{FF2B5EF4-FFF2-40B4-BE49-F238E27FC236}">
                <a16:creationId xmlns:a16="http://schemas.microsoft.com/office/drawing/2014/main" id="{2DEC9F45-9EF3-A424-59F7-14C170C109FE}"/>
              </a:ext>
            </a:extLst>
          </p:cNvPr>
          <p:cNvSpPr>
            <a:spLocks noGrp="1"/>
          </p:cNvSpPr>
          <p:nvPr>
            <p:ph type="body" sz="quarter" idx="22" hasCustomPrompt="1"/>
          </p:nvPr>
        </p:nvSpPr>
        <p:spPr>
          <a:xfrm>
            <a:off x="5320954" y="3648258"/>
            <a:ext cx="2092968" cy="996805"/>
          </a:xfrm>
          <a:prstGeom prst="rect">
            <a:avLst/>
          </a:prstGeom>
        </p:spPr>
        <p:txBody>
          <a:bodyPr anchor="ctr"/>
          <a:lstStyle>
            <a:lvl1pPr marL="0" indent="0" algn="r">
              <a:lnSpc>
                <a:spcPts val="2400"/>
              </a:lnSpc>
              <a:buNone/>
              <a:defRPr sz="2400" b="1" i="0">
                <a:solidFill>
                  <a:schemeClr val="accent3"/>
                </a:solidFill>
                <a:latin typeface="Segoe UI Variable Display Semibold" pitchFamily="2" charset="0"/>
              </a:defRPr>
            </a:lvl1pPr>
          </a:lstStyle>
          <a:p>
            <a:pPr lvl="0"/>
            <a:r>
              <a:rPr lang="en-US"/>
              <a:t>Lorem Ipsum</a:t>
            </a:r>
          </a:p>
        </p:txBody>
      </p:sp>
      <p:sp>
        <p:nvSpPr>
          <p:cNvPr id="26" name="Text Placeholder 22">
            <a:extLst>
              <a:ext uri="{FF2B5EF4-FFF2-40B4-BE49-F238E27FC236}">
                <a16:creationId xmlns:a16="http://schemas.microsoft.com/office/drawing/2014/main" id="{BBBFD6DE-6E77-D1C3-A842-1405E69B03ED}"/>
              </a:ext>
            </a:extLst>
          </p:cNvPr>
          <p:cNvSpPr>
            <a:spLocks noGrp="1"/>
          </p:cNvSpPr>
          <p:nvPr>
            <p:ph type="body" sz="quarter" idx="23" hasCustomPrompt="1"/>
          </p:nvPr>
        </p:nvSpPr>
        <p:spPr>
          <a:xfrm>
            <a:off x="5320954" y="5095242"/>
            <a:ext cx="2092968" cy="996805"/>
          </a:xfrm>
          <a:prstGeom prst="rect">
            <a:avLst/>
          </a:prstGeom>
        </p:spPr>
        <p:txBody>
          <a:bodyPr anchor="ctr"/>
          <a:lstStyle>
            <a:lvl1pPr marL="0" indent="0" algn="r">
              <a:lnSpc>
                <a:spcPts val="2400"/>
              </a:lnSpc>
              <a:buNone/>
              <a:defRPr sz="2400" b="1" i="0">
                <a:solidFill>
                  <a:schemeClr val="accent3"/>
                </a:solidFill>
                <a:latin typeface="Segoe UI Variable Display Semibold" pitchFamily="2" charset="0"/>
              </a:defRPr>
            </a:lvl1pPr>
          </a:lstStyle>
          <a:p>
            <a:pPr lvl="0"/>
            <a:r>
              <a:rPr lang="en-US"/>
              <a:t>Lorem Ipsum</a:t>
            </a:r>
          </a:p>
        </p:txBody>
      </p:sp>
      <p:cxnSp>
        <p:nvCxnSpPr>
          <p:cNvPr id="27" name="Straight Connector 26">
            <a:extLst>
              <a:ext uri="{FF2B5EF4-FFF2-40B4-BE49-F238E27FC236}">
                <a16:creationId xmlns:a16="http://schemas.microsoft.com/office/drawing/2014/main" id="{B4E06B24-3366-3CE1-9C1B-AC721C37035B}"/>
              </a:ext>
            </a:extLst>
          </p:cNvPr>
          <p:cNvCxnSpPr>
            <a:cxnSpLocks/>
          </p:cNvCxnSpPr>
          <p:nvPr userDrawn="1"/>
        </p:nvCxnSpPr>
        <p:spPr>
          <a:xfrm flipV="1">
            <a:off x="7599365" y="611868"/>
            <a:ext cx="0" cy="5634263"/>
          </a:xfrm>
          <a:prstGeom prst="line">
            <a:avLst/>
          </a:prstGeom>
          <a:noFill/>
          <a:ln w="6350" cap="rnd" cmpd="sng" algn="ctr">
            <a:gradFill flip="none" rotWithShape="1">
              <a:gsLst>
                <a:gs pos="14000">
                  <a:srgbClr val="8EC8E8">
                    <a:lumMod val="99000"/>
                  </a:srgbClr>
                </a:gs>
                <a:gs pos="100000">
                  <a:srgbClr val="CD9AD0"/>
                </a:gs>
              </a:gsLst>
              <a:lin ang="18900000" scaled="1"/>
              <a:tileRect/>
            </a:gradFill>
            <a:prstDash val="solid"/>
            <a:headEnd type="none" w="med" len="med"/>
            <a:tailEnd type="none" w="med" len="med"/>
          </a:ln>
          <a:effectLst/>
        </p:spPr>
      </p:cxnSp>
    </p:spTree>
    <p:extLst>
      <p:ext uri="{BB962C8B-B14F-4D97-AF65-F5344CB8AC3E}">
        <p14:creationId xmlns:p14="http://schemas.microsoft.com/office/powerpoint/2010/main" val="2747746491"/>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96D5B247-125F-0E8F-4BA7-01F854EEF4DD}"/>
              </a:ext>
            </a:extLst>
          </p:cNvPr>
          <p:cNvSpPr>
            <a:spLocks noGrp="1"/>
          </p:cNvSpPr>
          <p:nvPr>
            <p:ph type="body" sz="quarter" idx="11" hasCustomPrompt="1"/>
          </p:nvPr>
        </p:nvSpPr>
        <p:spPr>
          <a:xfrm>
            <a:off x="1088373" y="1"/>
            <a:ext cx="3585798" cy="6858000"/>
          </a:xfrm>
          <a:prstGeom prst="rect">
            <a:avLst/>
          </a:prstGeom>
        </p:spPr>
        <p:txBody>
          <a:bodyPr anchor="ctr"/>
          <a:lstStyle>
            <a:lvl1pPr marL="0" indent="0">
              <a:lnSpc>
                <a:spcPts val="4000"/>
              </a:lnSpc>
              <a:buNone/>
              <a:defRPr sz="4000" b="1" i="0" spc="0">
                <a:solidFill>
                  <a:schemeClr val="bg1"/>
                </a:solidFill>
                <a:latin typeface="Segoe UI Variable Display Semibold" pitchFamily="2"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a:t>
            </a:r>
            <a:endParaRPr lang="en-US"/>
          </a:p>
        </p:txBody>
      </p:sp>
      <p:sp>
        <p:nvSpPr>
          <p:cNvPr id="15" name="Text Placeholder 6">
            <a:extLst>
              <a:ext uri="{FF2B5EF4-FFF2-40B4-BE49-F238E27FC236}">
                <a16:creationId xmlns:a16="http://schemas.microsoft.com/office/drawing/2014/main" id="{9C4D0B9B-6094-9D96-8740-225242B34910}"/>
              </a:ext>
            </a:extLst>
          </p:cNvPr>
          <p:cNvSpPr>
            <a:spLocks noGrp="1"/>
          </p:cNvSpPr>
          <p:nvPr>
            <p:ph type="body" sz="quarter" idx="13" hasCustomPrompt="1"/>
          </p:nvPr>
        </p:nvSpPr>
        <p:spPr>
          <a:xfrm>
            <a:off x="7786870" y="830322"/>
            <a:ext cx="3714306" cy="839815"/>
          </a:xfrm>
          <a:prstGeom prst="rect">
            <a:avLst/>
          </a:prstGeom>
        </p:spPr>
        <p:txBody>
          <a:bodyPr/>
          <a:lstStyle>
            <a:lvl1pPr marL="457200" indent="-457200" algn="l">
              <a:buFont typeface="Arial" panose="020B0604020202020204" pitchFamily="34" charset="0"/>
              <a:buChar char="•"/>
              <a:defRPr sz="1400" b="0" i="0" spc="0">
                <a:solidFill>
                  <a:schemeClr val="bg1"/>
                </a:solidFill>
                <a:latin typeface="Segoe UI Variable Text" pitchFamily="2"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lang="en-US"/>
          </a:p>
        </p:txBody>
      </p:sp>
      <p:sp>
        <p:nvSpPr>
          <p:cNvPr id="17" name="Text Placeholder 6">
            <a:extLst>
              <a:ext uri="{FF2B5EF4-FFF2-40B4-BE49-F238E27FC236}">
                <a16:creationId xmlns:a16="http://schemas.microsoft.com/office/drawing/2014/main" id="{BF8AE22E-9212-9915-956C-064FD53755CA}"/>
              </a:ext>
            </a:extLst>
          </p:cNvPr>
          <p:cNvSpPr>
            <a:spLocks noGrp="1"/>
          </p:cNvSpPr>
          <p:nvPr>
            <p:ph type="body" sz="quarter" idx="15" hasCustomPrompt="1"/>
          </p:nvPr>
        </p:nvSpPr>
        <p:spPr>
          <a:xfrm>
            <a:off x="7786870" y="2279770"/>
            <a:ext cx="3714306" cy="839815"/>
          </a:xfrm>
          <a:prstGeom prst="rect">
            <a:avLst/>
          </a:prstGeom>
        </p:spPr>
        <p:txBody>
          <a:bodyPr/>
          <a:lstStyle>
            <a:lvl1pPr marL="457200" indent="-457200" algn="r">
              <a:buFont typeface="Arial" panose="020B0604020202020204" pitchFamily="34" charset="0"/>
              <a:buChar char="•"/>
              <a:defRPr sz="1400" b="0" i="0" spc="0">
                <a:solidFill>
                  <a:schemeClr val="bg1"/>
                </a:solidFill>
                <a:latin typeface="Segoe UI Variable Text" pitchFamily="2"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lang="en-US"/>
          </a:p>
        </p:txBody>
      </p:sp>
      <p:sp>
        <p:nvSpPr>
          <p:cNvPr id="19" name="Text Placeholder 6">
            <a:extLst>
              <a:ext uri="{FF2B5EF4-FFF2-40B4-BE49-F238E27FC236}">
                <a16:creationId xmlns:a16="http://schemas.microsoft.com/office/drawing/2014/main" id="{F04EF941-D1C9-ADBC-81ED-C46D05B9F169}"/>
              </a:ext>
            </a:extLst>
          </p:cNvPr>
          <p:cNvSpPr>
            <a:spLocks noGrp="1"/>
          </p:cNvSpPr>
          <p:nvPr>
            <p:ph type="body" sz="quarter" idx="17" hasCustomPrompt="1"/>
          </p:nvPr>
        </p:nvSpPr>
        <p:spPr>
          <a:xfrm>
            <a:off x="7786870" y="3729218"/>
            <a:ext cx="3714306" cy="839815"/>
          </a:xfrm>
          <a:prstGeom prst="rect">
            <a:avLst/>
          </a:prstGeom>
        </p:spPr>
        <p:txBody>
          <a:bodyPr/>
          <a:lstStyle>
            <a:lvl1pPr marL="457200" indent="-457200" algn="r">
              <a:buFont typeface="Arial" panose="020B0604020202020204" pitchFamily="34" charset="0"/>
              <a:buChar char="•"/>
              <a:defRPr sz="1400" b="0" i="0" spc="0">
                <a:solidFill>
                  <a:schemeClr val="bg1"/>
                </a:solidFill>
                <a:latin typeface="Segoe UI Variable Text" pitchFamily="2"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lang="en-US"/>
          </a:p>
        </p:txBody>
      </p:sp>
      <p:sp>
        <p:nvSpPr>
          <p:cNvPr id="21" name="Text Placeholder 6">
            <a:extLst>
              <a:ext uri="{FF2B5EF4-FFF2-40B4-BE49-F238E27FC236}">
                <a16:creationId xmlns:a16="http://schemas.microsoft.com/office/drawing/2014/main" id="{AFA00F78-6E18-5920-FD63-84D71E21D346}"/>
              </a:ext>
            </a:extLst>
          </p:cNvPr>
          <p:cNvSpPr>
            <a:spLocks noGrp="1"/>
          </p:cNvSpPr>
          <p:nvPr>
            <p:ph type="body" sz="quarter" idx="19" hasCustomPrompt="1"/>
          </p:nvPr>
        </p:nvSpPr>
        <p:spPr>
          <a:xfrm>
            <a:off x="7786870" y="5178666"/>
            <a:ext cx="3714306" cy="839815"/>
          </a:xfrm>
          <a:prstGeom prst="rect">
            <a:avLst/>
          </a:prstGeom>
        </p:spPr>
        <p:txBody>
          <a:bodyPr/>
          <a:lstStyle>
            <a:lvl1pPr marL="457200" indent="-457200" algn="r">
              <a:buFont typeface="Arial" panose="020B0604020202020204" pitchFamily="34" charset="0"/>
              <a:buChar char="•"/>
              <a:defRPr sz="1400" b="0" i="0" spc="0">
                <a:solidFill>
                  <a:schemeClr val="bg1"/>
                </a:solidFill>
                <a:latin typeface="Segoe UI Variable Text" pitchFamily="2"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lang="en-US"/>
          </a:p>
        </p:txBody>
      </p:sp>
      <p:sp>
        <p:nvSpPr>
          <p:cNvPr id="23" name="Text Placeholder 22">
            <a:extLst>
              <a:ext uri="{FF2B5EF4-FFF2-40B4-BE49-F238E27FC236}">
                <a16:creationId xmlns:a16="http://schemas.microsoft.com/office/drawing/2014/main" id="{5A649A2B-810B-7B78-1BAE-9908F1F10804}"/>
              </a:ext>
            </a:extLst>
          </p:cNvPr>
          <p:cNvSpPr>
            <a:spLocks noGrp="1"/>
          </p:cNvSpPr>
          <p:nvPr>
            <p:ph type="body" sz="quarter" idx="20" hasCustomPrompt="1"/>
          </p:nvPr>
        </p:nvSpPr>
        <p:spPr>
          <a:xfrm>
            <a:off x="5320954" y="754290"/>
            <a:ext cx="2092968" cy="996805"/>
          </a:xfrm>
          <a:prstGeom prst="rect">
            <a:avLst/>
          </a:prstGeom>
        </p:spPr>
        <p:txBody>
          <a:bodyPr anchor="ctr"/>
          <a:lstStyle>
            <a:lvl1pPr marL="0" indent="0" algn="r">
              <a:lnSpc>
                <a:spcPts val="2400"/>
              </a:lnSpc>
              <a:buNone/>
              <a:defRPr sz="2400" b="1" i="0">
                <a:solidFill>
                  <a:schemeClr val="accent3"/>
                </a:solidFill>
                <a:latin typeface="Segoe UI Variable Display Semibold" pitchFamily="2" charset="0"/>
              </a:defRPr>
            </a:lvl1pPr>
          </a:lstStyle>
          <a:p>
            <a:pPr lvl="0"/>
            <a:r>
              <a:rPr lang="en-US"/>
              <a:t>Lorem Ipsum</a:t>
            </a:r>
          </a:p>
        </p:txBody>
      </p:sp>
      <p:sp>
        <p:nvSpPr>
          <p:cNvPr id="24" name="Text Placeholder 22">
            <a:extLst>
              <a:ext uri="{FF2B5EF4-FFF2-40B4-BE49-F238E27FC236}">
                <a16:creationId xmlns:a16="http://schemas.microsoft.com/office/drawing/2014/main" id="{20F47A50-36B8-C0BD-4629-CF486284264D}"/>
              </a:ext>
            </a:extLst>
          </p:cNvPr>
          <p:cNvSpPr>
            <a:spLocks noGrp="1"/>
          </p:cNvSpPr>
          <p:nvPr>
            <p:ph type="body" sz="quarter" idx="21" hasCustomPrompt="1"/>
          </p:nvPr>
        </p:nvSpPr>
        <p:spPr>
          <a:xfrm>
            <a:off x="5320954" y="2201274"/>
            <a:ext cx="2092968" cy="996805"/>
          </a:xfrm>
          <a:prstGeom prst="rect">
            <a:avLst/>
          </a:prstGeom>
        </p:spPr>
        <p:txBody>
          <a:bodyPr anchor="ctr"/>
          <a:lstStyle>
            <a:lvl1pPr marL="0" indent="0" algn="r">
              <a:lnSpc>
                <a:spcPts val="2400"/>
              </a:lnSpc>
              <a:buNone/>
              <a:defRPr sz="2400" b="1" i="0">
                <a:solidFill>
                  <a:schemeClr val="accent3"/>
                </a:solidFill>
                <a:latin typeface="Segoe UI Variable Display Semibold" pitchFamily="2" charset="0"/>
              </a:defRPr>
            </a:lvl1pPr>
          </a:lstStyle>
          <a:p>
            <a:pPr lvl="0"/>
            <a:r>
              <a:rPr lang="en-US"/>
              <a:t>Lorem Ipsum</a:t>
            </a:r>
          </a:p>
        </p:txBody>
      </p:sp>
      <p:sp>
        <p:nvSpPr>
          <p:cNvPr id="25" name="Text Placeholder 22">
            <a:extLst>
              <a:ext uri="{FF2B5EF4-FFF2-40B4-BE49-F238E27FC236}">
                <a16:creationId xmlns:a16="http://schemas.microsoft.com/office/drawing/2014/main" id="{2DEC9F45-9EF3-A424-59F7-14C170C109FE}"/>
              </a:ext>
            </a:extLst>
          </p:cNvPr>
          <p:cNvSpPr>
            <a:spLocks noGrp="1"/>
          </p:cNvSpPr>
          <p:nvPr>
            <p:ph type="body" sz="quarter" idx="22" hasCustomPrompt="1"/>
          </p:nvPr>
        </p:nvSpPr>
        <p:spPr>
          <a:xfrm>
            <a:off x="5320954" y="3648258"/>
            <a:ext cx="2092968" cy="996805"/>
          </a:xfrm>
          <a:prstGeom prst="rect">
            <a:avLst/>
          </a:prstGeom>
        </p:spPr>
        <p:txBody>
          <a:bodyPr anchor="ctr"/>
          <a:lstStyle>
            <a:lvl1pPr marL="0" indent="0" algn="r">
              <a:lnSpc>
                <a:spcPts val="2400"/>
              </a:lnSpc>
              <a:buNone/>
              <a:defRPr sz="2400" b="1" i="0">
                <a:solidFill>
                  <a:schemeClr val="accent3"/>
                </a:solidFill>
                <a:latin typeface="Segoe UI Variable Display Semibold" pitchFamily="2" charset="0"/>
              </a:defRPr>
            </a:lvl1pPr>
          </a:lstStyle>
          <a:p>
            <a:pPr lvl="0"/>
            <a:r>
              <a:rPr lang="en-US"/>
              <a:t>Lorem Ipsum</a:t>
            </a:r>
          </a:p>
        </p:txBody>
      </p:sp>
      <p:sp>
        <p:nvSpPr>
          <p:cNvPr id="26" name="Text Placeholder 22">
            <a:extLst>
              <a:ext uri="{FF2B5EF4-FFF2-40B4-BE49-F238E27FC236}">
                <a16:creationId xmlns:a16="http://schemas.microsoft.com/office/drawing/2014/main" id="{BBBFD6DE-6E77-D1C3-A842-1405E69B03ED}"/>
              </a:ext>
            </a:extLst>
          </p:cNvPr>
          <p:cNvSpPr>
            <a:spLocks noGrp="1"/>
          </p:cNvSpPr>
          <p:nvPr>
            <p:ph type="body" sz="quarter" idx="23" hasCustomPrompt="1"/>
          </p:nvPr>
        </p:nvSpPr>
        <p:spPr>
          <a:xfrm>
            <a:off x="5320954" y="5095242"/>
            <a:ext cx="2092968" cy="996805"/>
          </a:xfrm>
          <a:prstGeom prst="rect">
            <a:avLst/>
          </a:prstGeom>
        </p:spPr>
        <p:txBody>
          <a:bodyPr anchor="ctr"/>
          <a:lstStyle>
            <a:lvl1pPr marL="0" indent="0" algn="r">
              <a:lnSpc>
                <a:spcPts val="2400"/>
              </a:lnSpc>
              <a:buNone/>
              <a:defRPr sz="2400" b="1" i="0">
                <a:solidFill>
                  <a:schemeClr val="accent3"/>
                </a:solidFill>
                <a:latin typeface="Segoe UI Variable Display Semibold" pitchFamily="2" charset="0"/>
              </a:defRPr>
            </a:lvl1pPr>
          </a:lstStyle>
          <a:p>
            <a:pPr lvl="0"/>
            <a:r>
              <a:rPr lang="en-US"/>
              <a:t>Lorem Ipsum</a:t>
            </a:r>
          </a:p>
        </p:txBody>
      </p:sp>
      <p:cxnSp>
        <p:nvCxnSpPr>
          <p:cNvPr id="27" name="Straight Connector 26">
            <a:extLst>
              <a:ext uri="{FF2B5EF4-FFF2-40B4-BE49-F238E27FC236}">
                <a16:creationId xmlns:a16="http://schemas.microsoft.com/office/drawing/2014/main" id="{B4E06B24-3366-3CE1-9C1B-AC721C37035B}"/>
              </a:ext>
            </a:extLst>
          </p:cNvPr>
          <p:cNvCxnSpPr>
            <a:cxnSpLocks/>
          </p:cNvCxnSpPr>
          <p:nvPr userDrawn="1"/>
        </p:nvCxnSpPr>
        <p:spPr>
          <a:xfrm flipV="1">
            <a:off x="7599365" y="611868"/>
            <a:ext cx="0" cy="5634263"/>
          </a:xfrm>
          <a:prstGeom prst="line">
            <a:avLst/>
          </a:prstGeom>
          <a:noFill/>
          <a:ln w="6350" cap="rnd" cmpd="sng" algn="ctr">
            <a:gradFill flip="none" rotWithShape="1">
              <a:gsLst>
                <a:gs pos="14000">
                  <a:srgbClr val="8EC8E8">
                    <a:lumMod val="99000"/>
                  </a:srgbClr>
                </a:gs>
                <a:gs pos="100000">
                  <a:srgbClr val="CD9AD0"/>
                </a:gs>
              </a:gsLst>
              <a:lin ang="18900000" scaled="1"/>
              <a:tileRect/>
            </a:gradFill>
            <a:prstDash val="solid"/>
            <a:headEnd type="none" w="med" len="med"/>
            <a:tailEnd type="none" w="med" len="med"/>
          </a:ln>
          <a:effectLst/>
        </p:spPr>
      </p:cxnSp>
      <p:pic>
        <p:nvPicPr>
          <p:cNvPr id="2" name="Picture 1" descr="A picture containing text, vector graphics&#10;&#10;Description automatically generated">
            <a:extLst>
              <a:ext uri="{FF2B5EF4-FFF2-40B4-BE49-F238E27FC236}">
                <a16:creationId xmlns:a16="http://schemas.microsoft.com/office/drawing/2014/main" id="{369DE330-DCA2-5B4A-B208-A0465BF229CB}"/>
              </a:ext>
            </a:extLst>
          </p:cNvPr>
          <p:cNvPicPr>
            <a:picLocks noChangeAspect="1"/>
          </p:cNvPicPr>
          <p:nvPr userDrawn="1"/>
        </p:nvPicPr>
        <p:blipFill>
          <a:blip r:embed="rId2" cstate="email">
            <a:alphaModFix amt="60000"/>
            <a:extLst>
              <a:ext uri="{28A0092B-C50C-407E-A947-70E740481C1C}">
                <a14:useLocalDpi xmlns:a14="http://schemas.microsoft.com/office/drawing/2010/main"/>
              </a:ext>
            </a:extLst>
          </a:blip>
          <a:stretch>
            <a:fillRect/>
          </a:stretch>
        </p:blipFill>
        <p:spPr>
          <a:xfrm flipH="1">
            <a:off x="0" y="1"/>
            <a:ext cx="3873910" cy="2181180"/>
          </a:xfrm>
          <a:prstGeom prst="rect">
            <a:avLst/>
          </a:prstGeom>
        </p:spPr>
      </p:pic>
    </p:spTree>
    <p:extLst>
      <p:ext uri="{BB962C8B-B14F-4D97-AF65-F5344CB8AC3E}">
        <p14:creationId xmlns:p14="http://schemas.microsoft.com/office/powerpoint/2010/main" val="2660970672"/>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Half Quote 1">
    <p:spTree>
      <p:nvGrpSpPr>
        <p:cNvPr id="1" name=""/>
        <p:cNvGrpSpPr/>
        <p:nvPr/>
      </p:nvGrpSpPr>
      <p:grpSpPr>
        <a:xfrm>
          <a:off x="0" y="0"/>
          <a:ext cx="0" cy="0"/>
          <a:chOff x="0" y="0"/>
          <a:chExt cx="0" cy="0"/>
        </a:xfrm>
      </p:grpSpPr>
      <p:sp>
        <p:nvSpPr>
          <p:cNvPr id="30" name="Content Placeholder 29">
            <a:extLst>
              <a:ext uri="{FF2B5EF4-FFF2-40B4-BE49-F238E27FC236}">
                <a16:creationId xmlns:a16="http://schemas.microsoft.com/office/drawing/2014/main" id="{4E0F8BF0-7D23-774C-6C25-3BBCA9B92190}"/>
              </a:ext>
            </a:extLst>
          </p:cNvPr>
          <p:cNvSpPr>
            <a:spLocks noGrp="1"/>
          </p:cNvSpPr>
          <p:nvPr>
            <p:ph sz="quarter" idx="15"/>
          </p:nvPr>
        </p:nvSpPr>
        <p:spPr>
          <a:xfrm>
            <a:off x="6095998" y="461255"/>
            <a:ext cx="5374017" cy="5935448"/>
          </a:xfrm>
          <a:prstGeom prst="roundRect">
            <a:avLst/>
          </a:prstGeom>
          <a:solidFill>
            <a:schemeClr val="accent4"/>
          </a:solidFill>
        </p:spPr>
        <p:txBody>
          <a:bodyPr/>
          <a:lstStyle>
            <a:lvl1pPr marL="0" indent="0">
              <a:buNone/>
              <a:defRPr/>
            </a:lvl1pPr>
          </a:lstStyle>
          <a:p>
            <a:pPr lvl="0"/>
            <a:endParaRPr lang="en-US"/>
          </a:p>
        </p:txBody>
      </p:sp>
      <p:cxnSp>
        <p:nvCxnSpPr>
          <p:cNvPr id="6" name="Straight Connector 5">
            <a:extLst>
              <a:ext uri="{FF2B5EF4-FFF2-40B4-BE49-F238E27FC236}">
                <a16:creationId xmlns:a16="http://schemas.microsoft.com/office/drawing/2014/main" id="{41035935-0393-A7C4-0929-FE736F4BFEE2}"/>
              </a:ext>
            </a:extLst>
          </p:cNvPr>
          <p:cNvCxnSpPr>
            <a:cxnSpLocks/>
          </p:cNvCxnSpPr>
          <p:nvPr userDrawn="1"/>
        </p:nvCxnSpPr>
        <p:spPr>
          <a:xfrm>
            <a:off x="1174173" y="2095872"/>
            <a:ext cx="2535382" cy="0"/>
          </a:xfrm>
          <a:prstGeom prst="line">
            <a:avLst/>
          </a:prstGeom>
          <a:noFill/>
          <a:ln w="6350" cap="rnd" cmpd="sng" algn="ctr">
            <a:solidFill>
              <a:srgbClr val="0078D4"/>
            </a:solidFill>
            <a:prstDash val="solid"/>
            <a:headEnd type="none" w="med" len="med"/>
            <a:tailEnd type="none" w="med" len="med"/>
          </a:ln>
          <a:effectLst>
            <a:outerShdw blurRad="63500" dist="63500" dir="2700000" algn="tl" rotWithShape="0">
              <a:srgbClr val="737373">
                <a:alpha val="20000"/>
              </a:srgbClr>
            </a:outerShdw>
          </a:effectLst>
        </p:spPr>
      </p:cxnSp>
      <p:sp>
        <p:nvSpPr>
          <p:cNvPr id="13" name="Title 12">
            <a:extLst>
              <a:ext uri="{FF2B5EF4-FFF2-40B4-BE49-F238E27FC236}">
                <a16:creationId xmlns:a16="http://schemas.microsoft.com/office/drawing/2014/main" id="{89DE4175-E69B-AA7C-EEAA-EDAB31A4667A}"/>
              </a:ext>
            </a:extLst>
          </p:cNvPr>
          <p:cNvSpPr>
            <a:spLocks noGrp="1"/>
          </p:cNvSpPr>
          <p:nvPr>
            <p:ph type="title" hasCustomPrompt="1"/>
          </p:nvPr>
        </p:nvSpPr>
        <p:spPr>
          <a:xfrm>
            <a:off x="1088375" y="843582"/>
            <a:ext cx="3639488" cy="1105718"/>
          </a:xfrm>
          <a:prstGeom prst="rect">
            <a:avLst/>
          </a:prstGeom>
        </p:spPr>
        <p:txBody>
          <a:bodyPr/>
          <a:lstStyle>
            <a:lvl1pPr>
              <a:lnSpc>
                <a:spcPts val="4000"/>
              </a:lnSpc>
              <a:defRPr sz="4000" b="1" i="0" spc="0">
                <a:solidFill>
                  <a:schemeClr val="bg1"/>
                </a:solidFill>
                <a:latin typeface="Segoe UI Variable Display Semibold" pitchFamily="2" charset="0"/>
              </a:defRPr>
            </a:lvl1pPr>
          </a:lstStyle>
          <a:p>
            <a:r>
              <a:rPr lang="en-US"/>
              <a:t>Title</a:t>
            </a:r>
            <a:br>
              <a:rPr lang="en-US"/>
            </a:br>
            <a:r>
              <a:rPr lang="en-US"/>
              <a:t>Example</a:t>
            </a:r>
          </a:p>
        </p:txBody>
      </p:sp>
      <p:sp>
        <p:nvSpPr>
          <p:cNvPr id="17" name="Text Placeholder 16">
            <a:extLst>
              <a:ext uri="{FF2B5EF4-FFF2-40B4-BE49-F238E27FC236}">
                <a16:creationId xmlns:a16="http://schemas.microsoft.com/office/drawing/2014/main" id="{32A9BA5D-023A-B777-01B4-9E119E17AE66}"/>
              </a:ext>
            </a:extLst>
          </p:cNvPr>
          <p:cNvSpPr>
            <a:spLocks noGrp="1"/>
          </p:cNvSpPr>
          <p:nvPr>
            <p:ph type="body" sz="quarter" idx="10" hasCustomPrompt="1"/>
          </p:nvPr>
        </p:nvSpPr>
        <p:spPr>
          <a:xfrm>
            <a:off x="1088374" y="2228160"/>
            <a:ext cx="3639489" cy="400778"/>
          </a:xfrm>
          <a:prstGeom prst="rect">
            <a:avLst/>
          </a:prstGeom>
        </p:spPr>
        <p:txBody>
          <a:bodyPr/>
          <a:lstStyle>
            <a:lvl1pPr marL="0" indent="0">
              <a:buNone/>
              <a:defRPr sz="2000" b="0" i="0">
                <a:solidFill>
                  <a:schemeClr val="accent1"/>
                </a:solidFill>
                <a:latin typeface="Segoe UI Variable Display"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a:t>
            </a:r>
          </a:p>
        </p:txBody>
      </p:sp>
      <p:sp>
        <p:nvSpPr>
          <p:cNvPr id="18" name="Text Placeholder 16">
            <a:extLst>
              <a:ext uri="{FF2B5EF4-FFF2-40B4-BE49-F238E27FC236}">
                <a16:creationId xmlns:a16="http://schemas.microsoft.com/office/drawing/2014/main" id="{E94C1CEF-5F56-C093-150E-C9C81CEEB1BD}"/>
              </a:ext>
            </a:extLst>
          </p:cNvPr>
          <p:cNvSpPr>
            <a:spLocks noGrp="1"/>
          </p:cNvSpPr>
          <p:nvPr>
            <p:ph type="body" sz="quarter" idx="11" hasCustomPrompt="1"/>
          </p:nvPr>
        </p:nvSpPr>
        <p:spPr>
          <a:xfrm>
            <a:off x="1088374" y="2974584"/>
            <a:ext cx="3639489" cy="1592575"/>
          </a:xfrm>
          <a:prstGeom prst="rect">
            <a:avLst/>
          </a:prstGeom>
        </p:spPr>
        <p:txBody>
          <a:bodyPr/>
          <a:lstStyle>
            <a:lvl1pPr marL="0" indent="0">
              <a:buNone/>
              <a:defRPr sz="2000" b="0" i="0">
                <a:solidFill>
                  <a:schemeClr val="bg1"/>
                </a:solidFill>
                <a:latin typeface="Segoe UI Variable Tex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27" name="Text Placeholder 6">
            <a:extLst>
              <a:ext uri="{FF2B5EF4-FFF2-40B4-BE49-F238E27FC236}">
                <a16:creationId xmlns:a16="http://schemas.microsoft.com/office/drawing/2014/main" id="{DA6F3126-E404-F56F-0985-BEAABAF925C1}"/>
              </a:ext>
            </a:extLst>
          </p:cNvPr>
          <p:cNvSpPr>
            <a:spLocks noGrp="1"/>
          </p:cNvSpPr>
          <p:nvPr>
            <p:ph type="body" sz="quarter" idx="13" hasCustomPrompt="1"/>
          </p:nvPr>
        </p:nvSpPr>
        <p:spPr>
          <a:xfrm>
            <a:off x="1088374" y="5152176"/>
            <a:ext cx="4305732" cy="519833"/>
          </a:xfrm>
          <a:prstGeom prst="rect">
            <a:avLst/>
          </a:prstGeom>
        </p:spPr>
        <p:txBody>
          <a:bodyPr/>
          <a:lstStyle>
            <a:lvl1pPr marL="0" indent="0">
              <a:buNone/>
              <a:defRPr sz="2000" b="1" i="0" spc="0">
                <a:solidFill>
                  <a:schemeClr val="bg1"/>
                </a:solidFill>
                <a:latin typeface="Segoe UI Variable Display Semibold" pitchFamily="2"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Job Title</a:t>
            </a:r>
          </a:p>
        </p:txBody>
      </p:sp>
      <p:sp>
        <p:nvSpPr>
          <p:cNvPr id="28" name="Text Placeholder 6">
            <a:extLst>
              <a:ext uri="{FF2B5EF4-FFF2-40B4-BE49-F238E27FC236}">
                <a16:creationId xmlns:a16="http://schemas.microsoft.com/office/drawing/2014/main" id="{F58DFC78-CF64-0FB9-45FE-54037AD72886}"/>
              </a:ext>
            </a:extLst>
          </p:cNvPr>
          <p:cNvSpPr>
            <a:spLocks noGrp="1"/>
          </p:cNvSpPr>
          <p:nvPr>
            <p:ph type="body" sz="quarter" idx="14" hasCustomPrompt="1"/>
          </p:nvPr>
        </p:nvSpPr>
        <p:spPr>
          <a:xfrm>
            <a:off x="1088374" y="5494585"/>
            <a:ext cx="4305732" cy="519833"/>
          </a:xfrm>
          <a:prstGeom prst="rect">
            <a:avLst/>
          </a:prstGeom>
        </p:spPr>
        <p:txBody>
          <a:bodyPr/>
          <a:lstStyle>
            <a:lvl1pPr marL="0" indent="0">
              <a:buNone/>
              <a:defRPr sz="2000" b="0" i="0" spc="0">
                <a:solidFill>
                  <a:schemeClr val="accent1"/>
                </a:solidFill>
                <a:latin typeface="Segoe UI Variable Display" pitchFamily="2"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p:txBody>
      </p:sp>
    </p:spTree>
    <p:extLst>
      <p:ext uri="{BB962C8B-B14F-4D97-AF65-F5344CB8AC3E}">
        <p14:creationId xmlns:p14="http://schemas.microsoft.com/office/powerpoint/2010/main" val="38011782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46428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7FA370-82E8-A524-1FA6-381C79E4B95C}"/>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685" t="48206" r="-1907" b="-7353"/>
          <a:stretch/>
        </p:blipFill>
        <p:spPr>
          <a:xfrm rot="10800000">
            <a:off x="8913053" y="5426091"/>
            <a:ext cx="2604043" cy="1439590"/>
          </a:xfrm>
          <a:prstGeom prst="rect">
            <a:avLst/>
          </a:prstGeom>
        </p:spPr>
      </p:pic>
      <p:sp>
        <p:nvSpPr>
          <p:cNvPr id="12" name="Text Placeholder 11">
            <a:extLst>
              <a:ext uri="{FF2B5EF4-FFF2-40B4-BE49-F238E27FC236}">
                <a16:creationId xmlns:a16="http://schemas.microsoft.com/office/drawing/2014/main" id="{D410EC5F-ACC1-D207-EB99-2029D6D7AD3D}"/>
              </a:ext>
            </a:extLst>
          </p:cNvPr>
          <p:cNvSpPr>
            <a:spLocks noGrp="1"/>
          </p:cNvSpPr>
          <p:nvPr>
            <p:ph type="body" sz="quarter" idx="11" hasCustomPrompt="1"/>
          </p:nvPr>
        </p:nvSpPr>
        <p:spPr>
          <a:xfrm>
            <a:off x="-2" y="5237221"/>
            <a:ext cx="12191999" cy="550572"/>
          </a:xfrm>
          <a:prstGeom prst="rect">
            <a:avLst/>
          </a:prstGeom>
        </p:spPr>
        <p:txBody>
          <a:bodyPr/>
          <a:lstStyle>
            <a:lvl1pPr marL="0" indent="0" algn="ctr">
              <a:buNone/>
              <a:defRPr sz="2800" b="1" i="0" spc="0">
                <a:solidFill>
                  <a:schemeClr val="accent3"/>
                </a:solidFill>
                <a:latin typeface="Segoe UI Variable Display Semibold" pitchFamily="2" charset="0"/>
                <a:cs typeface="Segoe UI Semibold 8" panose="020B0502040204020203" pitchFamily="34" charset="0"/>
              </a:defRPr>
            </a:lvl1pPr>
          </a:lstStyle>
          <a:p>
            <a:pPr lvl="0"/>
            <a:r>
              <a:rPr lang="en-US"/>
              <a:t>Title FPO</a:t>
            </a:r>
          </a:p>
        </p:txBody>
      </p:sp>
      <p:sp>
        <p:nvSpPr>
          <p:cNvPr id="13" name="Text Placeholder 11">
            <a:extLst>
              <a:ext uri="{FF2B5EF4-FFF2-40B4-BE49-F238E27FC236}">
                <a16:creationId xmlns:a16="http://schemas.microsoft.com/office/drawing/2014/main" id="{87D2C8B0-875C-2726-703B-C35C64E453DE}"/>
              </a:ext>
            </a:extLst>
          </p:cNvPr>
          <p:cNvSpPr>
            <a:spLocks noGrp="1"/>
          </p:cNvSpPr>
          <p:nvPr>
            <p:ph type="body" sz="quarter" idx="12" hasCustomPrompt="1"/>
          </p:nvPr>
        </p:nvSpPr>
        <p:spPr>
          <a:xfrm>
            <a:off x="-1" y="5705725"/>
            <a:ext cx="12191999" cy="410165"/>
          </a:xfrm>
          <a:prstGeom prst="rect">
            <a:avLst/>
          </a:prstGeom>
        </p:spPr>
        <p:txBody>
          <a:bodyPr/>
          <a:lstStyle>
            <a:lvl1pPr marL="0" indent="0" algn="ctr">
              <a:buNone/>
              <a:defRPr sz="2000" b="0" i="0" spc="0">
                <a:solidFill>
                  <a:schemeClr val="bg1"/>
                </a:solidFill>
                <a:latin typeface="Segoe UI Variable Text" pitchFamily="2" charset="0"/>
                <a:cs typeface="Segoe UI" panose="020B0502040204020203" pitchFamily="34" charset="0"/>
              </a:defRPr>
            </a:lvl1pPr>
          </a:lstStyle>
          <a:p>
            <a:pPr lvl="0"/>
            <a:r>
              <a:rPr lang="en-US"/>
              <a:t>Sub-head</a:t>
            </a:r>
          </a:p>
        </p:txBody>
      </p:sp>
      <p:sp>
        <p:nvSpPr>
          <p:cNvPr id="10" name="Text Placeholder 2">
            <a:extLst>
              <a:ext uri="{FF2B5EF4-FFF2-40B4-BE49-F238E27FC236}">
                <a16:creationId xmlns:a16="http://schemas.microsoft.com/office/drawing/2014/main" id="{404CE4C6-CB3E-79C0-902C-77F867551865}"/>
              </a:ext>
            </a:extLst>
          </p:cNvPr>
          <p:cNvSpPr>
            <a:spLocks noGrp="1"/>
          </p:cNvSpPr>
          <p:nvPr>
            <p:ph type="body" sz="quarter" idx="14" hasCustomPrompt="1"/>
          </p:nvPr>
        </p:nvSpPr>
        <p:spPr>
          <a:xfrm>
            <a:off x="726493" y="2339340"/>
            <a:ext cx="3390900" cy="1975009"/>
          </a:xfrm>
          <a:prstGeom prst="roundRect">
            <a:avLst/>
          </a:prstGeom>
          <a:ln>
            <a:noFill/>
          </a:ln>
        </p:spPr>
        <p:style>
          <a:lnRef idx="2">
            <a:schemeClr val="dk1"/>
          </a:lnRef>
          <a:fillRef idx="1">
            <a:schemeClr val="lt1"/>
          </a:fillRef>
          <a:effectRef idx="0">
            <a:schemeClr val="dk1"/>
          </a:effectRef>
          <a:fontRef idx="minor">
            <a:schemeClr val="dk1"/>
          </a:fontRef>
        </p:style>
        <p:txBody>
          <a:bodyPr wrap="square" lIns="182880" tIns="274320" rIns="274320" bIns="274320">
            <a:spAutoFit/>
          </a:bodyPr>
          <a:lstStyle>
            <a:lvl1pPr marL="0" indent="0">
              <a:buNone/>
              <a:defRPr sz="2000" b="0" i="0">
                <a:solidFill>
                  <a:schemeClr val="bg1"/>
                </a:solidFill>
                <a:latin typeface="Segoe UI Variable Text" pitchFamily="2" charset="0"/>
              </a:defRPr>
            </a:lvl1pPr>
          </a:lstStyle>
          <a:p>
            <a:pPr lvl="0"/>
            <a:r>
              <a:rPr lang="en-US"/>
              <a:t>Lorem ipsum dolor sit </a:t>
            </a:r>
            <a:r>
              <a:rPr lang="en-US" err="1"/>
              <a:t>amet</a:t>
            </a:r>
            <a:r>
              <a:rPr lang="en-US"/>
              <a:t>, </a:t>
            </a:r>
            <a:r>
              <a:rPr lang="en-US" err="1"/>
              <a:t>consectetur</a:t>
            </a:r>
            <a:r>
              <a:rPr lang="en-US"/>
              <a:t> </a:t>
            </a:r>
            <a:r>
              <a:rPr lang="en-US" err="1"/>
              <a:t>adip</a:t>
            </a:r>
            <a:r>
              <a:rPr lang="en-US"/>
              <a:t> </a:t>
            </a:r>
            <a:r>
              <a:rPr lang="en-US" err="1"/>
              <a:t>iscing</a:t>
            </a:r>
            <a:r>
              <a:rPr lang="en-US"/>
              <a:t> </a:t>
            </a:r>
            <a:r>
              <a:rPr lang="en-US" err="1"/>
              <a:t>elit</a:t>
            </a:r>
            <a:r>
              <a:rPr lang="en-US"/>
              <a:t>, sed do </a:t>
            </a:r>
            <a:r>
              <a:rPr lang="en-US" err="1"/>
              <a:t>eius</a:t>
            </a:r>
            <a:r>
              <a:rPr lang="en-US"/>
              <a:t> mod </a:t>
            </a:r>
            <a:r>
              <a:rPr lang="en-US" err="1"/>
              <a:t>tempor</a:t>
            </a:r>
            <a:r>
              <a:rPr lang="en-US"/>
              <a:t>.</a:t>
            </a:r>
          </a:p>
        </p:txBody>
      </p:sp>
      <p:sp>
        <p:nvSpPr>
          <p:cNvPr id="15" name="Text Placeholder 11">
            <a:extLst>
              <a:ext uri="{FF2B5EF4-FFF2-40B4-BE49-F238E27FC236}">
                <a16:creationId xmlns:a16="http://schemas.microsoft.com/office/drawing/2014/main" id="{E92B8597-484F-F371-4C77-59126F7772CD}"/>
              </a:ext>
            </a:extLst>
          </p:cNvPr>
          <p:cNvSpPr>
            <a:spLocks noGrp="1"/>
          </p:cNvSpPr>
          <p:nvPr>
            <p:ph type="body" sz="quarter" idx="17" hasCustomPrompt="1"/>
          </p:nvPr>
        </p:nvSpPr>
        <p:spPr>
          <a:xfrm>
            <a:off x="-2122" y="852247"/>
            <a:ext cx="12191999" cy="435920"/>
          </a:xfrm>
          <a:prstGeom prst="rect">
            <a:avLst/>
          </a:prstGeom>
        </p:spPr>
        <p:txBody>
          <a:bodyPr/>
          <a:lstStyle>
            <a:lvl1pPr marL="0" indent="0" algn="ctr">
              <a:lnSpc>
                <a:spcPts val="4000"/>
              </a:lnSpc>
              <a:buNone/>
              <a:defRPr sz="4000" b="1" i="0" spc="0">
                <a:solidFill>
                  <a:schemeClr val="bg1"/>
                </a:solidFill>
                <a:latin typeface="Segoe UI Variable Display Semibold" pitchFamily="2" charset="0"/>
                <a:cs typeface="Segoe UI Semibold 8" panose="020B0502040204020203" pitchFamily="34" charset="0"/>
              </a:defRPr>
            </a:lvl1pPr>
          </a:lstStyle>
          <a:p>
            <a:pPr lvl="0"/>
            <a:r>
              <a:rPr lang="en-US"/>
              <a:t>Title FPO</a:t>
            </a:r>
          </a:p>
        </p:txBody>
      </p:sp>
      <p:sp>
        <p:nvSpPr>
          <p:cNvPr id="16" name="Text Placeholder 11">
            <a:extLst>
              <a:ext uri="{FF2B5EF4-FFF2-40B4-BE49-F238E27FC236}">
                <a16:creationId xmlns:a16="http://schemas.microsoft.com/office/drawing/2014/main" id="{2CA77622-835F-2B79-5253-06B374A6797E}"/>
              </a:ext>
            </a:extLst>
          </p:cNvPr>
          <p:cNvSpPr>
            <a:spLocks noGrp="1"/>
          </p:cNvSpPr>
          <p:nvPr>
            <p:ph type="body" sz="quarter" idx="18" hasCustomPrompt="1"/>
          </p:nvPr>
        </p:nvSpPr>
        <p:spPr>
          <a:xfrm>
            <a:off x="-135467" y="-973082"/>
            <a:ext cx="12191999" cy="435920"/>
          </a:xfrm>
          <a:prstGeom prst="rect">
            <a:avLst/>
          </a:prstGeom>
        </p:spPr>
        <p:txBody>
          <a:bodyPr/>
          <a:lstStyle>
            <a:lvl1pPr marL="0" indent="0" algn="ctr">
              <a:lnSpc>
                <a:spcPts val="4000"/>
              </a:lnSpc>
              <a:buNone/>
              <a:defRPr sz="2800" b="0" i="0" spc="0">
                <a:solidFill>
                  <a:schemeClr val="bg1"/>
                </a:solidFill>
                <a:latin typeface="Segoe UI Variable Display" pitchFamily="2" charset="0"/>
                <a:cs typeface="Segoe UI Semibold 8" panose="020B0502040204020203" pitchFamily="34" charset="0"/>
              </a:defRPr>
            </a:lvl1pPr>
          </a:lstStyle>
          <a:p>
            <a:pPr lvl="0"/>
            <a:r>
              <a:rPr lang="en-US"/>
              <a:t>Sub-head</a:t>
            </a:r>
          </a:p>
        </p:txBody>
      </p:sp>
      <p:sp>
        <p:nvSpPr>
          <p:cNvPr id="17" name="Text Placeholder 2">
            <a:extLst>
              <a:ext uri="{FF2B5EF4-FFF2-40B4-BE49-F238E27FC236}">
                <a16:creationId xmlns:a16="http://schemas.microsoft.com/office/drawing/2014/main" id="{82EB7F2D-7AC9-291F-0C9E-BE5B2FEA9BA3}"/>
              </a:ext>
            </a:extLst>
          </p:cNvPr>
          <p:cNvSpPr>
            <a:spLocks noGrp="1"/>
          </p:cNvSpPr>
          <p:nvPr>
            <p:ph type="body" sz="quarter" idx="19" hasCustomPrompt="1"/>
          </p:nvPr>
        </p:nvSpPr>
        <p:spPr>
          <a:xfrm>
            <a:off x="4400547" y="2339340"/>
            <a:ext cx="3390900" cy="1975009"/>
          </a:xfrm>
          <a:prstGeom prst="roundRect">
            <a:avLst/>
          </a:prstGeom>
          <a:ln>
            <a:noFill/>
          </a:ln>
        </p:spPr>
        <p:style>
          <a:lnRef idx="2">
            <a:schemeClr val="dk1"/>
          </a:lnRef>
          <a:fillRef idx="1">
            <a:schemeClr val="lt1"/>
          </a:fillRef>
          <a:effectRef idx="0">
            <a:schemeClr val="dk1"/>
          </a:effectRef>
          <a:fontRef idx="minor">
            <a:schemeClr val="dk1"/>
          </a:fontRef>
        </p:style>
        <p:txBody>
          <a:bodyPr wrap="square" lIns="182880" tIns="274320" rIns="182880" bIns="274320">
            <a:spAutoFit/>
          </a:bodyPr>
          <a:lstStyle>
            <a:lvl1pPr marL="0" indent="0">
              <a:buNone/>
              <a:defRPr sz="2000" b="0" i="0">
                <a:solidFill>
                  <a:schemeClr val="bg1"/>
                </a:solidFill>
                <a:latin typeface="Segoe UI Variable Text" pitchFamily="2" charset="0"/>
              </a:defRPr>
            </a:lvl1pPr>
          </a:lstStyle>
          <a:p>
            <a:pPr lvl="0"/>
            <a:r>
              <a:rPr lang="en-US"/>
              <a:t>Lorem ipsum dolor sit </a:t>
            </a:r>
            <a:r>
              <a:rPr lang="en-US" err="1"/>
              <a:t>amet</a:t>
            </a:r>
            <a:r>
              <a:rPr lang="en-US"/>
              <a:t>, </a:t>
            </a:r>
            <a:r>
              <a:rPr lang="en-US" err="1"/>
              <a:t>consectetur</a:t>
            </a:r>
            <a:r>
              <a:rPr lang="en-US"/>
              <a:t> </a:t>
            </a:r>
            <a:r>
              <a:rPr lang="en-US" err="1"/>
              <a:t>adip</a:t>
            </a:r>
            <a:r>
              <a:rPr lang="en-US"/>
              <a:t> </a:t>
            </a:r>
            <a:r>
              <a:rPr lang="en-US" err="1"/>
              <a:t>iscing</a:t>
            </a:r>
            <a:r>
              <a:rPr lang="en-US"/>
              <a:t> </a:t>
            </a:r>
            <a:r>
              <a:rPr lang="en-US" err="1"/>
              <a:t>elit</a:t>
            </a:r>
            <a:r>
              <a:rPr lang="en-US"/>
              <a:t>, sed do </a:t>
            </a:r>
            <a:r>
              <a:rPr lang="en-US" err="1"/>
              <a:t>eius</a:t>
            </a:r>
            <a:r>
              <a:rPr lang="en-US"/>
              <a:t> mod </a:t>
            </a:r>
            <a:r>
              <a:rPr lang="en-US" err="1"/>
              <a:t>tempor</a:t>
            </a:r>
            <a:r>
              <a:rPr lang="en-US"/>
              <a:t>.</a:t>
            </a:r>
          </a:p>
        </p:txBody>
      </p:sp>
      <p:sp>
        <p:nvSpPr>
          <p:cNvPr id="18" name="Text Placeholder 2">
            <a:extLst>
              <a:ext uri="{FF2B5EF4-FFF2-40B4-BE49-F238E27FC236}">
                <a16:creationId xmlns:a16="http://schemas.microsoft.com/office/drawing/2014/main" id="{E450536C-D076-CBA2-FF64-F89875C33CAF}"/>
              </a:ext>
            </a:extLst>
          </p:cNvPr>
          <p:cNvSpPr>
            <a:spLocks noGrp="1"/>
          </p:cNvSpPr>
          <p:nvPr>
            <p:ph type="body" sz="quarter" idx="20" hasCustomPrompt="1"/>
          </p:nvPr>
        </p:nvSpPr>
        <p:spPr>
          <a:xfrm>
            <a:off x="8074601" y="2339340"/>
            <a:ext cx="3390900" cy="1975009"/>
          </a:xfrm>
          <a:prstGeom prst="roundRect">
            <a:avLst/>
          </a:prstGeom>
          <a:ln>
            <a:noFill/>
          </a:ln>
        </p:spPr>
        <p:style>
          <a:lnRef idx="2">
            <a:schemeClr val="dk1"/>
          </a:lnRef>
          <a:fillRef idx="1">
            <a:schemeClr val="lt1"/>
          </a:fillRef>
          <a:effectRef idx="0">
            <a:schemeClr val="dk1"/>
          </a:effectRef>
          <a:fontRef idx="minor">
            <a:schemeClr val="dk1"/>
          </a:fontRef>
        </p:style>
        <p:txBody>
          <a:bodyPr wrap="square" lIns="182880" tIns="274320" rIns="182880" bIns="274320">
            <a:spAutoFit/>
          </a:bodyPr>
          <a:lstStyle>
            <a:lvl1pPr marL="0" indent="0">
              <a:buNone/>
              <a:defRPr sz="2000" b="0" i="0">
                <a:solidFill>
                  <a:schemeClr val="bg1"/>
                </a:solidFill>
                <a:latin typeface="Segoe UI Variable Text" pitchFamily="2" charset="0"/>
              </a:defRPr>
            </a:lvl1pPr>
          </a:lstStyle>
          <a:p>
            <a:pPr lvl="0"/>
            <a:r>
              <a:rPr lang="en-US"/>
              <a:t>Lorem ipsum dolor sit </a:t>
            </a:r>
            <a:r>
              <a:rPr lang="en-US" err="1"/>
              <a:t>amet</a:t>
            </a:r>
            <a:r>
              <a:rPr lang="en-US"/>
              <a:t>, </a:t>
            </a:r>
            <a:r>
              <a:rPr lang="en-US" err="1"/>
              <a:t>consectetur</a:t>
            </a:r>
            <a:r>
              <a:rPr lang="en-US"/>
              <a:t> </a:t>
            </a:r>
            <a:r>
              <a:rPr lang="en-US" err="1"/>
              <a:t>adip</a:t>
            </a:r>
            <a:r>
              <a:rPr lang="en-US"/>
              <a:t> </a:t>
            </a:r>
            <a:r>
              <a:rPr lang="en-US" err="1"/>
              <a:t>iscing</a:t>
            </a:r>
            <a:r>
              <a:rPr lang="en-US"/>
              <a:t> </a:t>
            </a:r>
            <a:r>
              <a:rPr lang="en-US" err="1"/>
              <a:t>elit</a:t>
            </a:r>
            <a:r>
              <a:rPr lang="en-US"/>
              <a:t>, sed do </a:t>
            </a:r>
            <a:r>
              <a:rPr lang="en-US" err="1"/>
              <a:t>eius</a:t>
            </a:r>
            <a:r>
              <a:rPr lang="en-US"/>
              <a:t> mod </a:t>
            </a:r>
            <a:r>
              <a:rPr lang="en-US" err="1"/>
              <a:t>tempor</a:t>
            </a:r>
            <a:r>
              <a:rPr lang="en-US"/>
              <a:t>.</a:t>
            </a:r>
          </a:p>
        </p:txBody>
      </p:sp>
    </p:spTree>
    <p:extLst>
      <p:ext uri="{BB962C8B-B14F-4D97-AF65-F5344CB8AC3E}">
        <p14:creationId xmlns:p14="http://schemas.microsoft.com/office/powerpoint/2010/main" val="66780894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3 Bubbles">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D59C57A2-D7D7-A601-F370-3839A2BAC92F}"/>
              </a:ext>
            </a:extLst>
          </p:cNvPr>
          <p:cNvSpPr>
            <a:spLocks noGrp="1"/>
          </p:cNvSpPr>
          <p:nvPr>
            <p:ph type="body" sz="quarter" idx="11" hasCustomPrompt="1"/>
          </p:nvPr>
        </p:nvSpPr>
        <p:spPr>
          <a:xfrm>
            <a:off x="1063568" y="1"/>
            <a:ext cx="3724514" cy="6858000"/>
          </a:xfrm>
          <a:prstGeom prst="rect">
            <a:avLst/>
          </a:prstGeom>
        </p:spPr>
        <p:txBody>
          <a:bodyPr anchor="ctr"/>
          <a:lstStyle>
            <a:lvl1pPr marL="0" indent="0">
              <a:lnSpc>
                <a:spcPct val="90000"/>
              </a:lnSpc>
              <a:buNone/>
              <a:defRPr sz="2800" b="1" i="0" spc="0">
                <a:solidFill>
                  <a:schemeClr val="bg1"/>
                </a:solidFill>
                <a:latin typeface="Segoe UI Variable Display Semibold" pitchFamily="2"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16" name="Picture Placeholder 15">
            <a:extLst>
              <a:ext uri="{FF2B5EF4-FFF2-40B4-BE49-F238E27FC236}">
                <a16:creationId xmlns:a16="http://schemas.microsoft.com/office/drawing/2014/main" id="{0EBFA095-3E68-277E-B955-A4D46EB5D83F}"/>
              </a:ext>
            </a:extLst>
          </p:cNvPr>
          <p:cNvSpPr>
            <a:spLocks noGrp="1"/>
          </p:cNvSpPr>
          <p:nvPr>
            <p:ph type="pic" sz="quarter" idx="12"/>
          </p:nvPr>
        </p:nvSpPr>
        <p:spPr>
          <a:xfrm>
            <a:off x="5230969" y="1077911"/>
            <a:ext cx="1040829" cy="1038513"/>
          </a:xfrm>
          <a:prstGeom prst="roundRect">
            <a:avLst/>
          </a:prstGeom>
          <a:solidFill>
            <a:srgbClr val="9288E7"/>
          </a:solidFill>
          <a:effectLst>
            <a:softEdge rad="0"/>
          </a:effectLst>
        </p:spPr>
        <p:txBody>
          <a:bodyPr/>
          <a:lstStyle>
            <a:lvl1pPr marL="0" indent="0">
              <a:buNone/>
              <a:defRPr/>
            </a:lvl1pPr>
          </a:lstStyle>
          <a:p>
            <a:endParaRPr lang="en-US"/>
          </a:p>
        </p:txBody>
      </p:sp>
      <p:sp>
        <p:nvSpPr>
          <p:cNvPr id="22" name="Text Placeholder 21">
            <a:extLst>
              <a:ext uri="{FF2B5EF4-FFF2-40B4-BE49-F238E27FC236}">
                <a16:creationId xmlns:a16="http://schemas.microsoft.com/office/drawing/2014/main" id="{CF103425-671C-E347-22B4-3B434CDE89DE}"/>
              </a:ext>
            </a:extLst>
          </p:cNvPr>
          <p:cNvSpPr>
            <a:spLocks noGrp="1"/>
          </p:cNvSpPr>
          <p:nvPr>
            <p:ph type="body" sz="quarter" idx="13" hasCustomPrompt="1"/>
          </p:nvPr>
        </p:nvSpPr>
        <p:spPr>
          <a:xfrm>
            <a:off x="7350126" y="3134769"/>
            <a:ext cx="3957800" cy="883809"/>
          </a:xfrm>
          <a:prstGeom prst="rect">
            <a:avLst/>
          </a:prstGeom>
        </p:spPr>
        <p:txBody>
          <a:bodyPr/>
          <a:lstStyle>
            <a:lvl1pPr marL="0" indent="0" algn="l">
              <a:buNone/>
              <a:defRPr sz="1600" b="0" i="0">
                <a:solidFill>
                  <a:schemeClr val="bg1"/>
                </a:solidFill>
                <a:latin typeface="Segoe UI Variable Text" pitchFamily="2"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23" name="Text Placeholder 21">
            <a:extLst>
              <a:ext uri="{FF2B5EF4-FFF2-40B4-BE49-F238E27FC236}">
                <a16:creationId xmlns:a16="http://schemas.microsoft.com/office/drawing/2014/main" id="{47738FB2-E8A3-9888-C46E-3D1C4F59BB50}"/>
              </a:ext>
            </a:extLst>
          </p:cNvPr>
          <p:cNvSpPr>
            <a:spLocks noGrp="1"/>
          </p:cNvSpPr>
          <p:nvPr>
            <p:ph type="body" sz="quarter" idx="14" hasCustomPrompt="1"/>
          </p:nvPr>
        </p:nvSpPr>
        <p:spPr>
          <a:xfrm>
            <a:off x="7350125" y="2742622"/>
            <a:ext cx="3957801" cy="499340"/>
          </a:xfrm>
          <a:prstGeom prst="rect">
            <a:avLst/>
          </a:prstGeom>
        </p:spPr>
        <p:txBody>
          <a:bodyPr/>
          <a:lstStyle>
            <a:lvl1pPr marL="0" indent="0">
              <a:buNone/>
              <a:defRPr sz="2200" b="1" i="0">
                <a:solidFill>
                  <a:schemeClr val="accent1"/>
                </a:solidFill>
                <a:latin typeface="Segoe UI Variable Display Semibold" pitchFamily="2" charset="0"/>
              </a:defRPr>
            </a:lvl1pPr>
          </a:lstStyle>
          <a:p>
            <a:pPr lvl="0"/>
            <a:r>
              <a:rPr lang="en-US"/>
              <a:t>Lorem ipsum</a:t>
            </a:r>
          </a:p>
        </p:txBody>
      </p:sp>
      <p:sp>
        <p:nvSpPr>
          <p:cNvPr id="24" name="Picture Placeholder 15">
            <a:extLst>
              <a:ext uri="{FF2B5EF4-FFF2-40B4-BE49-F238E27FC236}">
                <a16:creationId xmlns:a16="http://schemas.microsoft.com/office/drawing/2014/main" id="{2B63918D-6BC3-B0A8-8058-0312122E9D24}"/>
              </a:ext>
            </a:extLst>
          </p:cNvPr>
          <p:cNvSpPr>
            <a:spLocks noGrp="1"/>
          </p:cNvSpPr>
          <p:nvPr>
            <p:ph type="pic" sz="quarter" idx="15"/>
          </p:nvPr>
        </p:nvSpPr>
        <p:spPr>
          <a:xfrm>
            <a:off x="6067011" y="2909741"/>
            <a:ext cx="1040829" cy="1038513"/>
          </a:xfrm>
          <a:prstGeom prst="roundRect">
            <a:avLst/>
          </a:prstGeom>
          <a:solidFill>
            <a:srgbClr val="9288E7"/>
          </a:solidFill>
          <a:effectLst>
            <a:softEdge rad="0"/>
          </a:effectLst>
        </p:spPr>
        <p:txBody>
          <a:bodyPr/>
          <a:lstStyle>
            <a:lvl1pPr marL="0" indent="0">
              <a:buNone/>
              <a:defRPr/>
            </a:lvl1pPr>
          </a:lstStyle>
          <a:p>
            <a:endParaRPr lang="en-US"/>
          </a:p>
        </p:txBody>
      </p:sp>
      <p:sp>
        <p:nvSpPr>
          <p:cNvPr id="25" name="Picture Placeholder 15">
            <a:extLst>
              <a:ext uri="{FF2B5EF4-FFF2-40B4-BE49-F238E27FC236}">
                <a16:creationId xmlns:a16="http://schemas.microsoft.com/office/drawing/2014/main" id="{131C4A08-53A2-E7D1-8B35-C885D2C02C8A}"/>
              </a:ext>
            </a:extLst>
          </p:cNvPr>
          <p:cNvSpPr>
            <a:spLocks noGrp="1"/>
          </p:cNvSpPr>
          <p:nvPr>
            <p:ph type="pic" sz="quarter" idx="16"/>
          </p:nvPr>
        </p:nvSpPr>
        <p:spPr>
          <a:xfrm>
            <a:off x="5230969" y="4741571"/>
            <a:ext cx="1040829" cy="1038513"/>
          </a:xfrm>
          <a:prstGeom prst="roundRect">
            <a:avLst/>
          </a:prstGeom>
          <a:solidFill>
            <a:srgbClr val="9288E7"/>
          </a:solidFill>
          <a:effectLst>
            <a:softEdge rad="0"/>
          </a:effectLst>
        </p:spPr>
        <p:txBody>
          <a:bodyPr/>
          <a:lstStyle>
            <a:lvl1pPr marL="0" indent="0">
              <a:buNone/>
              <a:defRPr/>
            </a:lvl1pPr>
          </a:lstStyle>
          <a:p>
            <a:endParaRPr lang="en-US"/>
          </a:p>
        </p:txBody>
      </p:sp>
      <p:sp>
        <p:nvSpPr>
          <p:cNvPr id="26" name="Text Placeholder 21">
            <a:extLst>
              <a:ext uri="{FF2B5EF4-FFF2-40B4-BE49-F238E27FC236}">
                <a16:creationId xmlns:a16="http://schemas.microsoft.com/office/drawing/2014/main" id="{2EB3CC18-96FC-7A4F-28AC-93733ABF633D}"/>
              </a:ext>
            </a:extLst>
          </p:cNvPr>
          <p:cNvSpPr>
            <a:spLocks noGrp="1"/>
          </p:cNvSpPr>
          <p:nvPr>
            <p:ph type="body" sz="quarter" idx="17" hasCustomPrompt="1"/>
          </p:nvPr>
        </p:nvSpPr>
        <p:spPr>
          <a:xfrm>
            <a:off x="6591588" y="1285187"/>
            <a:ext cx="3843501" cy="883809"/>
          </a:xfrm>
          <a:prstGeom prst="rect">
            <a:avLst/>
          </a:prstGeom>
        </p:spPr>
        <p:txBody>
          <a:bodyPr/>
          <a:lstStyle>
            <a:lvl1pPr marL="0" indent="0" algn="l">
              <a:buNone/>
              <a:defRPr sz="1600" b="0" i="0">
                <a:solidFill>
                  <a:schemeClr val="bg1"/>
                </a:solidFill>
                <a:latin typeface="Segoe UI Variable Text" pitchFamily="2"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27" name="Text Placeholder 21">
            <a:extLst>
              <a:ext uri="{FF2B5EF4-FFF2-40B4-BE49-F238E27FC236}">
                <a16:creationId xmlns:a16="http://schemas.microsoft.com/office/drawing/2014/main" id="{D6C3E674-77A5-7619-AE80-4E04E2D6D929}"/>
              </a:ext>
            </a:extLst>
          </p:cNvPr>
          <p:cNvSpPr>
            <a:spLocks noGrp="1"/>
          </p:cNvSpPr>
          <p:nvPr>
            <p:ph type="body" sz="quarter" idx="18" hasCustomPrompt="1"/>
          </p:nvPr>
        </p:nvSpPr>
        <p:spPr>
          <a:xfrm>
            <a:off x="6591588" y="893040"/>
            <a:ext cx="3843501" cy="499340"/>
          </a:xfrm>
          <a:prstGeom prst="rect">
            <a:avLst/>
          </a:prstGeom>
        </p:spPr>
        <p:txBody>
          <a:bodyPr/>
          <a:lstStyle>
            <a:lvl1pPr marL="0" indent="0">
              <a:buNone/>
              <a:defRPr sz="2200" b="1" i="0">
                <a:solidFill>
                  <a:schemeClr val="accent1"/>
                </a:solidFill>
                <a:latin typeface="Segoe UI Variable Display Semibold" pitchFamily="2" charset="0"/>
              </a:defRPr>
            </a:lvl1pPr>
          </a:lstStyle>
          <a:p>
            <a:pPr lvl="0"/>
            <a:r>
              <a:rPr lang="en-US"/>
              <a:t>Lorem ipsum</a:t>
            </a:r>
          </a:p>
        </p:txBody>
      </p:sp>
      <p:sp>
        <p:nvSpPr>
          <p:cNvPr id="28" name="Text Placeholder 21">
            <a:extLst>
              <a:ext uri="{FF2B5EF4-FFF2-40B4-BE49-F238E27FC236}">
                <a16:creationId xmlns:a16="http://schemas.microsoft.com/office/drawing/2014/main" id="{149CED79-6E9E-B4AA-F70C-83D2F2E6FE5D}"/>
              </a:ext>
            </a:extLst>
          </p:cNvPr>
          <p:cNvSpPr>
            <a:spLocks noGrp="1"/>
          </p:cNvSpPr>
          <p:nvPr>
            <p:ph type="body" sz="quarter" idx="19" hasCustomPrompt="1"/>
          </p:nvPr>
        </p:nvSpPr>
        <p:spPr>
          <a:xfrm>
            <a:off x="6591589" y="4984351"/>
            <a:ext cx="3843500" cy="883809"/>
          </a:xfrm>
          <a:prstGeom prst="rect">
            <a:avLst/>
          </a:prstGeom>
        </p:spPr>
        <p:txBody>
          <a:bodyPr/>
          <a:lstStyle>
            <a:lvl1pPr marL="0" indent="0" algn="l">
              <a:buNone/>
              <a:defRPr sz="1600" b="0" i="0">
                <a:solidFill>
                  <a:schemeClr val="bg1"/>
                </a:solidFill>
                <a:latin typeface="Segoe UI Variable Text" pitchFamily="2"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29" name="Text Placeholder 21">
            <a:extLst>
              <a:ext uri="{FF2B5EF4-FFF2-40B4-BE49-F238E27FC236}">
                <a16:creationId xmlns:a16="http://schemas.microsoft.com/office/drawing/2014/main" id="{AAC579A6-D1D1-8F46-560F-D6005F4884C6}"/>
              </a:ext>
            </a:extLst>
          </p:cNvPr>
          <p:cNvSpPr>
            <a:spLocks noGrp="1"/>
          </p:cNvSpPr>
          <p:nvPr>
            <p:ph type="body" sz="quarter" idx="20" hasCustomPrompt="1"/>
          </p:nvPr>
        </p:nvSpPr>
        <p:spPr>
          <a:xfrm>
            <a:off x="6591589" y="4592204"/>
            <a:ext cx="3843500" cy="499340"/>
          </a:xfrm>
          <a:prstGeom prst="rect">
            <a:avLst/>
          </a:prstGeom>
        </p:spPr>
        <p:txBody>
          <a:bodyPr/>
          <a:lstStyle>
            <a:lvl1pPr marL="0" indent="0">
              <a:buNone/>
              <a:defRPr sz="2200" b="1" i="0">
                <a:solidFill>
                  <a:schemeClr val="accent1"/>
                </a:solidFill>
                <a:latin typeface="Segoe UI Variable Display Semibold" pitchFamily="2" charset="0"/>
              </a:defRPr>
            </a:lvl1pPr>
          </a:lstStyle>
          <a:p>
            <a:pPr lvl="0"/>
            <a:r>
              <a:rPr lang="en-US"/>
              <a:t>Lorem ipsum</a:t>
            </a:r>
          </a:p>
        </p:txBody>
      </p:sp>
      <p:sp>
        <p:nvSpPr>
          <p:cNvPr id="32" name="Text Placeholder 21">
            <a:extLst>
              <a:ext uri="{FF2B5EF4-FFF2-40B4-BE49-F238E27FC236}">
                <a16:creationId xmlns:a16="http://schemas.microsoft.com/office/drawing/2014/main" id="{05827CCD-2347-AA7C-E807-036BB170DA40}"/>
              </a:ext>
            </a:extLst>
          </p:cNvPr>
          <p:cNvSpPr>
            <a:spLocks noGrp="1"/>
          </p:cNvSpPr>
          <p:nvPr>
            <p:ph type="body" sz="quarter" idx="21" hasCustomPrompt="1"/>
          </p:nvPr>
        </p:nvSpPr>
        <p:spPr>
          <a:xfrm>
            <a:off x="7553194" y="2179411"/>
            <a:ext cx="2881895" cy="395148"/>
          </a:xfrm>
          <a:prstGeom prst="rect">
            <a:avLst/>
          </a:prstGeom>
        </p:spPr>
        <p:txBody>
          <a:bodyPr/>
          <a:lstStyle>
            <a:lvl1pPr marL="0" indent="0" algn="l">
              <a:buNone/>
              <a:defRPr sz="1600" b="0" i="0">
                <a:solidFill>
                  <a:schemeClr val="bg1"/>
                </a:solidFill>
                <a:latin typeface="Segoe UI Variable Text" pitchFamily="2" charset="0"/>
              </a:defRPr>
            </a:lvl1pPr>
          </a:lstStyle>
          <a:p>
            <a:pPr lvl="0" algn="r">
              <a:lnSpc>
                <a:spcPct val="90000"/>
              </a:lnSpc>
              <a:defRPr/>
            </a:pPr>
            <a:r>
              <a:rPr lang="en-US" sz="1600">
                <a:solidFill>
                  <a:schemeClr val="bg1"/>
                </a:solidFill>
                <a:latin typeface="Segoe UI" panose="020B0502040204020203" pitchFamily="34" charset="0"/>
                <a:cs typeface="Segoe UI" panose="020B0502040204020203" pitchFamily="34" charset="0"/>
                <a:sym typeface="Wingdings" panose="05000000000000000000" pitchFamily="2" charset="2"/>
              </a:rPr>
              <a:t> </a:t>
            </a:r>
            <a:r>
              <a:rPr lang="en-US" sz="1600">
                <a:solidFill>
                  <a:schemeClr val="bg1"/>
                </a:solidFill>
                <a:latin typeface="Segoe UI" panose="020B0502040204020203" pitchFamily="34" charset="0"/>
                <a:cs typeface="Segoe UI" panose="020B0502040204020203" pitchFamily="34" charset="0"/>
              </a:rPr>
              <a:t>See how </a:t>
            </a:r>
            <a:r>
              <a:rPr lang="en-US" sz="1600">
                <a:latin typeface="Segoe UI" panose="020B0502040204020203" pitchFamily="34" charset="0"/>
                <a:cs typeface="Segoe UI" panose="020B0502040204020203" pitchFamily="34" charset="0"/>
                <a:hlinkClick r:id="rId2"/>
              </a:rPr>
              <a:t>the BBC</a:t>
            </a:r>
            <a:r>
              <a:rPr lang="en-US" sz="1600">
                <a:latin typeface="Segoe UI" panose="020B0502040204020203" pitchFamily="34" charset="0"/>
                <a:cs typeface="Segoe UI" panose="020B0502040204020203" pitchFamily="34" charset="0"/>
              </a:rPr>
              <a:t> </a:t>
            </a:r>
            <a:r>
              <a:rPr lang="en-US" sz="1600">
                <a:solidFill>
                  <a:schemeClr val="bg1"/>
                </a:solidFill>
                <a:latin typeface="Segoe UI" panose="020B0502040204020203" pitchFamily="34" charset="0"/>
                <a:cs typeface="Segoe UI" panose="020B0502040204020203" pitchFamily="34" charset="0"/>
              </a:rPr>
              <a:t>did it</a:t>
            </a:r>
          </a:p>
        </p:txBody>
      </p:sp>
      <p:sp>
        <p:nvSpPr>
          <p:cNvPr id="33" name="Text Placeholder 21">
            <a:extLst>
              <a:ext uri="{FF2B5EF4-FFF2-40B4-BE49-F238E27FC236}">
                <a16:creationId xmlns:a16="http://schemas.microsoft.com/office/drawing/2014/main" id="{7A619965-B569-A6DA-0C01-8FE6B51D04AA}"/>
              </a:ext>
            </a:extLst>
          </p:cNvPr>
          <p:cNvSpPr>
            <a:spLocks noGrp="1"/>
          </p:cNvSpPr>
          <p:nvPr>
            <p:ph type="body" sz="quarter" idx="22" hasCustomPrompt="1"/>
          </p:nvPr>
        </p:nvSpPr>
        <p:spPr>
          <a:xfrm>
            <a:off x="8426031" y="4036640"/>
            <a:ext cx="2881895" cy="395148"/>
          </a:xfrm>
          <a:prstGeom prst="rect">
            <a:avLst/>
          </a:prstGeom>
        </p:spPr>
        <p:txBody>
          <a:bodyPr/>
          <a:lstStyle>
            <a:lvl1pPr marL="0" indent="0" algn="l">
              <a:buNone/>
              <a:defRPr sz="1600" b="0" i="0">
                <a:solidFill>
                  <a:schemeClr val="bg1"/>
                </a:solidFill>
                <a:latin typeface="Segoe UI Variable Text" pitchFamily="2" charset="0"/>
              </a:defRPr>
            </a:lvl1pPr>
          </a:lstStyle>
          <a:p>
            <a:pPr lvl="0" algn="r">
              <a:lnSpc>
                <a:spcPct val="90000"/>
              </a:lnSpc>
              <a:defRPr/>
            </a:pPr>
            <a:r>
              <a:rPr lang="en-US" sz="1600">
                <a:solidFill>
                  <a:schemeClr val="bg1"/>
                </a:solidFill>
                <a:latin typeface="Segoe UI" panose="020B0502040204020203" pitchFamily="34" charset="0"/>
                <a:cs typeface="Segoe UI" panose="020B0502040204020203" pitchFamily="34" charset="0"/>
                <a:sym typeface="Wingdings" panose="05000000000000000000" pitchFamily="2" charset="2"/>
              </a:rPr>
              <a:t> </a:t>
            </a:r>
            <a:r>
              <a:rPr lang="en-US" sz="1600">
                <a:solidFill>
                  <a:schemeClr val="bg1"/>
                </a:solidFill>
                <a:latin typeface="Segoe UI" panose="020B0502040204020203" pitchFamily="34" charset="0"/>
                <a:cs typeface="Segoe UI" panose="020B0502040204020203" pitchFamily="34" charset="0"/>
              </a:rPr>
              <a:t>See how </a:t>
            </a:r>
            <a:r>
              <a:rPr lang="en-US" sz="1600">
                <a:latin typeface="Segoe UI" panose="020B0502040204020203" pitchFamily="34" charset="0"/>
                <a:cs typeface="Segoe UI" panose="020B0502040204020203" pitchFamily="34" charset="0"/>
                <a:hlinkClick r:id="rId2"/>
              </a:rPr>
              <a:t>the BBC</a:t>
            </a:r>
            <a:r>
              <a:rPr lang="en-US" sz="1600">
                <a:latin typeface="Segoe UI" panose="020B0502040204020203" pitchFamily="34" charset="0"/>
                <a:cs typeface="Segoe UI" panose="020B0502040204020203" pitchFamily="34" charset="0"/>
              </a:rPr>
              <a:t> </a:t>
            </a:r>
            <a:r>
              <a:rPr lang="en-US" sz="1600">
                <a:solidFill>
                  <a:schemeClr val="bg1"/>
                </a:solidFill>
                <a:latin typeface="Segoe UI" panose="020B0502040204020203" pitchFamily="34" charset="0"/>
                <a:cs typeface="Segoe UI" panose="020B0502040204020203" pitchFamily="34" charset="0"/>
              </a:rPr>
              <a:t>did it</a:t>
            </a:r>
          </a:p>
        </p:txBody>
      </p:sp>
      <p:sp>
        <p:nvSpPr>
          <p:cNvPr id="34" name="Text Placeholder 21">
            <a:extLst>
              <a:ext uri="{FF2B5EF4-FFF2-40B4-BE49-F238E27FC236}">
                <a16:creationId xmlns:a16="http://schemas.microsoft.com/office/drawing/2014/main" id="{BF75FFA0-5C37-B298-1C7A-C3A3BA59A35D}"/>
              </a:ext>
            </a:extLst>
          </p:cNvPr>
          <p:cNvSpPr>
            <a:spLocks noGrp="1"/>
          </p:cNvSpPr>
          <p:nvPr>
            <p:ph type="body" sz="quarter" idx="23" hasCustomPrompt="1"/>
          </p:nvPr>
        </p:nvSpPr>
        <p:spPr>
          <a:xfrm>
            <a:off x="7553194" y="5865159"/>
            <a:ext cx="2881895" cy="395148"/>
          </a:xfrm>
          <a:prstGeom prst="rect">
            <a:avLst/>
          </a:prstGeom>
        </p:spPr>
        <p:txBody>
          <a:bodyPr/>
          <a:lstStyle>
            <a:lvl1pPr marL="0" indent="0" algn="l">
              <a:buNone/>
              <a:defRPr sz="1600" b="0" i="0">
                <a:solidFill>
                  <a:schemeClr val="bg1"/>
                </a:solidFill>
                <a:latin typeface="Segoe UI Variable Text" pitchFamily="2" charset="0"/>
              </a:defRPr>
            </a:lvl1pPr>
          </a:lstStyle>
          <a:p>
            <a:pPr lvl="0" algn="r">
              <a:lnSpc>
                <a:spcPct val="90000"/>
              </a:lnSpc>
              <a:defRPr/>
            </a:pPr>
            <a:r>
              <a:rPr lang="en-US" sz="1600">
                <a:solidFill>
                  <a:schemeClr val="bg1"/>
                </a:solidFill>
                <a:latin typeface="Segoe UI" panose="020B0502040204020203" pitchFamily="34" charset="0"/>
                <a:cs typeface="Segoe UI" panose="020B0502040204020203" pitchFamily="34" charset="0"/>
                <a:sym typeface="Wingdings" panose="05000000000000000000" pitchFamily="2" charset="2"/>
              </a:rPr>
              <a:t> </a:t>
            </a:r>
            <a:r>
              <a:rPr lang="en-US" sz="1600">
                <a:solidFill>
                  <a:schemeClr val="bg1"/>
                </a:solidFill>
                <a:latin typeface="Segoe UI" panose="020B0502040204020203" pitchFamily="34" charset="0"/>
                <a:cs typeface="Segoe UI" panose="020B0502040204020203" pitchFamily="34" charset="0"/>
              </a:rPr>
              <a:t>See how </a:t>
            </a:r>
            <a:r>
              <a:rPr lang="en-US" sz="1600">
                <a:latin typeface="Segoe UI" panose="020B0502040204020203" pitchFamily="34" charset="0"/>
                <a:cs typeface="Segoe UI" panose="020B0502040204020203" pitchFamily="34" charset="0"/>
                <a:hlinkClick r:id="rId2"/>
              </a:rPr>
              <a:t>the BBC</a:t>
            </a:r>
            <a:r>
              <a:rPr lang="en-US" sz="1600">
                <a:latin typeface="Segoe UI" panose="020B0502040204020203" pitchFamily="34" charset="0"/>
                <a:cs typeface="Segoe UI" panose="020B0502040204020203" pitchFamily="34" charset="0"/>
              </a:rPr>
              <a:t> </a:t>
            </a:r>
            <a:r>
              <a:rPr lang="en-US" sz="1600">
                <a:solidFill>
                  <a:schemeClr val="bg1"/>
                </a:solidFill>
                <a:latin typeface="Segoe UI" panose="020B0502040204020203" pitchFamily="34" charset="0"/>
                <a:cs typeface="Segoe UI" panose="020B0502040204020203" pitchFamily="34" charset="0"/>
              </a:rPr>
              <a:t>did it</a:t>
            </a:r>
          </a:p>
        </p:txBody>
      </p:sp>
      <p:pic>
        <p:nvPicPr>
          <p:cNvPr id="2" name="Picture 1" descr="A close up of a jellyfish&#10;&#10;Description automatically generated with low confidence">
            <a:extLst>
              <a:ext uri="{FF2B5EF4-FFF2-40B4-BE49-F238E27FC236}">
                <a16:creationId xmlns:a16="http://schemas.microsoft.com/office/drawing/2014/main" id="{2CFD0EB8-88F9-24B4-7558-683E61684E00}"/>
              </a:ext>
            </a:extLst>
          </p:cNvPr>
          <p:cNvPicPr>
            <a:picLocks noChangeAspect="1"/>
          </p:cNvPicPr>
          <p:nvPr userDrawn="1"/>
        </p:nvPicPr>
        <p:blipFill rotWithShape="1">
          <a:blip r:embed="rId3" cstate="email">
            <a:alphaModFix amt="45000"/>
            <a:extLst>
              <a:ext uri="{28A0092B-C50C-407E-A947-70E740481C1C}">
                <a14:useLocalDpi xmlns:a14="http://schemas.microsoft.com/office/drawing/2010/main"/>
              </a:ext>
            </a:extLst>
          </a:blip>
          <a:srcRect l="22074" t="9546" r="41881" b="7219"/>
          <a:stretch/>
        </p:blipFill>
        <p:spPr>
          <a:xfrm flipH="1">
            <a:off x="0" y="-1"/>
            <a:ext cx="5279923" cy="6858001"/>
          </a:xfrm>
          <a:prstGeom prst="rect">
            <a:avLst/>
          </a:prstGeom>
        </p:spPr>
      </p:pic>
    </p:spTree>
    <p:extLst>
      <p:ext uri="{BB962C8B-B14F-4D97-AF65-F5344CB8AC3E}">
        <p14:creationId xmlns:p14="http://schemas.microsoft.com/office/powerpoint/2010/main" val="237588924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Graphic">
    <p:spTree>
      <p:nvGrpSpPr>
        <p:cNvPr id="1" name=""/>
        <p:cNvGrpSpPr/>
        <p:nvPr/>
      </p:nvGrpSpPr>
      <p:grpSpPr>
        <a:xfrm>
          <a:off x="0" y="0"/>
          <a:ext cx="0" cy="0"/>
          <a:chOff x="0" y="0"/>
          <a:chExt cx="0" cy="0"/>
        </a:xfrm>
      </p:grpSpPr>
      <p:pic>
        <p:nvPicPr>
          <p:cNvPr id="2" name="Picture 1" descr="A picture containing text, vector graphics&#10;&#10;Description automatically generated">
            <a:extLst>
              <a:ext uri="{FF2B5EF4-FFF2-40B4-BE49-F238E27FC236}">
                <a16:creationId xmlns:a16="http://schemas.microsoft.com/office/drawing/2014/main" id="{EC2CAC23-1268-5E7C-87AE-680DA7F183B6}"/>
              </a:ext>
            </a:extLst>
          </p:cNvPr>
          <p:cNvPicPr>
            <a:picLocks noChangeAspect="1"/>
          </p:cNvPicPr>
          <p:nvPr userDrawn="1"/>
        </p:nvPicPr>
        <p:blipFill>
          <a:blip r:embed="rId2" cstate="email">
            <a:alphaModFix amt="66000"/>
            <a:extLst>
              <a:ext uri="{28A0092B-C50C-407E-A947-70E740481C1C}">
                <a14:useLocalDpi xmlns:a14="http://schemas.microsoft.com/office/drawing/2010/main"/>
              </a:ext>
            </a:extLst>
          </a:blip>
          <a:stretch>
            <a:fillRect/>
          </a:stretch>
        </p:blipFill>
        <p:spPr>
          <a:xfrm>
            <a:off x="6520543" y="0"/>
            <a:ext cx="5671457" cy="3193277"/>
          </a:xfrm>
          <a:prstGeom prst="rect">
            <a:avLst/>
          </a:prstGeom>
        </p:spPr>
      </p:pic>
    </p:spTree>
    <p:extLst>
      <p:ext uri="{BB962C8B-B14F-4D97-AF65-F5344CB8AC3E}">
        <p14:creationId xmlns:p14="http://schemas.microsoft.com/office/powerpoint/2010/main" val="4077349247"/>
      </p:ext>
    </p:extLst>
  </p:cSld>
  <p:clrMapOvr>
    <a:masterClrMapping/>
  </p:clrMapOvr>
  <p:transition>
    <p:fade/>
  </p:transition>
  <p:extLst>
    <p:ext uri="{DCECCB84-F9BA-43D5-87BE-67443E8EF086}">
      <p15:sldGuideLst xmlns:p15="http://schemas.microsoft.com/office/powerpoint/2012/main">
        <p15:guide id="15">
          <p15:clr>
            <a:srgbClr val="A4A3A4"/>
          </p15:clr>
        </p15:guide>
        <p15:guide id="16" pos="384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2_Graphic">
    <p:spTree>
      <p:nvGrpSpPr>
        <p:cNvPr id="1" name=""/>
        <p:cNvGrpSpPr/>
        <p:nvPr/>
      </p:nvGrpSpPr>
      <p:grpSpPr>
        <a:xfrm>
          <a:off x="0" y="0"/>
          <a:ext cx="0" cy="0"/>
          <a:chOff x="0" y="0"/>
          <a:chExt cx="0" cy="0"/>
        </a:xfrm>
      </p:grpSpPr>
      <p:pic>
        <p:nvPicPr>
          <p:cNvPr id="3" name="Picture 2" descr="A close up of a jellyfish&#10;&#10;Description automatically generated with low confidence">
            <a:extLst>
              <a:ext uri="{FF2B5EF4-FFF2-40B4-BE49-F238E27FC236}">
                <a16:creationId xmlns:a16="http://schemas.microsoft.com/office/drawing/2014/main" id="{6A6D1CED-EFAD-5CC5-6AD3-E20129E5E775}"/>
              </a:ext>
            </a:extLst>
          </p:cNvPr>
          <p:cNvPicPr>
            <a:picLocks noChangeAspect="1"/>
          </p:cNvPicPr>
          <p:nvPr userDrawn="1"/>
        </p:nvPicPr>
        <p:blipFill rotWithShape="1">
          <a:blip r:embed="rId2" cstate="email">
            <a:alphaModFix amt="46000"/>
            <a:extLst>
              <a:ext uri="{28A0092B-C50C-407E-A947-70E740481C1C}">
                <a14:useLocalDpi xmlns:a14="http://schemas.microsoft.com/office/drawing/2010/main"/>
              </a:ext>
            </a:extLst>
          </a:blip>
          <a:srcRect l="32876" t="9546" r="31079" b="7219"/>
          <a:stretch/>
        </p:blipFill>
        <p:spPr>
          <a:xfrm flipH="1">
            <a:off x="0" y="-1"/>
            <a:ext cx="5279923" cy="6858001"/>
          </a:xfrm>
          <a:prstGeom prst="rect">
            <a:avLst/>
          </a:prstGeom>
        </p:spPr>
      </p:pic>
    </p:spTree>
    <p:extLst>
      <p:ext uri="{BB962C8B-B14F-4D97-AF65-F5344CB8AC3E}">
        <p14:creationId xmlns:p14="http://schemas.microsoft.com/office/powerpoint/2010/main" val="88949068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Graphic">
    <p:spTree>
      <p:nvGrpSpPr>
        <p:cNvPr id="1" name=""/>
        <p:cNvGrpSpPr/>
        <p:nvPr/>
      </p:nvGrpSpPr>
      <p:grpSpPr>
        <a:xfrm>
          <a:off x="0" y="0"/>
          <a:ext cx="0" cy="0"/>
          <a:chOff x="0" y="0"/>
          <a:chExt cx="0" cy="0"/>
        </a:xfrm>
      </p:grpSpPr>
      <p:pic>
        <p:nvPicPr>
          <p:cNvPr id="3" name="Picture 2" descr="A close up of a jellyfish&#10;&#10;Description automatically generated with low confidence">
            <a:extLst>
              <a:ext uri="{FF2B5EF4-FFF2-40B4-BE49-F238E27FC236}">
                <a16:creationId xmlns:a16="http://schemas.microsoft.com/office/drawing/2014/main" id="{6A6D1CED-EFAD-5CC5-6AD3-E20129E5E775}"/>
              </a:ext>
            </a:extLst>
          </p:cNvPr>
          <p:cNvPicPr>
            <a:picLocks noChangeAspect="1"/>
          </p:cNvPicPr>
          <p:nvPr userDrawn="1"/>
        </p:nvPicPr>
        <p:blipFill rotWithShape="1">
          <a:blip r:embed="rId2" cstate="email">
            <a:alphaModFix amt="46000"/>
            <a:extLst>
              <a:ext uri="{28A0092B-C50C-407E-A947-70E740481C1C}">
                <a14:useLocalDpi xmlns:a14="http://schemas.microsoft.com/office/drawing/2010/main"/>
              </a:ext>
            </a:extLst>
          </a:blip>
          <a:srcRect l="32876" t="9546" r="31079" b="7219"/>
          <a:stretch/>
        </p:blipFill>
        <p:spPr>
          <a:xfrm>
            <a:off x="6912077" y="-1"/>
            <a:ext cx="5279923" cy="6858001"/>
          </a:xfrm>
          <a:prstGeom prst="rect">
            <a:avLst/>
          </a:prstGeom>
        </p:spPr>
      </p:pic>
    </p:spTree>
    <p:extLst>
      <p:ext uri="{BB962C8B-B14F-4D97-AF65-F5344CB8AC3E}">
        <p14:creationId xmlns:p14="http://schemas.microsoft.com/office/powerpoint/2010/main" val="3255398676"/>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Graphic">
    <p:spTree>
      <p:nvGrpSpPr>
        <p:cNvPr id="1" name=""/>
        <p:cNvGrpSpPr/>
        <p:nvPr/>
      </p:nvGrpSpPr>
      <p:grpSpPr>
        <a:xfrm>
          <a:off x="0" y="0"/>
          <a:ext cx="0" cy="0"/>
          <a:chOff x="0" y="0"/>
          <a:chExt cx="0" cy="0"/>
        </a:xfrm>
      </p:grpSpPr>
      <p:pic>
        <p:nvPicPr>
          <p:cNvPr id="4" name="Picture 3" descr="A picture containing bird, parrot&#10;&#10;Description automatically generated">
            <a:extLst>
              <a:ext uri="{FF2B5EF4-FFF2-40B4-BE49-F238E27FC236}">
                <a16:creationId xmlns:a16="http://schemas.microsoft.com/office/drawing/2014/main" id="{B6C67116-D23B-FFB4-4BF9-4EBB603DB725}"/>
              </a:ext>
            </a:extLst>
          </p:cNvPr>
          <p:cNvPicPr>
            <a:picLocks noChangeAspect="1"/>
          </p:cNvPicPr>
          <p:nvPr userDrawn="1"/>
        </p:nvPicPr>
        <p:blipFill rotWithShape="1">
          <a:blip r:embed="rId2" cstate="email">
            <a:alphaModFix amt="51000"/>
            <a:extLst>
              <a:ext uri="{28A0092B-C50C-407E-A947-70E740481C1C}">
                <a14:useLocalDpi xmlns:a14="http://schemas.microsoft.com/office/drawing/2010/main"/>
              </a:ext>
            </a:extLst>
          </a:blip>
          <a:srcRect l="34800" t="48489" r="8927" b="-491"/>
          <a:stretch/>
        </p:blipFill>
        <p:spPr>
          <a:xfrm rot="1200000" flipH="1">
            <a:off x="7572751" y="-710028"/>
            <a:ext cx="5701622" cy="2963787"/>
          </a:xfrm>
          <a:prstGeom prst="rect">
            <a:avLst/>
          </a:prstGeom>
        </p:spPr>
      </p:pic>
    </p:spTree>
    <p:extLst>
      <p:ext uri="{BB962C8B-B14F-4D97-AF65-F5344CB8AC3E}">
        <p14:creationId xmlns:p14="http://schemas.microsoft.com/office/powerpoint/2010/main" val="30650078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Graphic">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5950A1-EF57-F961-9B38-13F40395B7EF}"/>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l="-32952" r="32952"/>
          <a:stretch/>
        </p:blipFill>
        <p:spPr>
          <a:xfrm flipH="1">
            <a:off x="0" y="0"/>
            <a:ext cx="12192000" cy="6864626"/>
          </a:xfrm>
          <a:prstGeom prst="rect">
            <a:avLst/>
          </a:prstGeom>
        </p:spPr>
      </p:pic>
    </p:spTree>
    <p:extLst>
      <p:ext uri="{BB962C8B-B14F-4D97-AF65-F5344CB8AC3E}">
        <p14:creationId xmlns:p14="http://schemas.microsoft.com/office/powerpoint/2010/main" val="3245998720"/>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0_Graphic">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5950A1-EF57-F961-9B38-13F40395B7EF}"/>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l="-32952" r="32952"/>
          <a:stretch/>
        </p:blipFill>
        <p:spPr>
          <a:xfrm>
            <a:off x="0" y="0"/>
            <a:ext cx="12192000" cy="6864626"/>
          </a:xfrm>
          <a:prstGeom prst="rect">
            <a:avLst/>
          </a:prstGeom>
        </p:spPr>
      </p:pic>
    </p:spTree>
    <p:extLst>
      <p:ext uri="{BB962C8B-B14F-4D97-AF65-F5344CB8AC3E}">
        <p14:creationId xmlns:p14="http://schemas.microsoft.com/office/powerpoint/2010/main" val="131405661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Graphic">
    <p:spTree>
      <p:nvGrpSpPr>
        <p:cNvPr id="1" name=""/>
        <p:cNvGrpSpPr/>
        <p:nvPr/>
      </p:nvGrpSpPr>
      <p:grpSpPr>
        <a:xfrm>
          <a:off x="0" y="0"/>
          <a:ext cx="0" cy="0"/>
          <a:chOff x="0" y="0"/>
          <a:chExt cx="0" cy="0"/>
        </a:xfrm>
      </p:grpSpPr>
      <p:pic>
        <p:nvPicPr>
          <p:cNvPr id="4" name="Picture 3" descr="A purple flower with a black background&#10;&#10;Description automatically generated with medium confidence">
            <a:extLst>
              <a:ext uri="{FF2B5EF4-FFF2-40B4-BE49-F238E27FC236}">
                <a16:creationId xmlns:a16="http://schemas.microsoft.com/office/drawing/2014/main" id="{458CC301-4694-33FA-1A6F-2621EAAF1775}"/>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l="21524" t="21453" r="44602" b="-2007"/>
          <a:stretch/>
        </p:blipFill>
        <p:spPr>
          <a:xfrm>
            <a:off x="7472516" y="0"/>
            <a:ext cx="4719484" cy="6312924"/>
          </a:xfrm>
          <a:prstGeom prst="rect">
            <a:avLst/>
          </a:prstGeom>
        </p:spPr>
      </p:pic>
    </p:spTree>
    <p:extLst>
      <p:ext uri="{BB962C8B-B14F-4D97-AF65-F5344CB8AC3E}">
        <p14:creationId xmlns:p14="http://schemas.microsoft.com/office/powerpoint/2010/main" val="85990718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Graphic">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679394-6087-568B-CC4E-18CFD1A7AD13}"/>
              </a:ext>
            </a:extLst>
          </p:cNvPr>
          <p:cNvPicPr>
            <a:picLocks noChangeAspect="1"/>
          </p:cNvPicPr>
          <p:nvPr userDrawn="1"/>
        </p:nvPicPr>
        <p:blipFill rotWithShape="1">
          <a:blip r:embed="rId2" cstate="email">
            <a:alphaModFix amt="40000"/>
            <a:extLst>
              <a:ext uri="{28A0092B-C50C-407E-A947-70E740481C1C}">
                <a14:useLocalDpi xmlns:a14="http://schemas.microsoft.com/office/drawing/2010/main"/>
              </a:ext>
            </a:extLst>
          </a:blip>
          <a:srcRect l="42486" t="-10652" r="7514" b="58201"/>
          <a:stretch/>
        </p:blipFill>
        <p:spPr>
          <a:xfrm>
            <a:off x="0" y="2473263"/>
            <a:ext cx="4316896" cy="4384737"/>
          </a:xfrm>
          <a:prstGeom prst="rect">
            <a:avLst/>
          </a:prstGeom>
        </p:spPr>
      </p:pic>
    </p:spTree>
    <p:extLst>
      <p:ext uri="{BB962C8B-B14F-4D97-AF65-F5344CB8AC3E}">
        <p14:creationId xmlns:p14="http://schemas.microsoft.com/office/powerpoint/2010/main" val="135972241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543550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Graphic">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679394-6087-568B-CC4E-18CFD1A7AD13}"/>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l="64424" t="32792" r="-2343" b="-13640"/>
          <a:stretch/>
        </p:blipFill>
        <p:spPr>
          <a:xfrm>
            <a:off x="0" y="0"/>
            <a:ext cx="2840019" cy="5862918"/>
          </a:xfrm>
          <a:prstGeom prst="rect">
            <a:avLst/>
          </a:prstGeom>
        </p:spPr>
      </p:pic>
    </p:spTree>
    <p:extLst>
      <p:ext uri="{BB962C8B-B14F-4D97-AF65-F5344CB8AC3E}">
        <p14:creationId xmlns:p14="http://schemas.microsoft.com/office/powerpoint/2010/main" val="2739177061"/>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Graphic">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679394-6087-568B-CC4E-18CFD1A7AD13}"/>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l="66571" t="50000" r="-4490" b="-30848"/>
          <a:stretch/>
        </p:blipFill>
        <p:spPr>
          <a:xfrm>
            <a:off x="0" y="0"/>
            <a:ext cx="2840019" cy="5862918"/>
          </a:xfrm>
          <a:prstGeom prst="rect">
            <a:avLst/>
          </a:prstGeom>
        </p:spPr>
      </p:pic>
    </p:spTree>
    <p:extLst>
      <p:ext uri="{BB962C8B-B14F-4D97-AF65-F5344CB8AC3E}">
        <p14:creationId xmlns:p14="http://schemas.microsoft.com/office/powerpoint/2010/main" val="3578264037"/>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1_Graphic">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679394-6087-568B-CC4E-18CFD1A7AD13}"/>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l="66571" t="50000" r="-4490" b="-30848"/>
          <a:stretch/>
        </p:blipFill>
        <p:spPr>
          <a:xfrm flipH="1">
            <a:off x="9351981" y="0"/>
            <a:ext cx="2840019" cy="5862918"/>
          </a:xfrm>
          <a:prstGeom prst="rect">
            <a:avLst/>
          </a:prstGeom>
        </p:spPr>
      </p:pic>
    </p:spTree>
    <p:extLst>
      <p:ext uri="{BB962C8B-B14F-4D97-AF65-F5344CB8AC3E}">
        <p14:creationId xmlns:p14="http://schemas.microsoft.com/office/powerpoint/2010/main" val="391325786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3_Graphic">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D69D1A-7A16-B504-3F51-1203A933F7FD}"/>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l="66571" t="59552" r="-4490" b="-40400"/>
          <a:stretch/>
        </p:blipFill>
        <p:spPr>
          <a:xfrm>
            <a:off x="0" y="0"/>
            <a:ext cx="2840019" cy="5862918"/>
          </a:xfrm>
          <a:prstGeom prst="rect">
            <a:avLst/>
          </a:prstGeom>
        </p:spPr>
      </p:pic>
    </p:spTree>
    <p:extLst>
      <p:ext uri="{BB962C8B-B14F-4D97-AF65-F5344CB8AC3E}">
        <p14:creationId xmlns:p14="http://schemas.microsoft.com/office/powerpoint/2010/main" val="3665874600"/>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_Graphic">
    <p:spTree>
      <p:nvGrpSpPr>
        <p:cNvPr id="1" name=""/>
        <p:cNvGrpSpPr/>
        <p:nvPr/>
      </p:nvGrpSpPr>
      <p:grpSpPr>
        <a:xfrm>
          <a:off x="0" y="0"/>
          <a:ext cx="0" cy="0"/>
          <a:chOff x="0" y="0"/>
          <a:chExt cx="0" cy="0"/>
        </a:xfrm>
      </p:grpSpPr>
      <p:pic>
        <p:nvPicPr>
          <p:cNvPr id="3" name="Picture 2" descr="A picture containing text, vector graphics&#10;&#10;Description automatically generated">
            <a:extLst>
              <a:ext uri="{FF2B5EF4-FFF2-40B4-BE49-F238E27FC236}">
                <a16:creationId xmlns:a16="http://schemas.microsoft.com/office/drawing/2014/main" id="{724001CE-D9BC-76DF-72B1-90541A9204A2}"/>
              </a:ext>
            </a:extLst>
          </p:cNvPr>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flipH="1">
            <a:off x="0" y="1"/>
            <a:ext cx="3873910" cy="2181180"/>
          </a:xfrm>
          <a:prstGeom prst="rect">
            <a:avLst/>
          </a:prstGeom>
        </p:spPr>
      </p:pic>
    </p:spTree>
    <p:extLst>
      <p:ext uri="{BB962C8B-B14F-4D97-AF65-F5344CB8AC3E}">
        <p14:creationId xmlns:p14="http://schemas.microsoft.com/office/powerpoint/2010/main" val="834360446"/>
      </p:ext>
    </p:extLst>
  </p:cSld>
  <p:clrMapOvr>
    <a:masterClrMapping/>
  </p:clrMapOvr>
  <p:transition>
    <p:fade/>
  </p:transition>
  <p:extLst>
    <p:ext uri="{DCECCB84-F9BA-43D5-87BE-67443E8EF086}">
      <p15:sldGuideLst xmlns:p15="http://schemas.microsoft.com/office/powerpoint/2012/main">
        <p15:guide id="15">
          <p15:clr>
            <a:srgbClr val="A4A3A4"/>
          </p15:clr>
        </p15:guide>
        <p15:guide id="16" pos="384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104F74B-185F-3B29-5A1E-D3F49AF062A1}"/>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l="1183" t="51789" r="48817" b="-4240"/>
          <a:stretch/>
        </p:blipFill>
        <p:spPr>
          <a:xfrm rot="16200000">
            <a:off x="-4634" y="-14609"/>
            <a:ext cx="1859270" cy="1888489"/>
          </a:xfrm>
          <a:prstGeom prst="rect">
            <a:avLst/>
          </a:prstGeom>
        </p:spPr>
      </p:pic>
    </p:spTree>
    <p:extLst>
      <p:ext uri="{BB962C8B-B14F-4D97-AF65-F5344CB8AC3E}">
        <p14:creationId xmlns:p14="http://schemas.microsoft.com/office/powerpoint/2010/main" val="159220209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206113339"/>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DE9FE9EA-07F9-FF9E-060B-5186390F4424}"/>
              </a:ext>
            </a:extLst>
          </p:cNvPr>
          <p:cNvSpPr>
            <a:spLocks noGrp="1"/>
          </p:cNvSpPr>
          <p:nvPr>
            <p:ph type="body" sz="quarter" idx="11" hasCustomPrompt="1"/>
          </p:nvPr>
        </p:nvSpPr>
        <p:spPr>
          <a:xfrm>
            <a:off x="1054173" y="2609211"/>
            <a:ext cx="6635456" cy="1369493"/>
          </a:xfrm>
          <a:prstGeom prst="rect">
            <a:avLst/>
          </a:prstGeom>
        </p:spPr>
        <p:txBody>
          <a:bodyPr anchor="t"/>
          <a:lstStyle>
            <a:lvl1pPr marL="0" indent="0">
              <a:lnSpc>
                <a:spcPct val="90000"/>
              </a:lnSpc>
              <a:buNone/>
              <a:defRPr sz="4400" b="1" i="0" spc="0">
                <a:solidFill>
                  <a:schemeClr val="bg1"/>
                </a:solidFill>
                <a:latin typeface="Segoe UI Variable Display Semibold" pitchFamily="2" charset="0"/>
              </a:defRPr>
            </a:lvl1pPr>
          </a:lstStyle>
          <a:p>
            <a:pPr lvl="0"/>
            <a:r>
              <a:rPr lang="en-US"/>
              <a:t>Lorem Ipsum</a:t>
            </a:r>
          </a:p>
        </p:txBody>
      </p:sp>
      <p:pic>
        <p:nvPicPr>
          <p:cNvPr id="5" name="Picture 4">
            <a:extLst>
              <a:ext uri="{FF2B5EF4-FFF2-40B4-BE49-F238E27FC236}">
                <a16:creationId xmlns:a16="http://schemas.microsoft.com/office/drawing/2014/main" id="{D05D39D9-3533-F603-7AB6-EE6B9DD4BCD8}"/>
              </a:ext>
            </a:extLst>
          </p:cNvPr>
          <p:cNvPicPr>
            <a:picLocks noChangeAspect="1"/>
          </p:cNvPicPr>
          <p:nvPr userDrawn="1"/>
        </p:nvPicPr>
        <p:blipFill rotWithShape="1">
          <a:blip r:embed="rId2" cstate="email">
            <a:alphaModFix amt="51000"/>
            <a:extLst>
              <a:ext uri="{28A0092B-C50C-407E-A947-70E740481C1C}">
                <a14:useLocalDpi xmlns:a14="http://schemas.microsoft.com/office/drawing/2010/main"/>
              </a:ext>
            </a:extLst>
          </a:blip>
          <a:srcRect l="21521" t="42191" r="2205" b="5358"/>
          <a:stretch/>
        </p:blipFill>
        <p:spPr>
          <a:xfrm rot="5400000">
            <a:off x="8213207" y="798163"/>
            <a:ext cx="4776954" cy="3180632"/>
          </a:xfrm>
          <a:prstGeom prst="rect">
            <a:avLst/>
          </a:prstGeom>
        </p:spPr>
      </p:pic>
      <p:sp>
        <p:nvSpPr>
          <p:cNvPr id="3" name="Text Placeholder 12">
            <a:extLst>
              <a:ext uri="{FF2B5EF4-FFF2-40B4-BE49-F238E27FC236}">
                <a16:creationId xmlns:a16="http://schemas.microsoft.com/office/drawing/2014/main" id="{497C7890-7060-4DB4-16A3-9B701BF9DE00}"/>
              </a:ext>
            </a:extLst>
          </p:cNvPr>
          <p:cNvSpPr>
            <a:spLocks noGrp="1"/>
          </p:cNvSpPr>
          <p:nvPr>
            <p:ph type="body" sz="quarter" idx="12" hasCustomPrompt="1"/>
          </p:nvPr>
        </p:nvSpPr>
        <p:spPr>
          <a:xfrm>
            <a:off x="1054173" y="4313760"/>
            <a:ext cx="6635456" cy="710063"/>
          </a:xfrm>
          <a:prstGeom prst="rect">
            <a:avLst/>
          </a:prstGeom>
        </p:spPr>
        <p:txBody>
          <a:bodyPr anchor="t"/>
          <a:lstStyle>
            <a:lvl1pPr marL="0" indent="0">
              <a:lnSpc>
                <a:spcPct val="90000"/>
              </a:lnSpc>
              <a:buNone/>
              <a:defRPr sz="2000" b="1" i="0" spc="0">
                <a:solidFill>
                  <a:schemeClr val="accent1"/>
                </a:solidFill>
                <a:latin typeface="Segoe UI Variable Display Semibold" pitchFamily="2" charset="0"/>
              </a:defRPr>
            </a:lvl1pPr>
          </a:lstStyle>
          <a:p>
            <a:pPr lvl="0"/>
            <a:r>
              <a:rPr lang="en-US"/>
              <a:t>FY24 Lorem</a:t>
            </a:r>
          </a:p>
          <a:p>
            <a:pPr lvl="0"/>
            <a:r>
              <a:rPr lang="en-US"/>
              <a:t>L100 Ipsum</a:t>
            </a:r>
          </a:p>
        </p:txBody>
      </p:sp>
    </p:spTree>
    <p:extLst>
      <p:ext uri="{BB962C8B-B14F-4D97-AF65-F5344CB8AC3E}">
        <p14:creationId xmlns:p14="http://schemas.microsoft.com/office/powerpoint/2010/main" val="475813790"/>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C0C3FAF5-215B-0D6D-DB94-0848688D8223}"/>
              </a:ext>
            </a:extLst>
          </p:cNvPr>
          <p:cNvSpPr>
            <a:spLocks noGrp="1"/>
          </p:cNvSpPr>
          <p:nvPr>
            <p:ph type="body" sz="quarter" idx="17" hasCustomPrompt="1"/>
          </p:nvPr>
        </p:nvSpPr>
        <p:spPr>
          <a:xfrm>
            <a:off x="0" y="509301"/>
            <a:ext cx="12191999" cy="1090900"/>
          </a:xfrm>
          <a:prstGeom prst="rect">
            <a:avLst/>
          </a:prstGeom>
        </p:spPr>
        <p:txBody>
          <a:bodyPr/>
          <a:lstStyle>
            <a:lvl1pPr marL="0" indent="0" algn="ctr">
              <a:lnSpc>
                <a:spcPts val="4000"/>
              </a:lnSpc>
              <a:buNone/>
              <a:defRPr sz="4000" b="1" i="0" spc="0">
                <a:solidFill>
                  <a:schemeClr val="bg1"/>
                </a:solidFill>
                <a:latin typeface="Segoe UI Variable Display Semibold" pitchFamily="2" charset="0"/>
                <a:cs typeface="Segoe UI Semibold 8" panose="020B0502040204020203" pitchFamily="34" charset="0"/>
              </a:defRPr>
            </a:lvl1pPr>
          </a:lstStyle>
          <a:p>
            <a:pPr lvl="0"/>
            <a:r>
              <a:rPr lang="en-US"/>
              <a:t>Lorem ipsum dolor sit </a:t>
            </a:r>
            <a:r>
              <a:rPr lang="en-US" err="1"/>
              <a:t>amet</a:t>
            </a:r>
            <a:br>
              <a:rPr lang="en-US"/>
            </a:br>
            <a:r>
              <a:rPr lang="en-US" err="1"/>
              <a:t>consectetur</a:t>
            </a:r>
            <a:r>
              <a:rPr lang="en-US"/>
              <a:t> </a:t>
            </a:r>
            <a:r>
              <a:rPr lang="en-US" err="1"/>
              <a:t>adipiscing</a:t>
            </a:r>
            <a:r>
              <a:rPr lang="en-US"/>
              <a:t> </a:t>
            </a:r>
            <a:r>
              <a:rPr lang="en-US" err="1"/>
              <a:t>elit</a:t>
            </a:r>
            <a:endParaRPr lang="en-US"/>
          </a:p>
        </p:txBody>
      </p:sp>
    </p:spTree>
    <p:extLst>
      <p:ext uri="{BB962C8B-B14F-4D97-AF65-F5344CB8AC3E}">
        <p14:creationId xmlns:p14="http://schemas.microsoft.com/office/powerpoint/2010/main" val="29221069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Half Spli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A98A90A1-34A1-0E1C-5E46-5A952E5023F7}"/>
              </a:ext>
            </a:extLst>
          </p:cNvPr>
          <p:cNvSpPr>
            <a:spLocks noGrp="1"/>
          </p:cNvSpPr>
          <p:nvPr>
            <p:ph type="pic" sz="quarter" idx="15"/>
          </p:nvPr>
        </p:nvSpPr>
        <p:spPr>
          <a:xfrm>
            <a:off x="6913589" y="1341302"/>
            <a:ext cx="4601472" cy="4175395"/>
          </a:xfrm>
          <a:prstGeom prst="roundRect">
            <a:avLst/>
          </a:prstGeom>
          <a:solidFill>
            <a:schemeClr val="accent4"/>
          </a:solidFill>
        </p:spPr>
        <p:txBody>
          <a:bodyPr/>
          <a:lstStyle/>
          <a:p>
            <a:endParaRPr lang="en-US"/>
          </a:p>
        </p:txBody>
      </p:sp>
      <p:sp>
        <p:nvSpPr>
          <p:cNvPr id="7" name="Text Placeholder 6">
            <a:extLst>
              <a:ext uri="{FF2B5EF4-FFF2-40B4-BE49-F238E27FC236}">
                <a16:creationId xmlns:a16="http://schemas.microsoft.com/office/drawing/2014/main" id="{9BEE8F87-EE31-FED8-0EE6-24E5B41C5620}"/>
              </a:ext>
            </a:extLst>
          </p:cNvPr>
          <p:cNvSpPr>
            <a:spLocks noGrp="1"/>
          </p:cNvSpPr>
          <p:nvPr>
            <p:ph type="body" sz="quarter" idx="11" hasCustomPrompt="1"/>
          </p:nvPr>
        </p:nvSpPr>
        <p:spPr>
          <a:xfrm>
            <a:off x="572859" y="1586911"/>
            <a:ext cx="6077323" cy="2645935"/>
          </a:xfrm>
          <a:prstGeom prst="rect">
            <a:avLst/>
          </a:prstGeom>
        </p:spPr>
        <p:txBody>
          <a:bodyPr/>
          <a:lstStyle>
            <a:lvl1pPr marL="457200" indent="-457200">
              <a:lnSpc>
                <a:spcPct val="90000"/>
              </a:lnSpc>
              <a:buFont typeface="Arial" panose="020B0604020202020204" pitchFamily="34" charset="0"/>
              <a:buChar char="•"/>
              <a:defRPr sz="2800" b="0" i="0" spc="0">
                <a:solidFill>
                  <a:schemeClr val="bg1"/>
                </a:solidFill>
                <a:latin typeface="Segoe UI Variable Text" pitchFamily="2"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“Lorem ipsum Lorem ipsum</a:t>
            </a:r>
            <a:br>
              <a:rPr lang="en-US"/>
            </a:br>
            <a:r>
              <a:rPr lang="en-US"/>
              <a:t> dolor sit </a:t>
            </a:r>
            <a:r>
              <a:rPr lang="en-US" err="1"/>
              <a:t>amet</a:t>
            </a:r>
            <a:r>
              <a:rPr lang="en-US"/>
              <a:t>, </a:t>
            </a:r>
            <a:r>
              <a:rPr lang="en-US" err="1"/>
              <a:t>consectetur</a:t>
            </a:r>
            <a:r>
              <a:rPr lang="en-US"/>
              <a:t> </a:t>
            </a:r>
            <a:br>
              <a:rPr lang="en-US"/>
            </a:br>
            <a:r>
              <a:rPr lang="en-US"/>
              <a:t> </a:t>
            </a:r>
            <a:r>
              <a:rPr lang="en-US" err="1"/>
              <a:t>adipiscing</a:t>
            </a:r>
            <a:r>
              <a:rPr lang="en-US"/>
              <a:t> </a:t>
            </a:r>
            <a:r>
              <a:rPr lang="en-US" err="1"/>
              <a:t>elit</a:t>
            </a:r>
            <a:r>
              <a:rPr lang="en-US"/>
              <a:t>, sed do </a:t>
            </a:r>
            <a:br>
              <a:rPr lang="en-US"/>
            </a:br>
            <a:r>
              <a:rPr lang="en-US"/>
              <a:t> </a:t>
            </a:r>
            <a:r>
              <a:rPr lang="en-US" err="1"/>
              <a:t>eiusmod</a:t>
            </a:r>
            <a:r>
              <a:rPr lang="en-US"/>
              <a:t> </a:t>
            </a:r>
            <a:r>
              <a:rPr lang="en-US" err="1"/>
              <a:t>tempor</a:t>
            </a:r>
            <a:r>
              <a:rPr lang="en-US"/>
              <a:t> </a:t>
            </a:r>
            <a:r>
              <a:rPr lang="en-US" err="1"/>
              <a:t>incididunt</a:t>
            </a:r>
            <a:r>
              <a:rPr lang="en-US"/>
              <a:t> </a:t>
            </a:r>
            <a:br>
              <a:rPr lang="en-US"/>
            </a:br>
            <a:r>
              <a:rPr lang="en-US"/>
              <a:t> </a:t>
            </a:r>
            <a:r>
              <a:rPr lang="en-US" err="1"/>
              <a:t>ut</a:t>
            </a:r>
            <a:r>
              <a:rPr lang="en-US"/>
              <a:t> labore et dolore magna.”</a:t>
            </a:r>
          </a:p>
        </p:txBody>
      </p:sp>
      <p:sp>
        <p:nvSpPr>
          <p:cNvPr id="9" name="Text Placeholder 6">
            <a:extLst>
              <a:ext uri="{FF2B5EF4-FFF2-40B4-BE49-F238E27FC236}">
                <a16:creationId xmlns:a16="http://schemas.microsoft.com/office/drawing/2014/main" id="{ADE482EF-2E34-4A71-7D2E-471885742260}"/>
              </a:ext>
            </a:extLst>
          </p:cNvPr>
          <p:cNvSpPr>
            <a:spLocks noGrp="1"/>
          </p:cNvSpPr>
          <p:nvPr>
            <p:ph type="body" sz="quarter" idx="13" hasCustomPrompt="1"/>
          </p:nvPr>
        </p:nvSpPr>
        <p:spPr>
          <a:xfrm>
            <a:off x="676938" y="4596673"/>
            <a:ext cx="4305732" cy="519833"/>
          </a:xfrm>
          <a:prstGeom prst="rect">
            <a:avLst/>
          </a:prstGeom>
        </p:spPr>
        <p:txBody>
          <a:bodyPr/>
          <a:lstStyle>
            <a:lvl1pPr marL="0" indent="0">
              <a:buNone/>
              <a:defRPr sz="2400" b="1" i="0" spc="0">
                <a:solidFill>
                  <a:schemeClr val="accent1"/>
                </a:solidFill>
                <a:latin typeface="Segoe UI Variable Display Semibold" pitchFamily="2"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First Last</a:t>
            </a:r>
          </a:p>
        </p:txBody>
      </p:sp>
      <p:sp>
        <p:nvSpPr>
          <p:cNvPr id="10" name="Text Placeholder 6">
            <a:extLst>
              <a:ext uri="{FF2B5EF4-FFF2-40B4-BE49-F238E27FC236}">
                <a16:creationId xmlns:a16="http://schemas.microsoft.com/office/drawing/2014/main" id="{8C29160E-DED4-785D-B898-ABC6899C8EF2}"/>
              </a:ext>
            </a:extLst>
          </p:cNvPr>
          <p:cNvSpPr>
            <a:spLocks noGrp="1"/>
          </p:cNvSpPr>
          <p:nvPr>
            <p:ph type="body" sz="quarter" idx="14" hasCustomPrompt="1"/>
          </p:nvPr>
        </p:nvSpPr>
        <p:spPr>
          <a:xfrm>
            <a:off x="676938" y="5012596"/>
            <a:ext cx="4305732" cy="519833"/>
          </a:xfrm>
          <a:prstGeom prst="rect">
            <a:avLst/>
          </a:prstGeom>
        </p:spPr>
        <p:txBody>
          <a:bodyPr/>
          <a:lstStyle>
            <a:lvl1pPr marL="0" indent="0">
              <a:buNone/>
              <a:defRPr sz="1400" b="1" i="0" spc="0">
                <a:solidFill>
                  <a:schemeClr val="bg1"/>
                </a:solidFill>
                <a:latin typeface="Segoe UI Variable Display Semibold" pitchFamily="2"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 Company</a:t>
            </a:r>
          </a:p>
        </p:txBody>
      </p:sp>
    </p:spTree>
    <p:extLst>
      <p:ext uri="{BB962C8B-B14F-4D97-AF65-F5344CB8AC3E}">
        <p14:creationId xmlns:p14="http://schemas.microsoft.com/office/powerpoint/2010/main" val="318191618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211338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104F74B-185F-3B29-5A1E-D3F49AF062A1}"/>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l="1183" t="51789" r="48817" b="-4240"/>
          <a:stretch/>
        </p:blipFill>
        <p:spPr>
          <a:xfrm rot="16200000">
            <a:off x="-4634" y="-14609"/>
            <a:ext cx="1859270" cy="1888489"/>
          </a:xfrm>
          <a:prstGeom prst="rect">
            <a:avLst/>
          </a:prstGeom>
        </p:spPr>
      </p:pic>
      <p:sp>
        <p:nvSpPr>
          <p:cNvPr id="13" name="Text Placeholder 12">
            <a:extLst>
              <a:ext uri="{FF2B5EF4-FFF2-40B4-BE49-F238E27FC236}">
                <a16:creationId xmlns:a16="http://schemas.microsoft.com/office/drawing/2014/main" id="{96D5B247-125F-0E8F-4BA7-01F854EEF4DD}"/>
              </a:ext>
            </a:extLst>
          </p:cNvPr>
          <p:cNvSpPr>
            <a:spLocks noGrp="1"/>
          </p:cNvSpPr>
          <p:nvPr>
            <p:ph type="body" sz="quarter" idx="11" hasCustomPrompt="1"/>
          </p:nvPr>
        </p:nvSpPr>
        <p:spPr>
          <a:xfrm>
            <a:off x="1088373" y="1"/>
            <a:ext cx="3585798" cy="6858000"/>
          </a:xfrm>
          <a:prstGeom prst="rect">
            <a:avLst/>
          </a:prstGeom>
        </p:spPr>
        <p:txBody>
          <a:bodyPr anchor="ctr"/>
          <a:lstStyle>
            <a:lvl1pPr marL="0" indent="0">
              <a:lnSpc>
                <a:spcPts val="4000"/>
              </a:lnSpc>
              <a:buNone/>
              <a:defRPr sz="4000" b="1" i="0" spc="0">
                <a:solidFill>
                  <a:schemeClr val="bg1"/>
                </a:solidFill>
                <a:latin typeface="Segoe UI Variable Display Semibold" pitchFamily="2"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a:t>
            </a:r>
            <a:endParaRPr lang="en-US"/>
          </a:p>
        </p:txBody>
      </p:sp>
      <p:sp>
        <p:nvSpPr>
          <p:cNvPr id="15" name="Text Placeholder 6">
            <a:extLst>
              <a:ext uri="{FF2B5EF4-FFF2-40B4-BE49-F238E27FC236}">
                <a16:creationId xmlns:a16="http://schemas.microsoft.com/office/drawing/2014/main" id="{9C4D0B9B-6094-9D96-8740-225242B34910}"/>
              </a:ext>
            </a:extLst>
          </p:cNvPr>
          <p:cNvSpPr>
            <a:spLocks noGrp="1"/>
          </p:cNvSpPr>
          <p:nvPr>
            <p:ph type="body" sz="quarter" idx="13" hasCustomPrompt="1"/>
          </p:nvPr>
        </p:nvSpPr>
        <p:spPr>
          <a:xfrm>
            <a:off x="7786869" y="830322"/>
            <a:ext cx="3992171" cy="839815"/>
          </a:xfrm>
          <a:prstGeom prst="rect">
            <a:avLst/>
          </a:prstGeom>
        </p:spPr>
        <p:txBody>
          <a:bodyPr/>
          <a:lstStyle>
            <a:lvl1pPr marL="457200" indent="-457200" algn="l">
              <a:buFont typeface="Arial" panose="020B0604020202020204" pitchFamily="34" charset="0"/>
              <a:buChar char="•"/>
              <a:defRPr sz="1400" b="0" i="0" spc="0">
                <a:solidFill>
                  <a:schemeClr val="bg1"/>
                </a:solidFill>
                <a:latin typeface="Segoe UI Variable Text" pitchFamily="2"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lang="en-US"/>
          </a:p>
        </p:txBody>
      </p:sp>
      <p:sp>
        <p:nvSpPr>
          <p:cNvPr id="17" name="Text Placeholder 6">
            <a:extLst>
              <a:ext uri="{FF2B5EF4-FFF2-40B4-BE49-F238E27FC236}">
                <a16:creationId xmlns:a16="http://schemas.microsoft.com/office/drawing/2014/main" id="{BF8AE22E-9212-9915-956C-064FD53755CA}"/>
              </a:ext>
            </a:extLst>
          </p:cNvPr>
          <p:cNvSpPr>
            <a:spLocks noGrp="1"/>
          </p:cNvSpPr>
          <p:nvPr>
            <p:ph type="body" sz="quarter" idx="15" hasCustomPrompt="1"/>
          </p:nvPr>
        </p:nvSpPr>
        <p:spPr>
          <a:xfrm>
            <a:off x="7786869" y="2279770"/>
            <a:ext cx="3992171" cy="839815"/>
          </a:xfrm>
          <a:prstGeom prst="rect">
            <a:avLst/>
          </a:prstGeom>
        </p:spPr>
        <p:txBody>
          <a:bodyPr/>
          <a:lstStyle>
            <a:lvl1pPr marL="457200" indent="-457200" algn="r">
              <a:buFont typeface="Arial" panose="020B0604020202020204" pitchFamily="34" charset="0"/>
              <a:buChar char="•"/>
              <a:defRPr sz="1400" b="0" i="0" spc="0">
                <a:solidFill>
                  <a:schemeClr val="bg1"/>
                </a:solidFill>
                <a:latin typeface="Segoe UI Variable Text" pitchFamily="2"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lang="en-US"/>
          </a:p>
        </p:txBody>
      </p:sp>
      <p:sp>
        <p:nvSpPr>
          <p:cNvPr id="19" name="Text Placeholder 6">
            <a:extLst>
              <a:ext uri="{FF2B5EF4-FFF2-40B4-BE49-F238E27FC236}">
                <a16:creationId xmlns:a16="http://schemas.microsoft.com/office/drawing/2014/main" id="{F04EF941-D1C9-ADBC-81ED-C46D05B9F169}"/>
              </a:ext>
            </a:extLst>
          </p:cNvPr>
          <p:cNvSpPr>
            <a:spLocks noGrp="1"/>
          </p:cNvSpPr>
          <p:nvPr>
            <p:ph type="body" sz="quarter" idx="17" hasCustomPrompt="1"/>
          </p:nvPr>
        </p:nvSpPr>
        <p:spPr>
          <a:xfrm>
            <a:off x="7786869" y="3729218"/>
            <a:ext cx="3992171" cy="839815"/>
          </a:xfrm>
          <a:prstGeom prst="rect">
            <a:avLst/>
          </a:prstGeom>
        </p:spPr>
        <p:txBody>
          <a:bodyPr/>
          <a:lstStyle>
            <a:lvl1pPr marL="457200" indent="-457200" algn="r">
              <a:buFont typeface="Arial" panose="020B0604020202020204" pitchFamily="34" charset="0"/>
              <a:buChar char="•"/>
              <a:defRPr sz="1400" b="0" i="0" spc="0">
                <a:solidFill>
                  <a:schemeClr val="bg1"/>
                </a:solidFill>
                <a:latin typeface="Segoe UI Variable Text" pitchFamily="2"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lang="en-US"/>
          </a:p>
        </p:txBody>
      </p:sp>
      <p:sp>
        <p:nvSpPr>
          <p:cNvPr id="21" name="Text Placeholder 6">
            <a:extLst>
              <a:ext uri="{FF2B5EF4-FFF2-40B4-BE49-F238E27FC236}">
                <a16:creationId xmlns:a16="http://schemas.microsoft.com/office/drawing/2014/main" id="{AFA00F78-6E18-5920-FD63-84D71E21D346}"/>
              </a:ext>
            </a:extLst>
          </p:cNvPr>
          <p:cNvSpPr>
            <a:spLocks noGrp="1"/>
          </p:cNvSpPr>
          <p:nvPr>
            <p:ph type="body" sz="quarter" idx="19" hasCustomPrompt="1"/>
          </p:nvPr>
        </p:nvSpPr>
        <p:spPr>
          <a:xfrm>
            <a:off x="7786869" y="5178666"/>
            <a:ext cx="3992171" cy="839815"/>
          </a:xfrm>
          <a:prstGeom prst="rect">
            <a:avLst/>
          </a:prstGeom>
        </p:spPr>
        <p:txBody>
          <a:bodyPr/>
          <a:lstStyle>
            <a:lvl1pPr marL="457200" indent="-457200" algn="r">
              <a:buFont typeface="Arial" panose="020B0604020202020204" pitchFamily="34" charset="0"/>
              <a:buChar char="•"/>
              <a:defRPr sz="1400" b="0" i="0" spc="0">
                <a:solidFill>
                  <a:schemeClr val="bg1"/>
                </a:solidFill>
                <a:latin typeface="Segoe UI Variable Text" pitchFamily="2"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lang="en-US"/>
          </a:p>
        </p:txBody>
      </p:sp>
      <p:sp>
        <p:nvSpPr>
          <p:cNvPr id="23" name="Text Placeholder 22">
            <a:extLst>
              <a:ext uri="{FF2B5EF4-FFF2-40B4-BE49-F238E27FC236}">
                <a16:creationId xmlns:a16="http://schemas.microsoft.com/office/drawing/2014/main" id="{5A649A2B-810B-7B78-1BAE-9908F1F10804}"/>
              </a:ext>
            </a:extLst>
          </p:cNvPr>
          <p:cNvSpPr>
            <a:spLocks noGrp="1"/>
          </p:cNvSpPr>
          <p:nvPr>
            <p:ph type="body" sz="quarter" idx="20" hasCustomPrompt="1"/>
          </p:nvPr>
        </p:nvSpPr>
        <p:spPr>
          <a:xfrm>
            <a:off x="5320954" y="754290"/>
            <a:ext cx="2092968" cy="996805"/>
          </a:xfrm>
          <a:prstGeom prst="rect">
            <a:avLst/>
          </a:prstGeom>
        </p:spPr>
        <p:txBody>
          <a:bodyPr anchor="ctr"/>
          <a:lstStyle>
            <a:lvl1pPr marL="0" indent="0" algn="r">
              <a:lnSpc>
                <a:spcPts val="2400"/>
              </a:lnSpc>
              <a:buNone/>
              <a:defRPr sz="2400" b="1" i="0">
                <a:solidFill>
                  <a:schemeClr val="accent3"/>
                </a:solidFill>
                <a:latin typeface="Segoe UI Variable Display Semibold" pitchFamily="2" charset="0"/>
              </a:defRPr>
            </a:lvl1pPr>
          </a:lstStyle>
          <a:p>
            <a:pPr lvl="0"/>
            <a:r>
              <a:rPr lang="en-US"/>
              <a:t>Lorem Ipsum</a:t>
            </a:r>
          </a:p>
        </p:txBody>
      </p:sp>
      <p:sp>
        <p:nvSpPr>
          <p:cNvPr id="24" name="Text Placeholder 22">
            <a:extLst>
              <a:ext uri="{FF2B5EF4-FFF2-40B4-BE49-F238E27FC236}">
                <a16:creationId xmlns:a16="http://schemas.microsoft.com/office/drawing/2014/main" id="{20F47A50-36B8-C0BD-4629-CF486284264D}"/>
              </a:ext>
            </a:extLst>
          </p:cNvPr>
          <p:cNvSpPr>
            <a:spLocks noGrp="1"/>
          </p:cNvSpPr>
          <p:nvPr>
            <p:ph type="body" sz="quarter" idx="21" hasCustomPrompt="1"/>
          </p:nvPr>
        </p:nvSpPr>
        <p:spPr>
          <a:xfrm>
            <a:off x="5320954" y="2201274"/>
            <a:ext cx="2092968" cy="996805"/>
          </a:xfrm>
          <a:prstGeom prst="rect">
            <a:avLst/>
          </a:prstGeom>
        </p:spPr>
        <p:txBody>
          <a:bodyPr anchor="ctr"/>
          <a:lstStyle>
            <a:lvl1pPr marL="0" indent="0" algn="r">
              <a:lnSpc>
                <a:spcPts val="2400"/>
              </a:lnSpc>
              <a:buNone/>
              <a:defRPr sz="2400" b="1" i="0">
                <a:solidFill>
                  <a:schemeClr val="accent3"/>
                </a:solidFill>
                <a:latin typeface="Segoe UI Variable Display Semibold" pitchFamily="2" charset="0"/>
              </a:defRPr>
            </a:lvl1pPr>
          </a:lstStyle>
          <a:p>
            <a:pPr lvl="0"/>
            <a:r>
              <a:rPr lang="en-US"/>
              <a:t>Lorem Ipsum</a:t>
            </a:r>
          </a:p>
        </p:txBody>
      </p:sp>
      <p:sp>
        <p:nvSpPr>
          <p:cNvPr id="25" name="Text Placeholder 22">
            <a:extLst>
              <a:ext uri="{FF2B5EF4-FFF2-40B4-BE49-F238E27FC236}">
                <a16:creationId xmlns:a16="http://schemas.microsoft.com/office/drawing/2014/main" id="{2DEC9F45-9EF3-A424-59F7-14C170C109FE}"/>
              </a:ext>
            </a:extLst>
          </p:cNvPr>
          <p:cNvSpPr>
            <a:spLocks noGrp="1"/>
          </p:cNvSpPr>
          <p:nvPr>
            <p:ph type="body" sz="quarter" idx="22" hasCustomPrompt="1"/>
          </p:nvPr>
        </p:nvSpPr>
        <p:spPr>
          <a:xfrm>
            <a:off x="5320954" y="3648258"/>
            <a:ext cx="2092968" cy="996805"/>
          </a:xfrm>
          <a:prstGeom prst="rect">
            <a:avLst/>
          </a:prstGeom>
        </p:spPr>
        <p:txBody>
          <a:bodyPr anchor="ctr"/>
          <a:lstStyle>
            <a:lvl1pPr marL="0" indent="0" algn="r">
              <a:lnSpc>
                <a:spcPts val="2400"/>
              </a:lnSpc>
              <a:buNone/>
              <a:defRPr sz="2400" b="1" i="0">
                <a:solidFill>
                  <a:schemeClr val="accent3"/>
                </a:solidFill>
                <a:latin typeface="Segoe UI Variable Display Semibold" pitchFamily="2" charset="0"/>
              </a:defRPr>
            </a:lvl1pPr>
          </a:lstStyle>
          <a:p>
            <a:pPr lvl="0"/>
            <a:r>
              <a:rPr lang="en-US"/>
              <a:t>Lorem Ipsum</a:t>
            </a:r>
          </a:p>
        </p:txBody>
      </p:sp>
      <p:sp>
        <p:nvSpPr>
          <p:cNvPr id="26" name="Text Placeholder 22">
            <a:extLst>
              <a:ext uri="{FF2B5EF4-FFF2-40B4-BE49-F238E27FC236}">
                <a16:creationId xmlns:a16="http://schemas.microsoft.com/office/drawing/2014/main" id="{BBBFD6DE-6E77-D1C3-A842-1405E69B03ED}"/>
              </a:ext>
            </a:extLst>
          </p:cNvPr>
          <p:cNvSpPr>
            <a:spLocks noGrp="1"/>
          </p:cNvSpPr>
          <p:nvPr>
            <p:ph type="body" sz="quarter" idx="23" hasCustomPrompt="1"/>
          </p:nvPr>
        </p:nvSpPr>
        <p:spPr>
          <a:xfrm>
            <a:off x="5320954" y="5095242"/>
            <a:ext cx="2092968" cy="996805"/>
          </a:xfrm>
          <a:prstGeom prst="rect">
            <a:avLst/>
          </a:prstGeom>
        </p:spPr>
        <p:txBody>
          <a:bodyPr anchor="ctr"/>
          <a:lstStyle>
            <a:lvl1pPr marL="0" indent="0" algn="r">
              <a:lnSpc>
                <a:spcPts val="2400"/>
              </a:lnSpc>
              <a:buNone/>
              <a:defRPr sz="2400" b="1" i="0">
                <a:solidFill>
                  <a:schemeClr val="accent3"/>
                </a:solidFill>
                <a:latin typeface="Segoe UI Variable Display Semibold" pitchFamily="2" charset="0"/>
              </a:defRPr>
            </a:lvl1pPr>
          </a:lstStyle>
          <a:p>
            <a:pPr lvl="0"/>
            <a:r>
              <a:rPr lang="en-US"/>
              <a:t>Lorem Ipsum</a:t>
            </a:r>
          </a:p>
        </p:txBody>
      </p:sp>
      <p:cxnSp>
        <p:nvCxnSpPr>
          <p:cNvPr id="27" name="Straight Connector 26">
            <a:extLst>
              <a:ext uri="{FF2B5EF4-FFF2-40B4-BE49-F238E27FC236}">
                <a16:creationId xmlns:a16="http://schemas.microsoft.com/office/drawing/2014/main" id="{B4E06B24-3366-3CE1-9C1B-AC721C37035B}"/>
              </a:ext>
            </a:extLst>
          </p:cNvPr>
          <p:cNvCxnSpPr>
            <a:cxnSpLocks/>
          </p:cNvCxnSpPr>
          <p:nvPr userDrawn="1"/>
        </p:nvCxnSpPr>
        <p:spPr>
          <a:xfrm flipV="1">
            <a:off x="7599365" y="611868"/>
            <a:ext cx="0" cy="5634263"/>
          </a:xfrm>
          <a:prstGeom prst="line">
            <a:avLst/>
          </a:prstGeom>
          <a:noFill/>
          <a:ln w="6350" cap="rnd" cmpd="sng" algn="ctr">
            <a:gradFill flip="none" rotWithShape="1">
              <a:gsLst>
                <a:gs pos="14000">
                  <a:srgbClr val="8EC8E8">
                    <a:lumMod val="99000"/>
                  </a:srgbClr>
                </a:gs>
                <a:gs pos="100000">
                  <a:srgbClr val="CD9AD0"/>
                </a:gs>
              </a:gsLst>
              <a:lin ang="18900000" scaled="1"/>
              <a:tileRect/>
            </a:gradFill>
            <a:prstDash val="solid"/>
            <a:headEnd type="none" w="med" len="med"/>
            <a:tailEnd type="none" w="med" len="med"/>
          </a:ln>
          <a:effectLst/>
        </p:spPr>
      </p:cxnSp>
    </p:spTree>
    <p:extLst>
      <p:ext uri="{BB962C8B-B14F-4D97-AF65-F5344CB8AC3E}">
        <p14:creationId xmlns:p14="http://schemas.microsoft.com/office/powerpoint/2010/main" val="2758738524"/>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96D5B247-125F-0E8F-4BA7-01F854EEF4DD}"/>
              </a:ext>
            </a:extLst>
          </p:cNvPr>
          <p:cNvSpPr>
            <a:spLocks noGrp="1"/>
          </p:cNvSpPr>
          <p:nvPr>
            <p:ph type="body" sz="quarter" idx="11" hasCustomPrompt="1"/>
          </p:nvPr>
        </p:nvSpPr>
        <p:spPr>
          <a:xfrm>
            <a:off x="1088373" y="1"/>
            <a:ext cx="3585798" cy="6858000"/>
          </a:xfrm>
          <a:prstGeom prst="rect">
            <a:avLst/>
          </a:prstGeom>
        </p:spPr>
        <p:txBody>
          <a:bodyPr anchor="ctr"/>
          <a:lstStyle>
            <a:lvl1pPr marL="0" indent="0">
              <a:lnSpc>
                <a:spcPts val="4000"/>
              </a:lnSpc>
              <a:buNone/>
              <a:defRPr sz="4000" b="1" i="0" spc="0">
                <a:solidFill>
                  <a:schemeClr val="bg1"/>
                </a:solidFill>
                <a:latin typeface="Segoe UI Variable Display Semibold" pitchFamily="2"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a:t>
            </a:r>
            <a:endParaRPr lang="en-US"/>
          </a:p>
        </p:txBody>
      </p:sp>
      <p:sp>
        <p:nvSpPr>
          <p:cNvPr id="15" name="Text Placeholder 6">
            <a:extLst>
              <a:ext uri="{FF2B5EF4-FFF2-40B4-BE49-F238E27FC236}">
                <a16:creationId xmlns:a16="http://schemas.microsoft.com/office/drawing/2014/main" id="{9C4D0B9B-6094-9D96-8740-225242B34910}"/>
              </a:ext>
            </a:extLst>
          </p:cNvPr>
          <p:cNvSpPr>
            <a:spLocks noGrp="1"/>
          </p:cNvSpPr>
          <p:nvPr>
            <p:ph type="body" sz="quarter" idx="13" hasCustomPrompt="1"/>
          </p:nvPr>
        </p:nvSpPr>
        <p:spPr>
          <a:xfrm>
            <a:off x="7786870" y="830322"/>
            <a:ext cx="3714306" cy="839815"/>
          </a:xfrm>
          <a:prstGeom prst="rect">
            <a:avLst/>
          </a:prstGeom>
        </p:spPr>
        <p:txBody>
          <a:bodyPr/>
          <a:lstStyle>
            <a:lvl1pPr marL="457200" indent="-457200" algn="l">
              <a:buFont typeface="Arial" panose="020B0604020202020204" pitchFamily="34" charset="0"/>
              <a:buChar char="•"/>
              <a:defRPr sz="1400" b="0" i="0" spc="0">
                <a:solidFill>
                  <a:schemeClr val="bg1"/>
                </a:solidFill>
                <a:latin typeface="Segoe UI Variable Text" pitchFamily="2"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lang="en-US"/>
          </a:p>
        </p:txBody>
      </p:sp>
      <p:sp>
        <p:nvSpPr>
          <p:cNvPr id="17" name="Text Placeholder 6">
            <a:extLst>
              <a:ext uri="{FF2B5EF4-FFF2-40B4-BE49-F238E27FC236}">
                <a16:creationId xmlns:a16="http://schemas.microsoft.com/office/drawing/2014/main" id="{BF8AE22E-9212-9915-956C-064FD53755CA}"/>
              </a:ext>
            </a:extLst>
          </p:cNvPr>
          <p:cNvSpPr>
            <a:spLocks noGrp="1"/>
          </p:cNvSpPr>
          <p:nvPr>
            <p:ph type="body" sz="quarter" idx="15" hasCustomPrompt="1"/>
          </p:nvPr>
        </p:nvSpPr>
        <p:spPr>
          <a:xfrm>
            <a:off x="7786870" y="2279770"/>
            <a:ext cx="3714306" cy="839815"/>
          </a:xfrm>
          <a:prstGeom prst="rect">
            <a:avLst/>
          </a:prstGeom>
        </p:spPr>
        <p:txBody>
          <a:bodyPr/>
          <a:lstStyle>
            <a:lvl1pPr marL="457200" indent="-457200" algn="r">
              <a:buFont typeface="Arial" panose="020B0604020202020204" pitchFamily="34" charset="0"/>
              <a:buChar char="•"/>
              <a:defRPr sz="1400" b="0" i="0" spc="0">
                <a:solidFill>
                  <a:schemeClr val="bg1"/>
                </a:solidFill>
                <a:latin typeface="Segoe UI Variable Text" pitchFamily="2"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lang="en-US"/>
          </a:p>
        </p:txBody>
      </p:sp>
      <p:sp>
        <p:nvSpPr>
          <p:cNvPr id="19" name="Text Placeholder 6">
            <a:extLst>
              <a:ext uri="{FF2B5EF4-FFF2-40B4-BE49-F238E27FC236}">
                <a16:creationId xmlns:a16="http://schemas.microsoft.com/office/drawing/2014/main" id="{F04EF941-D1C9-ADBC-81ED-C46D05B9F169}"/>
              </a:ext>
            </a:extLst>
          </p:cNvPr>
          <p:cNvSpPr>
            <a:spLocks noGrp="1"/>
          </p:cNvSpPr>
          <p:nvPr>
            <p:ph type="body" sz="quarter" idx="17" hasCustomPrompt="1"/>
          </p:nvPr>
        </p:nvSpPr>
        <p:spPr>
          <a:xfrm>
            <a:off x="7786870" y="3729218"/>
            <a:ext cx="3714306" cy="839815"/>
          </a:xfrm>
          <a:prstGeom prst="rect">
            <a:avLst/>
          </a:prstGeom>
        </p:spPr>
        <p:txBody>
          <a:bodyPr/>
          <a:lstStyle>
            <a:lvl1pPr marL="457200" indent="-457200" algn="r">
              <a:buFont typeface="Arial" panose="020B0604020202020204" pitchFamily="34" charset="0"/>
              <a:buChar char="•"/>
              <a:defRPr sz="1400" b="0" i="0" spc="0">
                <a:solidFill>
                  <a:schemeClr val="bg1"/>
                </a:solidFill>
                <a:latin typeface="Segoe UI Variable Text" pitchFamily="2"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lang="en-US"/>
          </a:p>
        </p:txBody>
      </p:sp>
      <p:sp>
        <p:nvSpPr>
          <p:cNvPr id="21" name="Text Placeholder 6">
            <a:extLst>
              <a:ext uri="{FF2B5EF4-FFF2-40B4-BE49-F238E27FC236}">
                <a16:creationId xmlns:a16="http://schemas.microsoft.com/office/drawing/2014/main" id="{AFA00F78-6E18-5920-FD63-84D71E21D346}"/>
              </a:ext>
            </a:extLst>
          </p:cNvPr>
          <p:cNvSpPr>
            <a:spLocks noGrp="1"/>
          </p:cNvSpPr>
          <p:nvPr>
            <p:ph type="body" sz="quarter" idx="19" hasCustomPrompt="1"/>
          </p:nvPr>
        </p:nvSpPr>
        <p:spPr>
          <a:xfrm>
            <a:off x="7786870" y="5178666"/>
            <a:ext cx="3714306" cy="839815"/>
          </a:xfrm>
          <a:prstGeom prst="rect">
            <a:avLst/>
          </a:prstGeom>
        </p:spPr>
        <p:txBody>
          <a:bodyPr/>
          <a:lstStyle>
            <a:lvl1pPr marL="457200" indent="-457200" algn="r">
              <a:buFont typeface="Arial" panose="020B0604020202020204" pitchFamily="34" charset="0"/>
              <a:buChar char="•"/>
              <a:defRPr sz="1400" b="0" i="0" spc="0">
                <a:solidFill>
                  <a:schemeClr val="bg1"/>
                </a:solidFill>
                <a:latin typeface="Segoe UI Variable Text" pitchFamily="2"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lang="en-US"/>
          </a:p>
        </p:txBody>
      </p:sp>
      <p:sp>
        <p:nvSpPr>
          <p:cNvPr id="23" name="Text Placeholder 22">
            <a:extLst>
              <a:ext uri="{FF2B5EF4-FFF2-40B4-BE49-F238E27FC236}">
                <a16:creationId xmlns:a16="http://schemas.microsoft.com/office/drawing/2014/main" id="{5A649A2B-810B-7B78-1BAE-9908F1F10804}"/>
              </a:ext>
            </a:extLst>
          </p:cNvPr>
          <p:cNvSpPr>
            <a:spLocks noGrp="1"/>
          </p:cNvSpPr>
          <p:nvPr>
            <p:ph type="body" sz="quarter" idx="20" hasCustomPrompt="1"/>
          </p:nvPr>
        </p:nvSpPr>
        <p:spPr>
          <a:xfrm>
            <a:off x="5320954" y="754290"/>
            <a:ext cx="2092968" cy="996805"/>
          </a:xfrm>
          <a:prstGeom prst="rect">
            <a:avLst/>
          </a:prstGeom>
        </p:spPr>
        <p:txBody>
          <a:bodyPr anchor="ctr"/>
          <a:lstStyle>
            <a:lvl1pPr marL="0" indent="0" algn="r">
              <a:lnSpc>
                <a:spcPts val="2400"/>
              </a:lnSpc>
              <a:buNone/>
              <a:defRPr sz="2400" b="1" i="0">
                <a:solidFill>
                  <a:schemeClr val="accent3"/>
                </a:solidFill>
                <a:latin typeface="Segoe UI Variable Display Semibold" pitchFamily="2" charset="0"/>
              </a:defRPr>
            </a:lvl1pPr>
          </a:lstStyle>
          <a:p>
            <a:pPr lvl="0"/>
            <a:r>
              <a:rPr lang="en-US"/>
              <a:t>Lorem Ipsum</a:t>
            </a:r>
          </a:p>
        </p:txBody>
      </p:sp>
      <p:sp>
        <p:nvSpPr>
          <p:cNvPr id="24" name="Text Placeholder 22">
            <a:extLst>
              <a:ext uri="{FF2B5EF4-FFF2-40B4-BE49-F238E27FC236}">
                <a16:creationId xmlns:a16="http://schemas.microsoft.com/office/drawing/2014/main" id="{20F47A50-36B8-C0BD-4629-CF486284264D}"/>
              </a:ext>
            </a:extLst>
          </p:cNvPr>
          <p:cNvSpPr>
            <a:spLocks noGrp="1"/>
          </p:cNvSpPr>
          <p:nvPr>
            <p:ph type="body" sz="quarter" idx="21" hasCustomPrompt="1"/>
          </p:nvPr>
        </p:nvSpPr>
        <p:spPr>
          <a:xfrm>
            <a:off x="5320954" y="2201274"/>
            <a:ext cx="2092968" cy="996805"/>
          </a:xfrm>
          <a:prstGeom prst="rect">
            <a:avLst/>
          </a:prstGeom>
        </p:spPr>
        <p:txBody>
          <a:bodyPr anchor="ctr"/>
          <a:lstStyle>
            <a:lvl1pPr marL="0" indent="0" algn="r">
              <a:lnSpc>
                <a:spcPts val="2400"/>
              </a:lnSpc>
              <a:buNone/>
              <a:defRPr sz="2400" b="1" i="0">
                <a:solidFill>
                  <a:schemeClr val="accent3"/>
                </a:solidFill>
                <a:latin typeface="Segoe UI Variable Display Semibold" pitchFamily="2" charset="0"/>
              </a:defRPr>
            </a:lvl1pPr>
          </a:lstStyle>
          <a:p>
            <a:pPr lvl="0"/>
            <a:r>
              <a:rPr lang="en-US"/>
              <a:t>Lorem Ipsum</a:t>
            </a:r>
          </a:p>
        </p:txBody>
      </p:sp>
      <p:sp>
        <p:nvSpPr>
          <p:cNvPr id="25" name="Text Placeholder 22">
            <a:extLst>
              <a:ext uri="{FF2B5EF4-FFF2-40B4-BE49-F238E27FC236}">
                <a16:creationId xmlns:a16="http://schemas.microsoft.com/office/drawing/2014/main" id="{2DEC9F45-9EF3-A424-59F7-14C170C109FE}"/>
              </a:ext>
            </a:extLst>
          </p:cNvPr>
          <p:cNvSpPr>
            <a:spLocks noGrp="1"/>
          </p:cNvSpPr>
          <p:nvPr>
            <p:ph type="body" sz="quarter" idx="22" hasCustomPrompt="1"/>
          </p:nvPr>
        </p:nvSpPr>
        <p:spPr>
          <a:xfrm>
            <a:off x="5320954" y="3648258"/>
            <a:ext cx="2092968" cy="996805"/>
          </a:xfrm>
          <a:prstGeom prst="rect">
            <a:avLst/>
          </a:prstGeom>
        </p:spPr>
        <p:txBody>
          <a:bodyPr anchor="ctr"/>
          <a:lstStyle>
            <a:lvl1pPr marL="0" indent="0" algn="r">
              <a:lnSpc>
                <a:spcPts val="2400"/>
              </a:lnSpc>
              <a:buNone/>
              <a:defRPr sz="2400" b="1" i="0">
                <a:solidFill>
                  <a:schemeClr val="accent3"/>
                </a:solidFill>
                <a:latin typeface="Segoe UI Variable Display Semibold" pitchFamily="2" charset="0"/>
              </a:defRPr>
            </a:lvl1pPr>
          </a:lstStyle>
          <a:p>
            <a:pPr lvl="0"/>
            <a:r>
              <a:rPr lang="en-US"/>
              <a:t>Lorem Ipsum</a:t>
            </a:r>
          </a:p>
        </p:txBody>
      </p:sp>
      <p:sp>
        <p:nvSpPr>
          <p:cNvPr id="26" name="Text Placeholder 22">
            <a:extLst>
              <a:ext uri="{FF2B5EF4-FFF2-40B4-BE49-F238E27FC236}">
                <a16:creationId xmlns:a16="http://schemas.microsoft.com/office/drawing/2014/main" id="{BBBFD6DE-6E77-D1C3-A842-1405E69B03ED}"/>
              </a:ext>
            </a:extLst>
          </p:cNvPr>
          <p:cNvSpPr>
            <a:spLocks noGrp="1"/>
          </p:cNvSpPr>
          <p:nvPr>
            <p:ph type="body" sz="quarter" idx="23" hasCustomPrompt="1"/>
          </p:nvPr>
        </p:nvSpPr>
        <p:spPr>
          <a:xfrm>
            <a:off x="5320954" y="5095242"/>
            <a:ext cx="2092968" cy="996805"/>
          </a:xfrm>
          <a:prstGeom prst="rect">
            <a:avLst/>
          </a:prstGeom>
        </p:spPr>
        <p:txBody>
          <a:bodyPr anchor="ctr"/>
          <a:lstStyle>
            <a:lvl1pPr marL="0" indent="0" algn="r">
              <a:lnSpc>
                <a:spcPts val="2400"/>
              </a:lnSpc>
              <a:buNone/>
              <a:defRPr sz="2400" b="1" i="0">
                <a:solidFill>
                  <a:schemeClr val="accent3"/>
                </a:solidFill>
                <a:latin typeface="Segoe UI Variable Display Semibold" pitchFamily="2" charset="0"/>
              </a:defRPr>
            </a:lvl1pPr>
          </a:lstStyle>
          <a:p>
            <a:pPr lvl="0"/>
            <a:r>
              <a:rPr lang="en-US"/>
              <a:t>Lorem Ipsum</a:t>
            </a:r>
          </a:p>
        </p:txBody>
      </p:sp>
      <p:cxnSp>
        <p:nvCxnSpPr>
          <p:cNvPr id="27" name="Straight Connector 26">
            <a:extLst>
              <a:ext uri="{FF2B5EF4-FFF2-40B4-BE49-F238E27FC236}">
                <a16:creationId xmlns:a16="http://schemas.microsoft.com/office/drawing/2014/main" id="{B4E06B24-3366-3CE1-9C1B-AC721C37035B}"/>
              </a:ext>
            </a:extLst>
          </p:cNvPr>
          <p:cNvCxnSpPr>
            <a:cxnSpLocks/>
          </p:cNvCxnSpPr>
          <p:nvPr userDrawn="1"/>
        </p:nvCxnSpPr>
        <p:spPr>
          <a:xfrm flipV="1">
            <a:off x="7599365" y="611868"/>
            <a:ext cx="0" cy="5634263"/>
          </a:xfrm>
          <a:prstGeom prst="line">
            <a:avLst/>
          </a:prstGeom>
          <a:noFill/>
          <a:ln w="6350" cap="rnd" cmpd="sng" algn="ctr">
            <a:gradFill flip="none" rotWithShape="1">
              <a:gsLst>
                <a:gs pos="14000">
                  <a:srgbClr val="8EC8E8">
                    <a:lumMod val="99000"/>
                  </a:srgbClr>
                </a:gs>
                <a:gs pos="100000">
                  <a:srgbClr val="CD9AD0"/>
                </a:gs>
              </a:gsLst>
              <a:lin ang="18900000" scaled="1"/>
              <a:tileRect/>
            </a:gradFill>
            <a:prstDash val="solid"/>
            <a:headEnd type="none" w="med" len="med"/>
            <a:tailEnd type="none" w="med" len="med"/>
          </a:ln>
          <a:effectLst/>
        </p:spPr>
      </p:cxnSp>
      <p:pic>
        <p:nvPicPr>
          <p:cNvPr id="2" name="Picture 1" descr="A picture containing text, vector graphics&#10;&#10;Description automatically generated">
            <a:extLst>
              <a:ext uri="{FF2B5EF4-FFF2-40B4-BE49-F238E27FC236}">
                <a16:creationId xmlns:a16="http://schemas.microsoft.com/office/drawing/2014/main" id="{369DE330-DCA2-5B4A-B208-A0465BF229CB}"/>
              </a:ext>
            </a:extLst>
          </p:cNvPr>
          <p:cNvPicPr>
            <a:picLocks noChangeAspect="1"/>
          </p:cNvPicPr>
          <p:nvPr userDrawn="1"/>
        </p:nvPicPr>
        <p:blipFill>
          <a:blip r:embed="rId2" cstate="email">
            <a:alphaModFix amt="60000"/>
            <a:extLst>
              <a:ext uri="{28A0092B-C50C-407E-A947-70E740481C1C}">
                <a14:useLocalDpi xmlns:a14="http://schemas.microsoft.com/office/drawing/2010/main"/>
              </a:ext>
            </a:extLst>
          </a:blip>
          <a:stretch>
            <a:fillRect/>
          </a:stretch>
        </p:blipFill>
        <p:spPr>
          <a:xfrm flipH="1">
            <a:off x="0" y="1"/>
            <a:ext cx="3873910" cy="2181180"/>
          </a:xfrm>
          <a:prstGeom prst="rect">
            <a:avLst/>
          </a:prstGeom>
        </p:spPr>
      </p:pic>
    </p:spTree>
    <p:extLst>
      <p:ext uri="{BB962C8B-B14F-4D97-AF65-F5344CB8AC3E}">
        <p14:creationId xmlns:p14="http://schemas.microsoft.com/office/powerpoint/2010/main" val="3381259757"/>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Half Quote 1">
    <p:spTree>
      <p:nvGrpSpPr>
        <p:cNvPr id="1" name=""/>
        <p:cNvGrpSpPr/>
        <p:nvPr/>
      </p:nvGrpSpPr>
      <p:grpSpPr>
        <a:xfrm>
          <a:off x="0" y="0"/>
          <a:ext cx="0" cy="0"/>
          <a:chOff x="0" y="0"/>
          <a:chExt cx="0" cy="0"/>
        </a:xfrm>
      </p:grpSpPr>
      <p:sp>
        <p:nvSpPr>
          <p:cNvPr id="30" name="Content Placeholder 29">
            <a:extLst>
              <a:ext uri="{FF2B5EF4-FFF2-40B4-BE49-F238E27FC236}">
                <a16:creationId xmlns:a16="http://schemas.microsoft.com/office/drawing/2014/main" id="{4E0F8BF0-7D23-774C-6C25-3BBCA9B92190}"/>
              </a:ext>
            </a:extLst>
          </p:cNvPr>
          <p:cNvSpPr>
            <a:spLocks noGrp="1"/>
          </p:cNvSpPr>
          <p:nvPr>
            <p:ph sz="quarter" idx="15"/>
          </p:nvPr>
        </p:nvSpPr>
        <p:spPr>
          <a:xfrm>
            <a:off x="6095998" y="461255"/>
            <a:ext cx="5374017" cy="5935448"/>
          </a:xfrm>
          <a:prstGeom prst="roundRect">
            <a:avLst/>
          </a:prstGeom>
          <a:solidFill>
            <a:schemeClr val="accent4"/>
          </a:solidFill>
        </p:spPr>
        <p:txBody>
          <a:bodyPr/>
          <a:lstStyle>
            <a:lvl1pPr marL="0" indent="0">
              <a:buNone/>
              <a:defRPr/>
            </a:lvl1pPr>
          </a:lstStyle>
          <a:p>
            <a:pPr lvl="0"/>
            <a:endParaRPr lang="en-US"/>
          </a:p>
        </p:txBody>
      </p:sp>
      <p:cxnSp>
        <p:nvCxnSpPr>
          <p:cNvPr id="6" name="Straight Connector 5">
            <a:extLst>
              <a:ext uri="{FF2B5EF4-FFF2-40B4-BE49-F238E27FC236}">
                <a16:creationId xmlns:a16="http://schemas.microsoft.com/office/drawing/2014/main" id="{41035935-0393-A7C4-0929-FE736F4BFEE2}"/>
              </a:ext>
            </a:extLst>
          </p:cNvPr>
          <p:cNvCxnSpPr>
            <a:cxnSpLocks/>
          </p:cNvCxnSpPr>
          <p:nvPr userDrawn="1"/>
        </p:nvCxnSpPr>
        <p:spPr>
          <a:xfrm>
            <a:off x="1174173" y="2095872"/>
            <a:ext cx="2535382" cy="0"/>
          </a:xfrm>
          <a:prstGeom prst="line">
            <a:avLst/>
          </a:prstGeom>
          <a:noFill/>
          <a:ln w="6350" cap="rnd" cmpd="sng" algn="ctr">
            <a:solidFill>
              <a:srgbClr val="0078D4"/>
            </a:solidFill>
            <a:prstDash val="solid"/>
            <a:headEnd type="none" w="med" len="med"/>
            <a:tailEnd type="none" w="med" len="med"/>
          </a:ln>
          <a:effectLst>
            <a:outerShdw blurRad="63500" dist="63500" dir="2700000" algn="tl" rotWithShape="0">
              <a:srgbClr val="737373">
                <a:alpha val="20000"/>
              </a:srgbClr>
            </a:outerShdw>
          </a:effectLst>
        </p:spPr>
      </p:cxnSp>
      <p:sp>
        <p:nvSpPr>
          <p:cNvPr id="13" name="Title 12">
            <a:extLst>
              <a:ext uri="{FF2B5EF4-FFF2-40B4-BE49-F238E27FC236}">
                <a16:creationId xmlns:a16="http://schemas.microsoft.com/office/drawing/2014/main" id="{89DE4175-E69B-AA7C-EEAA-EDAB31A4667A}"/>
              </a:ext>
            </a:extLst>
          </p:cNvPr>
          <p:cNvSpPr>
            <a:spLocks noGrp="1"/>
          </p:cNvSpPr>
          <p:nvPr>
            <p:ph type="title" hasCustomPrompt="1"/>
          </p:nvPr>
        </p:nvSpPr>
        <p:spPr>
          <a:xfrm>
            <a:off x="1088375" y="843582"/>
            <a:ext cx="3639488" cy="1105718"/>
          </a:xfrm>
          <a:prstGeom prst="rect">
            <a:avLst/>
          </a:prstGeom>
        </p:spPr>
        <p:txBody>
          <a:bodyPr/>
          <a:lstStyle>
            <a:lvl1pPr>
              <a:lnSpc>
                <a:spcPts val="4000"/>
              </a:lnSpc>
              <a:defRPr sz="4000" b="1" i="0" spc="0">
                <a:solidFill>
                  <a:schemeClr val="bg1"/>
                </a:solidFill>
                <a:latin typeface="Segoe UI Variable Display Semibold" pitchFamily="2" charset="0"/>
              </a:defRPr>
            </a:lvl1pPr>
          </a:lstStyle>
          <a:p>
            <a:r>
              <a:rPr lang="en-US"/>
              <a:t>Title</a:t>
            </a:r>
            <a:br>
              <a:rPr lang="en-US"/>
            </a:br>
            <a:r>
              <a:rPr lang="en-US"/>
              <a:t>Example</a:t>
            </a:r>
          </a:p>
        </p:txBody>
      </p:sp>
      <p:sp>
        <p:nvSpPr>
          <p:cNvPr id="17" name="Text Placeholder 16">
            <a:extLst>
              <a:ext uri="{FF2B5EF4-FFF2-40B4-BE49-F238E27FC236}">
                <a16:creationId xmlns:a16="http://schemas.microsoft.com/office/drawing/2014/main" id="{32A9BA5D-023A-B777-01B4-9E119E17AE66}"/>
              </a:ext>
            </a:extLst>
          </p:cNvPr>
          <p:cNvSpPr>
            <a:spLocks noGrp="1"/>
          </p:cNvSpPr>
          <p:nvPr>
            <p:ph type="body" sz="quarter" idx="10" hasCustomPrompt="1"/>
          </p:nvPr>
        </p:nvSpPr>
        <p:spPr>
          <a:xfrm>
            <a:off x="1088374" y="2228160"/>
            <a:ext cx="3639489" cy="400778"/>
          </a:xfrm>
          <a:prstGeom prst="rect">
            <a:avLst/>
          </a:prstGeom>
        </p:spPr>
        <p:txBody>
          <a:bodyPr/>
          <a:lstStyle>
            <a:lvl1pPr marL="0" indent="0">
              <a:buNone/>
              <a:defRPr sz="2000" b="0" i="0">
                <a:solidFill>
                  <a:schemeClr val="accent1"/>
                </a:solidFill>
                <a:latin typeface="Segoe UI Variable Display"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a:t>
            </a:r>
          </a:p>
        </p:txBody>
      </p:sp>
      <p:sp>
        <p:nvSpPr>
          <p:cNvPr id="18" name="Text Placeholder 16">
            <a:extLst>
              <a:ext uri="{FF2B5EF4-FFF2-40B4-BE49-F238E27FC236}">
                <a16:creationId xmlns:a16="http://schemas.microsoft.com/office/drawing/2014/main" id="{E94C1CEF-5F56-C093-150E-C9C81CEEB1BD}"/>
              </a:ext>
            </a:extLst>
          </p:cNvPr>
          <p:cNvSpPr>
            <a:spLocks noGrp="1"/>
          </p:cNvSpPr>
          <p:nvPr>
            <p:ph type="body" sz="quarter" idx="11" hasCustomPrompt="1"/>
          </p:nvPr>
        </p:nvSpPr>
        <p:spPr>
          <a:xfrm>
            <a:off x="1088374" y="2974584"/>
            <a:ext cx="3639489" cy="1592575"/>
          </a:xfrm>
          <a:prstGeom prst="rect">
            <a:avLst/>
          </a:prstGeom>
        </p:spPr>
        <p:txBody>
          <a:bodyPr/>
          <a:lstStyle>
            <a:lvl1pPr marL="0" indent="0">
              <a:buNone/>
              <a:defRPr sz="2000" b="0" i="0">
                <a:solidFill>
                  <a:schemeClr val="bg1"/>
                </a:solidFill>
                <a:latin typeface="Segoe UI Variable Tex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27" name="Text Placeholder 6">
            <a:extLst>
              <a:ext uri="{FF2B5EF4-FFF2-40B4-BE49-F238E27FC236}">
                <a16:creationId xmlns:a16="http://schemas.microsoft.com/office/drawing/2014/main" id="{DA6F3126-E404-F56F-0985-BEAABAF925C1}"/>
              </a:ext>
            </a:extLst>
          </p:cNvPr>
          <p:cNvSpPr>
            <a:spLocks noGrp="1"/>
          </p:cNvSpPr>
          <p:nvPr>
            <p:ph type="body" sz="quarter" idx="13" hasCustomPrompt="1"/>
          </p:nvPr>
        </p:nvSpPr>
        <p:spPr>
          <a:xfrm>
            <a:off x="1088374" y="5152176"/>
            <a:ext cx="4305732" cy="519833"/>
          </a:xfrm>
          <a:prstGeom prst="rect">
            <a:avLst/>
          </a:prstGeom>
        </p:spPr>
        <p:txBody>
          <a:bodyPr/>
          <a:lstStyle>
            <a:lvl1pPr marL="0" indent="0">
              <a:buNone/>
              <a:defRPr sz="2000" b="1" i="0" spc="0">
                <a:solidFill>
                  <a:schemeClr val="bg1"/>
                </a:solidFill>
                <a:latin typeface="Segoe UI Variable Display Semibold" pitchFamily="2"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Job Title</a:t>
            </a:r>
          </a:p>
        </p:txBody>
      </p:sp>
      <p:sp>
        <p:nvSpPr>
          <p:cNvPr id="28" name="Text Placeholder 6">
            <a:extLst>
              <a:ext uri="{FF2B5EF4-FFF2-40B4-BE49-F238E27FC236}">
                <a16:creationId xmlns:a16="http://schemas.microsoft.com/office/drawing/2014/main" id="{F58DFC78-CF64-0FB9-45FE-54037AD72886}"/>
              </a:ext>
            </a:extLst>
          </p:cNvPr>
          <p:cNvSpPr>
            <a:spLocks noGrp="1"/>
          </p:cNvSpPr>
          <p:nvPr>
            <p:ph type="body" sz="quarter" idx="14" hasCustomPrompt="1"/>
          </p:nvPr>
        </p:nvSpPr>
        <p:spPr>
          <a:xfrm>
            <a:off x="1088374" y="5494585"/>
            <a:ext cx="4305732" cy="519833"/>
          </a:xfrm>
          <a:prstGeom prst="rect">
            <a:avLst/>
          </a:prstGeom>
        </p:spPr>
        <p:txBody>
          <a:bodyPr/>
          <a:lstStyle>
            <a:lvl1pPr marL="0" indent="0">
              <a:buNone/>
              <a:defRPr sz="2000" b="0" i="0" spc="0">
                <a:solidFill>
                  <a:schemeClr val="accent1"/>
                </a:solidFill>
                <a:latin typeface="Segoe UI Variable Display" pitchFamily="2"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p:txBody>
      </p:sp>
    </p:spTree>
    <p:extLst>
      <p:ext uri="{BB962C8B-B14F-4D97-AF65-F5344CB8AC3E}">
        <p14:creationId xmlns:p14="http://schemas.microsoft.com/office/powerpoint/2010/main" val="3507864159"/>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7FA370-82E8-A524-1FA6-381C79E4B95C}"/>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685" t="48206" r="-1907" b="-7353"/>
          <a:stretch/>
        </p:blipFill>
        <p:spPr>
          <a:xfrm rot="10800000">
            <a:off x="8913053" y="5426091"/>
            <a:ext cx="2604043" cy="1439590"/>
          </a:xfrm>
          <a:prstGeom prst="rect">
            <a:avLst/>
          </a:prstGeom>
        </p:spPr>
      </p:pic>
      <p:sp>
        <p:nvSpPr>
          <p:cNvPr id="12" name="Text Placeholder 11">
            <a:extLst>
              <a:ext uri="{FF2B5EF4-FFF2-40B4-BE49-F238E27FC236}">
                <a16:creationId xmlns:a16="http://schemas.microsoft.com/office/drawing/2014/main" id="{D410EC5F-ACC1-D207-EB99-2029D6D7AD3D}"/>
              </a:ext>
            </a:extLst>
          </p:cNvPr>
          <p:cNvSpPr>
            <a:spLocks noGrp="1"/>
          </p:cNvSpPr>
          <p:nvPr>
            <p:ph type="body" sz="quarter" idx="11" hasCustomPrompt="1"/>
          </p:nvPr>
        </p:nvSpPr>
        <p:spPr>
          <a:xfrm>
            <a:off x="-2" y="5237221"/>
            <a:ext cx="12191999" cy="550572"/>
          </a:xfrm>
          <a:prstGeom prst="rect">
            <a:avLst/>
          </a:prstGeom>
        </p:spPr>
        <p:txBody>
          <a:bodyPr/>
          <a:lstStyle>
            <a:lvl1pPr marL="0" indent="0" algn="ctr">
              <a:buNone/>
              <a:defRPr sz="2800" b="1" i="0" spc="0">
                <a:solidFill>
                  <a:schemeClr val="accent3"/>
                </a:solidFill>
                <a:latin typeface="Segoe UI Variable Display Semibold" pitchFamily="2" charset="0"/>
                <a:cs typeface="Segoe UI Semibold 8" panose="020B0502040204020203" pitchFamily="34" charset="0"/>
              </a:defRPr>
            </a:lvl1pPr>
          </a:lstStyle>
          <a:p>
            <a:pPr lvl="0"/>
            <a:r>
              <a:rPr lang="en-US"/>
              <a:t>Title FPO</a:t>
            </a:r>
          </a:p>
        </p:txBody>
      </p:sp>
      <p:sp>
        <p:nvSpPr>
          <p:cNvPr id="13" name="Text Placeholder 11">
            <a:extLst>
              <a:ext uri="{FF2B5EF4-FFF2-40B4-BE49-F238E27FC236}">
                <a16:creationId xmlns:a16="http://schemas.microsoft.com/office/drawing/2014/main" id="{87D2C8B0-875C-2726-703B-C35C64E453DE}"/>
              </a:ext>
            </a:extLst>
          </p:cNvPr>
          <p:cNvSpPr>
            <a:spLocks noGrp="1"/>
          </p:cNvSpPr>
          <p:nvPr>
            <p:ph type="body" sz="quarter" idx="12" hasCustomPrompt="1"/>
          </p:nvPr>
        </p:nvSpPr>
        <p:spPr>
          <a:xfrm>
            <a:off x="-1" y="5705725"/>
            <a:ext cx="12191999" cy="410165"/>
          </a:xfrm>
          <a:prstGeom prst="rect">
            <a:avLst/>
          </a:prstGeom>
        </p:spPr>
        <p:txBody>
          <a:bodyPr/>
          <a:lstStyle>
            <a:lvl1pPr marL="0" indent="0" algn="ctr">
              <a:buNone/>
              <a:defRPr sz="2000" b="0" i="0" spc="0">
                <a:solidFill>
                  <a:schemeClr val="bg1"/>
                </a:solidFill>
                <a:latin typeface="Segoe UI Variable Text" pitchFamily="2" charset="0"/>
                <a:cs typeface="Segoe UI" panose="020B0502040204020203" pitchFamily="34" charset="0"/>
              </a:defRPr>
            </a:lvl1pPr>
          </a:lstStyle>
          <a:p>
            <a:pPr lvl="0"/>
            <a:r>
              <a:rPr lang="en-US"/>
              <a:t>Sub-head</a:t>
            </a:r>
          </a:p>
        </p:txBody>
      </p:sp>
      <p:sp>
        <p:nvSpPr>
          <p:cNvPr id="10" name="Text Placeholder 2">
            <a:extLst>
              <a:ext uri="{FF2B5EF4-FFF2-40B4-BE49-F238E27FC236}">
                <a16:creationId xmlns:a16="http://schemas.microsoft.com/office/drawing/2014/main" id="{404CE4C6-CB3E-79C0-902C-77F867551865}"/>
              </a:ext>
            </a:extLst>
          </p:cNvPr>
          <p:cNvSpPr>
            <a:spLocks noGrp="1"/>
          </p:cNvSpPr>
          <p:nvPr>
            <p:ph type="body" sz="quarter" idx="14" hasCustomPrompt="1"/>
          </p:nvPr>
        </p:nvSpPr>
        <p:spPr>
          <a:xfrm>
            <a:off x="726493" y="2339340"/>
            <a:ext cx="3390900" cy="1975009"/>
          </a:xfrm>
          <a:prstGeom prst="roundRect">
            <a:avLst/>
          </a:prstGeom>
          <a:ln>
            <a:noFill/>
          </a:ln>
        </p:spPr>
        <p:style>
          <a:lnRef idx="2">
            <a:schemeClr val="dk1"/>
          </a:lnRef>
          <a:fillRef idx="1">
            <a:schemeClr val="lt1"/>
          </a:fillRef>
          <a:effectRef idx="0">
            <a:schemeClr val="dk1"/>
          </a:effectRef>
          <a:fontRef idx="minor">
            <a:schemeClr val="dk1"/>
          </a:fontRef>
        </p:style>
        <p:txBody>
          <a:bodyPr wrap="square" lIns="182880" tIns="274320" rIns="274320" bIns="274320">
            <a:spAutoFit/>
          </a:bodyPr>
          <a:lstStyle>
            <a:lvl1pPr marL="0" indent="0">
              <a:buNone/>
              <a:defRPr sz="2000" b="0" i="0">
                <a:solidFill>
                  <a:schemeClr val="bg1"/>
                </a:solidFill>
                <a:latin typeface="Segoe UI Variable Text" pitchFamily="2" charset="0"/>
              </a:defRPr>
            </a:lvl1pPr>
          </a:lstStyle>
          <a:p>
            <a:pPr lvl="0"/>
            <a:r>
              <a:rPr lang="en-US"/>
              <a:t>Lorem ipsum dolor sit </a:t>
            </a:r>
            <a:r>
              <a:rPr lang="en-US" err="1"/>
              <a:t>amet</a:t>
            </a:r>
            <a:r>
              <a:rPr lang="en-US"/>
              <a:t>, </a:t>
            </a:r>
            <a:r>
              <a:rPr lang="en-US" err="1"/>
              <a:t>consectetur</a:t>
            </a:r>
            <a:r>
              <a:rPr lang="en-US"/>
              <a:t> </a:t>
            </a:r>
            <a:r>
              <a:rPr lang="en-US" err="1"/>
              <a:t>adip</a:t>
            </a:r>
            <a:r>
              <a:rPr lang="en-US"/>
              <a:t> </a:t>
            </a:r>
            <a:r>
              <a:rPr lang="en-US" err="1"/>
              <a:t>iscing</a:t>
            </a:r>
            <a:r>
              <a:rPr lang="en-US"/>
              <a:t> </a:t>
            </a:r>
            <a:r>
              <a:rPr lang="en-US" err="1"/>
              <a:t>elit</a:t>
            </a:r>
            <a:r>
              <a:rPr lang="en-US"/>
              <a:t>, sed do </a:t>
            </a:r>
            <a:r>
              <a:rPr lang="en-US" err="1"/>
              <a:t>eius</a:t>
            </a:r>
            <a:r>
              <a:rPr lang="en-US"/>
              <a:t> mod </a:t>
            </a:r>
            <a:r>
              <a:rPr lang="en-US" err="1"/>
              <a:t>tempor</a:t>
            </a:r>
            <a:r>
              <a:rPr lang="en-US"/>
              <a:t>.</a:t>
            </a:r>
          </a:p>
        </p:txBody>
      </p:sp>
      <p:sp>
        <p:nvSpPr>
          <p:cNvPr id="15" name="Text Placeholder 11">
            <a:extLst>
              <a:ext uri="{FF2B5EF4-FFF2-40B4-BE49-F238E27FC236}">
                <a16:creationId xmlns:a16="http://schemas.microsoft.com/office/drawing/2014/main" id="{E92B8597-484F-F371-4C77-59126F7772CD}"/>
              </a:ext>
            </a:extLst>
          </p:cNvPr>
          <p:cNvSpPr>
            <a:spLocks noGrp="1"/>
          </p:cNvSpPr>
          <p:nvPr>
            <p:ph type="body" sz="quarter" idx="17" hasCustomPrompt="1"/>
          </p:nvPr>
        </p:nvSpPr>
        <p:spPr>
          <a:xfrm>
            <a:off x="-2122" y="852247"/>
            <a:ext cx="12191999" cy="435920"/>
          </a:xfrm>
          <a:prstGeom prst="rect">
            <a:avLst/>
          </a:prstGeom>
        </p:spPr>
        <p:txBody>
          <a:bodyPr/>
          <a:lstStyle>
            <a:lvl1pPr marL="0" indent="0" algn="ctr">
              <a:lnSpc>
                <a:spcPts val="4000"/>
              </a:lnSpc>
              <a:buNone/>
              <a:defRPr sz="4000" b="1" i="0" spc="0">
                <a:solidFill>
                  <a:schemeClr val="bg1"/>
                </a:solidFill>
                <a:latin typeface="Segoe UI Variable Display Semibold" pitchFamily="2" charset="0"/>
                <a:cs typeface="Segoe UI Semibold 8" panose="020B0502040204020203" pitchFamily="34" charset="0"/>
              </a:defRPr>
            </a:lvl1pPr>
          </a:lstStyle>
          <a:p>
            <a:pPr lvl="0"/>
            <a:r>
              <a:rPr lang="en-US"/>
              <a:t>Title FPO</a:t>
            </a:r>
          </a:p>
        </p:txBody>
      </p:sp>
      <p:sp>
        <p:nvSpPr>
          <p:cNvPr id="16" name="Text Placeholder 11">
            <a:extLst>
              <a:ext uri="{FF2B5EF4-FFF2-40B4-BE49-F238E27FC236}">
                <a16:creationId xmlns:a16="http://schemas.microsoft.com/office/drawing/2014/main" id="{2CA77622-835F-2B79-5253-06B374A6797E}"/>
              </a:ext>
            </a:extLst>
          </p:cNvPr>
          <p:cNvSpPr>
            <a:spLocks noGrp="1"/>
          </p:cNvSpPr>
          <p:nvPr>
            <p:ph type="body" sz="quarter" idx="18" hasCustomPrompt="1"/>
          </p:nvPr>
        </p:nvSpPr>
        <p:spPr>
          <a:xfrm>
            <a:off x="-135467" y="-973082"/>
            <a:ext cx="12191999" cy="435920"/>
          </a:xfrm>
          <a:prstGeom prst="rect">
            <a:avLst/>
          </a:prstGeom>
        </p:spPr>
        <p:txBody>
          <a:bodyPr/>
          <a:lstStyle>
            <a:lvl1pPr marL="0" indent="0" algn="ctr">
              <a:lnSpc>
                <a:spcPts val="4000"/>
              </a:lnSpc>
              <a:buNone/>
              <a:defRPr sz="2800" b="0" i="0" spc="0">
                <a:solidFill>
                  <a:schemeClr val="bg1"/>
                </a:solidFill>
                <a:latin typeface="Segoe UI Variable Display" pitchFamily="2" charset="0"/>
                <a:cs typeface="Segoe UI Semibold 8" panose="020B0502040204020203" pitchFamily="34" charset="0"/>
              </a:defRPr>
            </a:lvl1pPr>
          </a:lstStyle>
          <a:p>
            <a:pPr lvl="0"/>
            <a:r>
              <a:rPr lang="en-US"/>
              <a:t>Sub-head</a:t>
            </a:r>
          </a:p>
        </p:txBody>
      </p:sp>
      <p:sp>
        <p:nvSpPr>
          <p:cNvPr id="17" name="Text Placeholder 2">
            <a:extLst>
              <a:ext uri="{FF2B5EF4-FFF2-40B4-BE49-F238E27FC236}">
                <a16:creationId xmlns:a16="http://schemas.microsoft.com/office/drawing/2014/main" id="{82EB7F2D-7AC9-291F-0C9E-BE5B2FEA9BA3}"/>
              </a:ext>
            </a:extLst>
          </p:cNvPr>
          <p:cNvSpPr>
            <a:spLocks noGrp="1"/>
          </p:cNvSpPr>
          <p:nvPr>
            <p:ph type="body" sz="quarter" idx="19" hasCustomPrompt="1"/>
          </p:nvPr>
        </p:nvSpPr>
        <p:spPr>
          <a:xfrm>
            <a:off x="4400547" y="2339340"/>
            <a:ext cx="3390900" cy="1975009"/>
          </a:xfrm>
          <a:prstGeom prst="roundRect">
            <a:avLst/>
          </a:prstGeom>
          <a:ln>
            <a:noFill/>
          </a:ln>
        </p:spPr>
        <p:style>
          <a:lnRef idx="2">
            <a:schemeClr val="dk1"/>
          </a:lnRef>
          <a:fillRef idx="1">
            <a:schemeClr val="lt1"/>
          </a:fillRef>
          <a:effectRef idx="0">
            <a:schemeClr val="dk1"/>
          </a:effectRef>
          <a:fontRef idx="minor">
            <a:schemeClr val="dk1"/>
          </a:fontRef>
        </p:style>
        <p:txBody>
          <a:bodyPr wrap="square" lIns="182880" tIns="274320" rIns="182880" bIns="274320">
            <a:spAutoFit/>
          </a:bodyPr>
          <a:lstStyle>
            <a:lvl1pPr marL="0" indent="0">
              <a:buNone/>
              <a:defRPr sz="2000" b="0" i="0">
                <a:solidFill>
                  <a:schemeClr val="bg1"/>
                </a:solidFill>
                <a:latin typeface="Segoe UI Variable Text" pitchFamily="2" charset="0"/>
              </a:defRPr>
            </a:lvl1pPr>
          </a:lstStyle>
          <a:p>
            <a:pPr lvl="0"/>
            <a:r>
              <a:rPr lang="en-US"/>
              <a:t>Lorem ipsum dolor sit </a:t>
            </a:r>
            <a:r>
              <a:rPr lang="en-US" err="1"/>
              <a:t>amet</a:t>
            </a:r>
            <a:r>
              <a:rPr lang="en-US"/>
              <a:t>, </a:t>
            </a:r>
            <a:r>
              <a:rPr lang="en-US" err="1"/>
              <a:t>consectetur</a:t>
            </a:r>
            <a:r>
              <a:rPr lang="en-US"/>
              <a:t> </a:t>
            </a:r>
            <a:r>
              <a:rPr lang="en-US" err="1"/>
              <a:t>adip</a:t>
            </a:r>
            <a:r>
              <a:rPr lang="en-US"/>
              <a:t> </a:t>
            </a:r>
            <a:r>
              <a:rPr lang="en-US" err="1"/>
              <a:t>iscing</a:t>
            </a:r>
            <a:r>
              <a:rPr lang="en-US"/>
              <a:t> </a:t>
            </a:r>
            <a:r>
              <a:rPr lang="en-US" err="1"/>
              <a:t>elit</a:t>
            </a:r>
            <a:r>
              <a:rPr lang="en-US"/>
              <a:t>, sed do </a:t>
            </a:r>
            <a:r>
              <a:rPr lang="en-US" err="1"/>
              <a:t>eius</a:t>
            </a:r>
            <a:r>
              <a:rPr lang="en-US"/>
              <a:t> mod </a:t>
            </a:r>
            <a:r>
              <a:rPr lang="en-US" err="1"/>
              <a:t>tempor</a:t>
            </a:r>
            <a:r>
              <a:rPr lang="en-US"/>
              <a:t>.</a:t>
            </a:r>
          </a:p>
        </p:txBody>
      </p:sp>
      <p:sp>
        <p:nvSpPr>
          <p:cNvPr id="18" name="Text Placeholder 2">
            <a:extLst>
              <a:ext uri="{FF2B5EF4-FFF2-40B4-BE49-F238E27FC236}">
                <a16:creationId xmlns:a16="http://schemas.microsoft.com/office/drawing/2014/main" id="{E450536C-D076-CBA2-FF64-F89875C33CAF}"/>
              </a:ext>
            </a:extLst>
          </p:cNvPr>
          <p:cNvSpPr>
            <a:spLocks noGrp="1"/>
          </p:cNvSpPr>
          <p:nvPr>
            <p:ph type="body" sz="quarter" idx="20" hasCustomPrompt="1"/>
          </p:nvPr>
        </p:nvSpPr>
        <p:spPr>
          <a:xfrm>
            <a:off x="8074601" y="2339340"/>
            <a:ext cx="3390900" cy="1975009"/>
          </a:xfrm>
          <a:prstGeom prst="roundRect">
            <a:avLst/>
          </a:prstGeom>
          <a:ln>
            <a:noFill/>
          </a:ln>
        </p:spPr>
        <p:style>
          <a:lnRef idx="2">
            <a:schemeClr val="dk1"/>
          </a:lnRef>
          <a:fillRef idx="1">
            <a:schemeClr val="lt1"/>
          </a:fillRef>
          <a:effectRef idx="0">
            <a:schemeClr val="dk1"/>
          </a:effectRef>
          <a:fontRef idx="minor">
            <a:schemeClr val="dk1"/>
          </a:fontRef>
        </p:style>
        <p:txBody>
          <a:bodyPr wrap="square" lIns="182880" tIns="274320" rIns="182880" bIns="274320">
            <a:spAutoFit/>
          </a:bodyPr>
          <a:lstStyle>
            <a:lvl1pPr marL="0" indent="0">
              <a:buNone/>
              <a:defRPr sz="2000" b="0" i="0">
                <a:solidFill>
                  <a:schemeClr val="bg1"/>
                </a:solidFill>
                <a:latin typeface="Segoe UI Variable Text" pitchFamily="2" charset="0"/>
              </a:defRPr>
            </a:lvl1pPr>
          </a:lstStyle>
          <a:p>
            <a:pPr lvl="0"/>
            <a:r>
              <a:rPr lang="en-US"/>
              <a:t>Lorem ipsum dolor sit </a:t>
            </a:r>
            <a:r>
              <a:rPr lang="en-US" err="1"/>
              <a:t>amet</a:t>
            </a:r>
            <a:r>
              <a:rPr lang="en-US"/>
              <a:t>, </a:t>
            </a:r>
            <a:r>
              <a:rPr lang="en-US" err="1"/>
              <a:t>consectetur</a:t>
            </a:r>
            <a:r>
              <a:rPr lang="en-US"/>
              <a:t> </a:t>
            </a:r>
            <a:r>
              <a:rPr lang="en-US" err="1"/>
              <a:t>adip</a:t>
            </a:r>
            <a:r>
              <a:rPr lang="en-US"/>
              <a:t> </a:t>
            </a:r>
            <a:r>
              <a:rPr lang="en-US" err="1"/>
              <a:t>iscing</a:t>
            </a:r>
            <a:r>
              <a:rPr lang="en-US"/>
              <a:t> </a:t>
            </a:r>
            <a:r>
              <a:rPr lang="en-US" err="1"/>
              <a:t>elit</a:t>
            </a:r>
            <a:r>
              <a:rPr lang="en-US"/>
              <a:t>, sed do </a:t>
            </a:r>
            <a:r>
              <a:rPr lang="en-US" err="1"/>
              <a:t>eius</a:t>
            </a:r>
            <a:r>
              <a:rPr lang="en-US"/>
              <a:t> mod </a:t>
            </a:r>
            <a:r>
              <a:rPr lang="en-US" err="1"/>
              <a:t>tempor</a:t>
            </a:r>
            <a:r>
              <a:rPr lang="en-US"/>
              <a:t>.</a:t>
            </a:r>
          </a:p>
        </p:txBody>
      </p:sp>
    </p:spTree>
    <p:extLst>
      <p:ext uri="{BB962C8B-B14F-4D97-AF65-F5344CB8AC3E}">
        <p14:creationId xmlns:p14="http://schemas.microsoft.com/office/powerpoint/2010/main" val="2600122643"/>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3 Bubbles">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D59C57A2-D7D7-A601-F370-3839A2BAC92F}"/>
              </a:ext>
            </a:extLst>
          </p:cNvPr>
          <p:cNvSpPr>
            <a:spLocks noGrp="1"/>
          </p:cNvSpPr>
          <p:nvPr>
            <p:ph type="body" sz="quarter" idx="11" hasCustomPrompt="1"/>
          </p:nvPr>
        </p:nvSpPr>
        <p:spPr>
          <a:xfrm>
            <a:off x="1063568" y="1"/>
            <a:ext cx="3724514" cy="6858000"/>
          </a:xfrm>
          <a:prstGeom prst="rect">
            <a:avLst/>
          </a:prstGeom>
        </p:spPr>
        <p:txBody>
          <a:bodyPr anchor="ctr"/>
          <a:lstStyle>
            <a:lvl1pPr marL="0" indent="0">
              <a:lnSpc>
                <a:spcPct val="90000"/>
              </a:lnSpc>
              <a:buNone/>
              <a:defRPr sz="2800" b="1" i="0" spc="0">
                <a:solidFill>
                  <a:schemeClr val="bg1"/>
                </a:solidFill>
                <a:latin typeface="Segoe UI Variable Display Semibold" pitchFamily="2"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16" name="Picture Placeholder 15">
            <a:extLst>
              <a:ext uri="{FF2B5EF4-FFF2-40B4-BE49-F238E27FC236}">
                <a16:creationId xmlns:a16="http://schemas.microsoft.com/office/drawing/2014/main" id="{0EBFA095-3E68-277E-B955-A4D46EB5D83F}"/>
              </a:ext>
            </a:extLst>
          </p:cNvPr>
          <p:cNvSpPr>
            <a:spLocks noGrp="1"/>
          </p:cNvSpPr>
          <p:nvPr>
            <p:ph type="pic" sz="quarter" idx="12"/>
          </p:nvPr>
        </p:nvSpPr>
        <p:spPr>
          <a:xfrm>
            <a:off x="5230969" y="1077911"/>
            <a:ext cx="1040829" cy="1038513"/>
          </a:xfrm>
          <a:prstGeom prst="roundRect">
            <a:avLst/>
          </a:prstGeom>
          <a:solidFill>
            <a:srgbClr val="9288E7"/>
          </a:solidFill>
          <a:effectLst>
            <a:softEdge rad="0"/>
          </a:effectLst>
        </p:spPr>
        <p:txBody>
          <a:bodyPr/>
          <a:lstStyle>
            <a:lvl1pPr marL="0" indent="0">
              <a:buNone/>
              <a:defRPr/>
            </a:lvl1pPr>
          </a:lstStyle>
          <a:p>
            <a:endParaRPr lang="en-US"/>
          </a:p>
        </p:txBody>
      </p:sp>
      <p:sp>
        <p:nvSpPr>
          <p:cNvPr id="22" name="Text Placeholder 21">
            <a:extLst>
              <a:ext uri="{FF2B5EF4-FFF2-40B4-BE49-F238E27FC236}">
                <a16:creationId xmlns:a16="http://schemas.microsoft.com/office/drawing/2014/main" id="{CF103425-671C-E347-22B4-3B434CDE89DE}"/>
              </a:ext>
            </a:extLst>
          </p:cNvPr>
          <p:cNvSpPr>
            <a:spLocks noGrp="1"/>
          </p:cNvSpPr>
          <p:nvPr>
            <p:ph type="body" sz="quarter" idx="13" hasCustomPrompt="1"/>
          </p:nvPr>
        </p:nvSpPr>
        <p:spPr>
          <a:xfrm>
            <a:off x="7350126" y="3134769"/>
            <a:ext cx="3957800" cy="883809"/>
          </a:xfrm>
          <a:prstGeom prst="rect">
            <a:avLst/>
          </a:prstGeom>
        </p:spPr>
        <p:txBody>
          <a:bodyPr/>
          <a:lstStyle>
            <a:lvl1pPr marL="0" indent="0" algn="l">
              <a:buNone/>
              <a:defRPr sz="1600" b="0" i="0">
                <a:solidFill>
                  <a:schemeClr val="bg1"/>
                </a:solidFill>
                <a:latin typeface="Segoe UI Variable Text" pitchFamily="2"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23" name="Text Placeholder 21">
            <a:extLst>
              <a:ext uri="{FF2B5EF4-FFF2-40B4-BE49-F238E27FC236}">
                <a16:creationId xmlns:a16="http://schemas.microsoft.com/office/drawing/2014/main" id="{47738FB2-E8A3-9888-C46E-3D1C4F59BB50}"/>
              </a:ext>
            </a:extLst>
          </p:cNvPr>
          <p:cNvSpPr>
            <a:spLocks noGrp="1"/>
          </p:cNvSpPr>
          <p:nvPr>
            <p:ph type="body" sz="quarter" idx="14" hasCustomPrompt="1"/>
          </p:nvPr>
        </p:nvSpPr>
        <p:spPr>
          <a:xfrm>
            <a:off x="7350125" y="2742622"/>
            <a:ext cx="3957801" cy="499340"/>
          </a:xfrm>
          <a:prstGeom prst="rect">
            <a:avLst/>
          </a:prstGeom>
        </p:spPr>
        <p:txBody>
          <a:bodyPr/>
          <a:lstStyle>
            <a:lvl1pPr marL="0" indent="0">
              <a:buNone/>
              <a:defRPr sz="2200" b="1" i="0">
                <a:solidFill>
                  <a:schemeClr val="accent1"/>
                </a:solidFill>
                <a:latin typeface="Segoe UI Variable Display Semibold" pitchFamily="2" charset="0"/>
              </a:defRPr>
            </a:lvl1pPr>
          </a:lstStyle>
          <a:p>
            <a:pPr lvl="0"/>
            <a:r>
              <a:rPr lang="en-US"/>
              <a:t>Lorem ipsum</a:t>
            </a:r>
          </a:p>
        </p:txBody>
      </p:sp>
      <p:sp>
        <p:nvSpPr>
          <p:cNvPr id="24" name="Picture Placeholder 15">
            <a:extLst>
              <a:ext uri="{FF2B5EF4-FFF2-40B4-BE49-F238E27FC236}">
                <a16:creationId xmlns:a16="http://schemas.microsoft.com/office/drawing/2014/main" id="{2B63918D-6BC3-B0A8-8058-0312122E9D24}"/>
              </a:ext>
            </a:extLst>
          </p:cNvPr>
          <p:cNvSpPr>
            <a:spLocks noGrp="1"/>
          </p:cNvSpPr>
          <p:nvPr>
            <p:ph type="pic" sz="quarter" idx="15"/>
          </p:nvPr>
        </p:nvSpPr>
        <p:spPr>
          <a:xfrm>
            <a:off x="6067011" y="2909741"/>
            <a:ext cx="1040829" cy="1038513"/>
          </a:xfrm>
          <a:prstGeom prst="roundRect">
            <a:avLst/>
          </a:prstGeom>
          <a:solidFill>
            <a:srgbClr val="9288E7"/>
          </a:solidFill>
          <a:effectLst>
            <a:softEdge rad="0"/>
          </a:effectLst>
        </p:spPr>
        <p:txBody>
          <a:bodyPr/>
          <a:lstStyle>
            <a:lvl1pPr marL="0" indent="0">
              <a:buNone/>
              <a:defRPr/>
            </a:lvl1pPr>
          </a:lstStyle>
          <a:p>
            <a:endParaRPr lang="en-US"/>
          </a:p>
        </p:txBody>
      </p:sp>
      <p:sp>
        <p:nvSpPr>
          <p:cNvPr id="25" name="Picture Placeholder 15">
            <a:extLst>
              <a:ext uri="{FF2B5EF4-FFF2-40B4-BE49-F238E27FC236}">
                <a16:creationId xmlns:a16="http://schemas.microsoft.com/office/drawing/2014/main" id="{131C4A08-53A2-E7D1-8B35-C885D2C02C8A}"/>
              </a:ext>
            </a:extLst>
          </p:cNvPr>
          <p:cNvSpPr>
            <a:spLocks noGrp="1"/>
          </p:cNvSpPr>
          <p:nvPr>
            <p:ph type="pic" sz="quarter" idx="16"/>
          </p:nvPr>
        </p:nvSpPr>
        <p:spPr>
          <a:xfrm>
            <a:off x="5230969" y="4741571"/>
            <a:ext cx="1040829" cy="1038513"/>
          </a:xfrm>
          <a:prstGeom prst="roundRect">
            <a:avLst/>
          </a:prstGeom>
          <a:solidFill>
            <a:srgbClr val="9288E7"/>
          </a:solidFill>
          <a:effectLst>
            <a:softEdge rad="0"/>
          </a:effectLst>
        </p:spPr>
        <p:txBody>
          <a:bodyPr/>
          <a:lstStyle>
            <a:lvl1pPr marL="0" indent="0">
              <a:buNone/>
              <a:defRPr/>
            </a:lvl1pPr>
          </a:lstStyle>
          <a:p>
            <a:endParaRPr lang="en-US"/>
          </a:p>
        </p:txBody>
      </p:sp>
      <p:sp>
        <p:nvSpPr>
          <p:cNvPr id="26" name="Text Placeholder 21">
            <a:extLst>
              <a:ext uri="{FF2B5EF4-FFF2-40B4-BE49-F238E27FC236}">
                <a16:creationId xmlns:a16="http://schemas.microsoft.com/office/drawing/2014/main" id="{2EB3CC18-96FC-7A4F-28AC-93733ABF633D}"/>
              </a:ext>
            </a:extLst>
          </p:cNvPr>
          <p:cNvSpPr>
            <a:spLocks noGrp="1"/>
          </p:cNvSpPr>
          <p:nvPr>
            <p:ph type="body" sz="quarter" idx="17" hasCustomPrompt="1"/>
          </p:nvPr>
        </p:nvSpPr>
        <p:spPr>
          <a:xfrm>
            <a:off x="6591588" y="1285187"/>
            <a:ext cx="3843501" cy="883809"/>
          </a:xfrm>
          <a:prstGeom prst="rect">
            <a:avLst/>
          </a:prstGeom>
        </p:spPr>
        <p:txBody>
          <a:bodyPr/>
          <a:lstStyle>
            <a:lvl1pPr marL="0" indent="0" algn="l">
              <a:buNone/>
              <a:defRPr sz="1600" b="0" i="0">
                <a:solidFill>
                  <a:schemeClr val="bg1"/>
                </a:solidFill>
                <a:latin typeface="Segoe UI Variable Text" pitchFamily="2"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27" name="Text Placeholder 21">
            <a:extLst>
              <a:ext uri="{FF2B5EF4-FFF2-40B4-BE49-F238E27FC236}">
                <a16:creationId xmlns:a16="http://schemas.microsoft.com/office/drawing/2014/main" id="{D6C3E674-77A5-7619-AE80-4E04E2D6D929}"/>
              </a:ext>
            </a:extLst>
          </p:cNvPr>
          <p:cNvSpPr>
            <a:spLocks noGrp="1"/>
          </p:cNvSpPr>
          <p:nvPr>
            <p:ph type="body" sz="quarter" idx="18" hasCustomPrompt="1"/>
          </p:nvPr>
        </p:nvSpPr>
        <p:spPr>
          <a:xfrm>
            <a:off x="6591588" y="893040"/>
            <a:ext cx="3843501" cy="499340"/>
          </a:xfrm>
          <a:prstGeom prst="rect">
            <a:avLst/>
          </a:prstGeom>
        </p:spPr>
        <p:txBody>
          <a:bodyPr/>
          <a:lstStyle>
            <a:lvl1pPr marL="0" indent="0">
              <a:buNone/>
              <a:defRPr sz="2200" b="1" i="0">
                <a:solidFill>
                  <a:schemeClr val="accent1"/>
                </a:solidFill>
                <a:latin typeface="Segoe UI Variable Display Semibold" pitchFamily="2" charset="0"/>
              </a:defRPr>
            </a:lvl1pPr>
          </a:lstStyle>
          <a:p>
            <a:pPr lvl="0"/>
            <a:r>
              <a:rPr lang="en-US"/>
              <a:t>Lorem ipsum</a:t>
            </a:r>
          </a:p>
        </p:txBody>
      </p:sp>
      <p:sp>
        <p:nvSpPr>
          <p:cNvPr id="28" name="Text Placeholder 21">
            <a:extLst>
              <a:ext uri="{FF2B5EF4-FFF2-40B4-BE49-F238E27FC236}">
                <a16:creationId xmlns:a16="http://schemas.microsoft.com/office/drawing/2014/main" id="{149CED79-6E9E-B4AA-F70C-83D2F2E6FE5D}"/>
              </a:ext>
            </a:extLst>
          </p:cNvPr>
          <p:cNvSpPr>
            <a:spLocks noGrp="1"/>
          </p:cNvSpPr>
          <p:nvPr>
            <p:ph type="body" sz="quarter" idx="19" hasCustomPrompt="1"/>
          </p:nvPr>
        </p:nvSpPr>
        <p:spPr>
          <a:xfrm>
            <a:off x="6591589" y="4984351"/>
            <a:ext cx="3843500" cy="883809"/>
          </a:xfrm>
          <a:prstGeom prst="rect">
            <a:avLst/>
          </a:prstGeom>
        </p:spPr>
        <p:txBody>
          <a:bodyPr/>
          <a:lstStyle>
            <a:lvl1pPr marL="0" indent="0" algn="l">
              <a:buNone/>
              <a:defRPr sz="1600" b="0" i="0">
                <a:solidFill>
                  <a:schemeClr val="bg1"/>
                </a:solidFill>
                <a:latin typeface="Segoe UI Variable Text" pitchFamily="2"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29" name="Text Placeholder 21">
            <a:extLst>
              <a:ext uri="{FF2B5EF4-FFF2-40B4-BE49-F238E27FC236}">
                <a16:creationId xmlns:a16="http://schemas.microsoft.com/office/drawing/2014/main" id="{AAC579A6-D1D1-8F46-560F-D6005F4884C6}"/>
              </a:ext>
            </a:extLst>
          </p:cNvPr>
          <p:cNvSpPr>
            <a:spLocks noGrp="1"/>
          </p:cNvSpPr>
          <p:nvPr>
            <p:ph type="body" sz="quarter" idx="20" hasCustomPrompt="1"/>
          </p:nvPr>
        </p:nvSpPr>
        <p:spPr>
          <a:xfrm>
            <a:off x="6591589" y="4592204"/>
            <a:ext cx="3843500" cy="499340"/>
          </a:xfrm>
          <a:prstGeom prst="rect">
            <a:avLst/>
          </a:prstGeom>
        </p:spPr>
        <p:txBody>
          <a:bodyPr/>
          <a:lstStyle>
            <a:lvl1pPr marL="0" indent="0">
              <a:buNone/>
              <a:defRPr sz="2200" b="1" i="0">
                <a:solidFill>
                  <a:schemeClr val="accent1"/>
                </a:solidFill>
                <a:latin typeface="Segoe UI Variable Display Semibold" pitchFamily="2" charset="0"/>
              </a:defRPr>
            </a:lvl1pPr>
          </a:lstStyle>
          <a:p>
            <a:pPr lvl="0"/>
            <a:r>
              <a:rPr lang="en-US"/>
              <a:t>Lorem ipsum</a:t>
            </a:r>
          </a:p>
        </p:txBody>
      </p:sp>
      <p:sp>
        <p:nvSpPr>
          <p:cNvPr id="32" name="Text Placeholder 21">
            <a:extLst>
              <a:ext uri="{FF2B5EF4-FFF2-40B4-BE49-F238E27FC236}">
                <a16:creationId xmlns:a16="http://schemas.microsoft.com/office/drawing/2014/main" id="{05827CCD-2347-AA7C-E807-036BB170DA40}"/>
              </a:ext>
            </a:extLst>
          </p:cNvPr>
          <p:cNvSpPr>
            <a:spLocks noGrp="1"/>
          </p:cNvSpPr>
          <p:nvPr>
            <p:ph type="body" sz="quarter" idx="21" hasCustomPrompt="1"/>
          </p:nvPr>
        </p:nvSpPr>
        <p:spPr>
          <a:xfrm>
            <a:off x="7553194" y="2179411"/>
            <a:ext cx="2881895" cy="395148"/>
          </a:xfrm>
          <a:prstGeom prst="rect">
            <a:avLst/>
          </a:prstGeom>
        </p:spPr>
        <p:txBody>
          <a:bodyPr/>
          <a:lstStyle>
            <a:lvl1pPr marL="0" indent="0" algn="l">
              <a:buNone/>
              <a:defRPr sz="1600" b="0" i="0">
                <a:solidFill>
                  <a:schemeClr val="bg1"/>
                </a:solidFill>
                <a:latin typeface="Segoe UI Variable Text" pitchFamily="2" charset="0"/>
              </a:defRPr>
            </a:lvl1pPr>
          </a:lstStyle>
          <a:p>
            <a:pPr lvl="0" algn="r">
              <a:lnSpc>
                <a:spcPct val="90000"/>
              </a:lnSpc>
              <a:defRPr/>
            </a:pPr>
            <a:r>
              <a:rPr lang="en-US" sz="1600">
                <a:solidFill>
                  <a:schemeClr val="bg1"/>
                </a:solidFill>
                <a:latin typeface="Segoe UI" panose="020B0502040204020203" pitchFamily="34" charset="0"/>
                <a:cs typeface="Segoe UI" panose="020B0502040204020203" pitchFamily="34" charset="0"/>
                <a:sym typeface="Wingdings" panose="05000000000000000000" pitchFamily="2" charset="2"/>
              </a:rPr>
              <a:t> </a:t>
            </a:r>
            <a:r>
              <a:rPr lang="en-US" sz="1600">
                <a:solidFill>
                  <a:schemeClr val="bg1"/>
                </a:solidFill>
                <a:latin typeface="Segoe UI" panose="020B0502040204020203" pitchFamily="34" charset="0"/>
                <a:cs typeface="Segoe UI" panose="020B0502040204020203" pitchFamily="34" charset="0"/>
              </a:rPr>
              <a:t>See how </a:t>
            </a:r>
            <a:r>
              <a:rPr lang="en-US" sz="1600">
                <a:latin typeface="Segoe UI" panose="020B0502040204020203" pitchFamily="34" charset="0"/>
                <a:cs typeface="Segoe UI" panose="020B0502040204020203" pitchFamily="34" charset="0"/>
                <a:hlinkClick r:id="rId2"/>
              </a:rPr>
              <a:t>the BBC</a:t>
            </a:r>
            <a:r>
              <a:rPr lang="en-US" sz="1600">
                <a:latin typeface="Segoe UI" panose="020B0502040204020203" pitchFamily="34" charset="0"/>
                <a:cs typeface="Segoe UI" panose="020B0502040204020203" pitchFamily="34" charset="0"/>
              </a:rPr>
              <a:t> </a:t>
            </a:r>
            <a:r>
              <a:rPr lang="en-US" sz="1600">
                <a:solidFill>
                  <a:schemeClr val="bg1"/>
                </a:solidFill>
                <a:latin typeface="Segoe UI" panose="020B0502040204020203" pitchFamily="34" charset="0"/>
                <a:cs typeface="Segoe UI" panose="020B0502040204020203" pitchFamily="34" charset="0"/>
              </a:rPr>
              <a:t>did it</a:t>
            </a:r>
          </a:p>
        </p:txBody>
      </p:sp>
      <p:sp>
        <p:nvSpPr>
          <p:cNvPr id="33" name="Text Placeholder 21">
            <a:extLst>
              <a:ext uri="{FF2B5EF4-FFF2-40B4-BE49-F238E27FC236}">
                <a16:creationId xmlns:a16="http://schemas.microsoft.com/office/drawing/2014/main" id="{7A619965-B569-A6DA-0C01-8FE6B51D04AA}"/>
              </a:ext>
            </a:extLst>
          </p:cNvPr>
          <p:cNvSpPr>
            <a:spLocks noGrp="1"/>
          </p:cNvSpPr>
          <p:nvPr>
            <p:ph type="body" sz="quarter" idx="22" hasCustomPrompt="1"/>
          </p:nvPr>
        </p:nvSpPr>
        <p:spPr>
          <a:xfrm>
            <a:off x="8426031" y="4036640"/>
            <a:ext cx="2881895" cy="395148"/>
          </a:xfrm>
          <a:prstGeom prst="rect">
            <a:avLst/>
          </a:prstGeom>
        </p:spPr>
        <p:txBody>
          <a:bodyPr/>
          <a:lstStyle>
            <a:lvl1pPr marL="0" indent="0" algn="l">
              <a:buNone/>
              <a:defRPr sz="1600" b="0" i="0">
                <a:solidFill>
                  <a:schemeClr val="bg1"/>
                </a:solidFill>
                <a:latin typeface="Segoe UI Variable Text" pitchFamily="2" charset="0"/>
              </a:defRPr>
            </a:lvl1pPr>
          </a:lstStyle>
          <a:p>
            <a:pPr lvl="0" algn="r">
              <a:lnSpc>
                <a:spcPct val="90000"/>
              </a:lnSpc>
              <a:defRPr/>
            </a:pPr>
            <a:r>
              <a:rPr lang="en-US" sz="1600">
                <a:solidFill>
                  <a:schemeClr val="bg1"/>
                </a:solidFill>
                <a:latin typeface="Segoe UI" panose="020B0502040204020203" pitchFamily="34" charset="0"/>
                <a:cs typeface="Segoe UI" panose="020B0502040204020203" pitchFamily="34" charset="0"/>
                <a:sym typeface="Wingdings" panose="05000000000000000000" pitchFamily="2" charset="2"/>
              </a:rPr>
              <a:t> </a:t>
            </a:r>
            <a:r>
              <a:rPr lang="en-US" sz="1600">
                <a:solidFill>
                  <a:schemeClr val="bg1"/>
                </a:solidFill>
                <a:latin typeface="Segoe UI" panose="020B0502040204020203" pitchFamily="34" charset="0"/>
                <a:cs typeface="Segoe UI" panose="020B0502040204020203" pitchFamily="34" charset="0"/>
              </a:rPr>
              <a:t>See how </a:t>
            </a:r>
            <a:r>
              <a:rPr lang="en-US" sz="1600">
                <a:latin typeface="Segoe UI" panose="020B0502040204020203" pitchFamily="34" charset="0"/>
                <a:cs typeface="Segoe UI" panose="020B0502040204020203" pitchFamily="34" charset="0"/>
                <a:hlinkClick r:id="rId2"/>
              </a:rPr>
              <a:t>the BBC</a:t>
            </a:r>
            <a:r>
              <a:rPr lang="en-US" sz="1600">
                <a:latin typeface="Segoe UI" panose="020B0502040204020203" pitchFamily="34" charset="0"/>
                <a:cs typeface="Segoe UI" panose="020B0502040204020203" pitchFamily="34" charset="0"/>
              </a:rPr>
              <a:t> </a:t>
            </a:r>
            <a:r>
              <a:rPr lang="en-US" sz="1600">
                <a:solidFill>
                  <a:schemeClr val="bg1"/>
                </a:solidFill>
                <a:latin typeface="Segoe UI" panose="020B0502040204020203" pitchFamily="34" charset="0"/>
                <a:cs typeface="Segoe UI" panose="020B0502040204020203" pitchFamily="34" charset="0"/>
              </a:rPr>
              <a:t>did it</a:t>
            </a:r>
          </a:p>
        </p:txBody>
      </p:sp>
      <p:sp>
        <p:nvSpPr>
          <p:cNvPr id="34" name="Text Placeholder 21">
            <a:extLst>
              <a:ext uri="{FF2B5EF4-FFF2-40B4-BE49-F238E27FC236}">
                <a16:creationId xmlns:a16="http://schemas.microsoft.com/office/drawing/2014/main" id="{BF75FFA0-5C37-B298-1C7A-C3A3BA59A35D}"/>
              </a:ext>
            </a:extLst>
          </p:cNvPr>
          <p:cNvSpPr>
            <a:spLocks noGrp="1"/>
          </p:cNvSpPr>
          <p:nvPr>
            <p:ph type="body" sz="quarter" idx="23" hasCustomPrompt="1"/>
          </p:nvPr>
        </p:nvSpPr>
        <p:spPr>
          <a:xfrm>
            <a:off x="7553194" y="5865159"/>
            <a:ext cx="2881895" cy="395148"/>
          </a:xfrm>
          <a:prstGeom prst="rect">
            <a:avLst/>
          </a:prstGeom>
        </p:spPr>
        <p:txBody>
          <a:bodyPr/>
          <a:lstStyle>
            <a:lvl1pPr marL="0" indent="0" algn="l">
              <a:buNone/>
              <a:defRPr sz="1600" b="0" i="0">
                <a:solidFill>
                  <a:schemeClr val="bg1"/>
                </a:solidFill>
                <a:latin typeface="Segoe UI Variable Text" pitchFamily="2" charset="0"/>
              </a:defRPr>
            </a:lvl1pPr>
          </a:lstStyle>
          <a:p>
            <a:pPr lvl="0" algn="r">
              <a:lnSpc>
                <a:spcPct val="90000"/>
              </a:lnSpc>
              <a:defRPr/>
            </a:pPr>
            <a:r>
              <a:rPr lang="en-US" sz="1600">
                <a:solidFill>
                  <a:schemeClr val="bg1"/>
                </a:solidFill>
                <a:latin typeface="Segoe UI" panose="020B0502040204020203" pitchFamily="34" charset="0"/>
                <a:cs typeface="Segoe UI" panose="020B0502040204020203" pitchFamily="34" charset="0"/>
                <a:sym typeface="Wingdings" panose="05000000000000000000" pitchFamily="2" charset="2"/>
              </a:rPr>
              <a:t> </a:t>
            </a:r>
            <a:r>
              <a:rPr lang="en-US" sz="1600">
                <a:solidFill>
                  <a:schemeClr val="bg1"/>
                </a:solidFill>
                <a:latin typeface="Segoe UI" panose="020B0502040204020203" pitchFamily="34" charset="0"/>
                <a:cs typeface="Segoe UI" panose="020B0502040204020203" pitchFamily="34" charset="0"/>
              </a:rPr>
              <a:t>See how </a:t>
            </a:r>
            <a:r>
              <a:rPr lang="en-US" sz="1600">
                <a:latin typeface="Segoe UI" panose="020B0502040204020203" pitchFamily="34" charset="0"/>
                <a:cs typeface="Segoe UI" panose="020B0502040204020203" pitchFamily="34" charset="0"/>
                <a:hlinkClick r:id="rId2"/>
              </a:rPr>
              <a:t>the BBC</a:t>
            </a:r>
            <a:r>
              <a:rPr lang="en-US" sz="1600">
                <a:latin typeface="Segoe UI" panose="020B0502040204020203" pitchFamily="34" charset="0"/>
                <a:cs typeface="Segoe UI" panose="020B0502040204020203" pitchFamily="34" charset="0"/>
              </a:rPr>
              <a:t> </a:t>
            </a:r>
            <a:r>
              <a:rPr lang="en-US" sz="1600">
                <a:solidFill>
                  <a:schemeClr val="bg1"/>
                </a:solidFill>
                <a:latin typeface="Segoe UI" panose="020B0502040204020203" pitchFamily="34" charset="0"/>
                <a:cs typeface="Segoe UI" panose="020B0502040204020203" pitchFamily="34" charset="0"/>
              </a:rPr>
              <a:t>did it</a:t>
            </a:r>
          </a:p>
        </p:txBody>
      </p:sp>
      <p:pic>
        <p:nvPicPr>
          <p:cNvPr id="2" name="Picture 1" descr="A close up of a jellyfish&#10;&#10;Description automatically generated with low confidence">
            <a:extLst>
              <a:ext uri="{FF2B5EF4-FFF2-40B4-BE49-F238E27FC236}">
                <a16:creationId xmlns:a16="http://schemas.microsoft.com/office/drawing/2014/main" id="{2CFD0EB8-88F9-24B4-7558-683E61684E00}"/>
              </a:ext>
            </a:extLst>
          </p:cNvPr>
          <p:cNvPicPr>
            <a:picLocks noChangeAspect="1"/>
          </p:cNvPicPr>
          <p:nvPr userDrawn="1"/>
        </p:nvPicPr>
        <p:blipFill rotWithShape="1">
          <a:blip r:embed="rId3" cstate="email">
            <a:alphaModFix amt="45000"/>
            <a:extLst>
              <a:ext uri="{28A0092B-C50C-407E-A947-70E740481C1C}">
                <a14:useLocalDpi xmlns:a14="http://schemas.microsoft.com/office/drawing/2010/main"/>
              </a:ext>
            </a:extLst>
          </a:blip>
          <a:srcRect l="22074" t="9546" r="41881" b="7219"/>
          <a:stretch/>
        </p:blipFill>
        <p:spPr>
          <a:xfrm flipH="1">
            <a:off x="0" y="-1"/>
            <a:ext cx="5279923" cy="6858001"/>
          </a:xfrm>
          <a:prstGeom prst="rect">
            <a:avLst/>
          </a:prstGeom>
        </p:spPr>
      </p:pic>
    </p:spTree>
    <p:extLst>
      <p:ext uri="{BB962C8B-B14F-4D97-AF65-F5344CB8AC3E}">
        <p14:creationId xmlns:p14="http://schemas.microsoft.com/office/powerpoint/2010/main" val="2981340834"/>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Graphic">
    <p:spTree>
      <p:nvGrpSpPr>
        <p:cNvPr id="1" name=""/>
        <p:cNvGrpSpPr/>
        <p:nvPr/>
      </p:nvGrpSpPr>
      <p:grpSpPr>
        <a:xfrm>
          <a:off x="0" y="0"/>
          <a:ext cx="0" cy="0"/>
          <a:chOff x="0" y="0"/>
          <a:chExt cx="0" cy="0"/>
        </a:xfrm>
      </p:grpSpPr>
      <p:pic>
        <p:nvPicPr>
          <p:cNvPr id="2" name="Picture 1" descr="A picture containing text, vector graphics&#10;&#10;Description automatically generated">
            <a:extLst>
              <a:ext uri="{FF2B5EF4-FFF2-40B4-BE49-F238E27FC236}">
                <a16:creationId xmlns:a16="http://schemas.microsoft.com/office/drawing/2014/main" id="{EC2CAC23-1268-5E7C-87AE-680DA7F183B6}"/>
              </a:ext>
            </a:extLst>
          </p:cNvPr>
          <p:cNvPicPr>
            <a:picLocks noChangeAspect="1"/>
          </p:cNvPicPr>
          <p:nvPr userDrawn="1"/>
        </p:nvPicPr>
        <p:blipFill>
          <a:blip r:embed="rId2" cstate="email">
            <a:alphaModFix amt="66000"/>
            <a:extLst>
              <a:ext uri="{28A0092B-C50C-407E-A947-70E740481C1C}">
                <a14:useLocalDpi xmlns:a14="http://schemas.microsoft.com/office/drawing/2010/main"/>
              </a:ext>
            </a:extLst>
          </a:blip>
          <a:stretch>
            <a:fillRect/>
          </a:stretch>
        </p:blipFill>
        <p:spPr>
          <a:xfrm>
            <a:off x="6520543" y="0"/>
            <a:ext cx="5671457" cy="3193277"/>
          </a:xfrm>
          <a:prstGeom prst="rect">
            <a:avLst/>
          </a:prstGeom>
        </p:spPr>
      </p:pic>
    </p:spTree>
    <p:extLst>
      <p:ext uri="{BB962C8B-B14F-4D97-AF65-F5344CB8AC3E}">
        <p14:creationId xmlns:p14="http://schemas.microsoft.com/office/powerpoint/2010/main" val="1803303680"/>
      </p:ext>
    </p:extLst>
  </p:cSld>
  <p:clrMapOvr>
    <a:masterClrMapping/>
  </p:clrMapOvr>
  <p:transition>
    <p:fade/>
  </p:transition>
  <p:extLst>
    <p:ext uri="{DCECCB84-F9BA-43D5-87BE-67443E8EF086}">
      <p15:sldGuideLst xmlns:p15="http://schemas.microsoft.com/office/powerpoint/2012/main">
        <p15:guide id="15">
          <p15:clr>
            <a:srgbClr val="A4A3A4"/>
          </p15:clr>
        </p15:guide>
        <p15:guide id="16" pos="384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2_Graphic">
    <p:spTree>
      <p:nvGrpSpPr>
        <p:cNvPr id="1" name=""/>
        <p:cNvGrpSpPr/>
        <p:nvPr/>
      </p:nvGrpSpPr>
      <p:grpSpPr>
        <a:xfrm>
          <a:off x="0" y="0"/>
          <a:ext cx="0" cy="0"/>
          <a:chOff x="0" y="0"/>
          <a:chExt cx="0" cy="0"/>
        </a:xfrm>
      </p:grpSpPr>
      <p:pic>
        <p:nvPicPr>
          <p:cNvPr id="3" name="Picture 2" descr="A close up of a jellyfish&#10;&#10;Description automatically generated with low confidence">
            <a:extLst>
              <a:ext uri="{FF2B5EF4-FFF2-40B4-BE49-F238E27FC236}">
                <a16:creationId xmlns:a16="http://schemas.microsoft.com/office/drawing/2014/main" id="{6A6D1CED-EFAD-5CC5-6AD3-E20129E5E775}"/>
              </a:ext>
            </a:extLst>
          </p:cNvPr>
          <p:cNvPicPr>
            <a:picLocks noChangeAspect="1"/>
          </p:cNvPicPr>
          <p:nvPr userDrawn="1"/>
        </p:nvPicPr>
        <p:blipFill rotWithShape="1">
          <a:blip r:embed="rId2" cstate="email">
            <a:alphaModFix amt="46000"/>
            <a:extLst>
              <a:ext uri="{28A0092B-C50C-407E-A947-70E740481C1C}">
                <a14:useLocalDpi xmlns:a14="http://schemas.microsoft.com/office/drawing/2010/main"/>
              </a:ext>
            </a:extLst>
          </a:blip>
          <a:srcRect l="32876" t="9546" r="31079" b="7219"/>
          <a:stretch/>
        </p:blipFill>
        <p:spPr>
          <a:xfrm flipH="1">
            <a:off x="0" y="-1"/>
            <a:ext cx="5279923" cy="6858001"/>
          </a:xfrm>
          <a:prstGeom prst="rect">
            <a:avLst/>
          </a:prstGeom>
        </p:spPr>
      </p:pic>
    </p:spTree>
    <p:extLst>
      <p:ext uri="{BB962C8B-B14F-4D97-AF65-F5344CB8AC3E}">
        <p14:creationId xmlns:p14="http://schemas.microsoft.com/office/powerpoint/2010/main" val="2385770936"/>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Graphic">
    <p:spTree>
      <p:nvGrpSpPr>
        <p:cNvPr id="1" name=""/>
        <p:cNvGrpSpPr/>
        <p:nvPr/>
      </p:nvGrpSpPr>
      <p:grpSpPr>
        <a:xfrm>
          <a:off x="0" y="0"/>
          <a:ext cx="0" cy="0"/>
          <a:chOff x="0" y="0"/>
          <a:chExt cx="0" cy="0"/>
        </a:xfrm>
      </p:grpSpPr>
      <p:pic>
        <p:nvPicPr>
          <p:cNvPr id="3" name="Picture 2" descr="A close up of a jellyfish&#10;&#10;Description automatically generated with low confidence">
            <a:extLst>
              <a:ext uri="{FF2B5EF4-FFF2-40B4-BE49-F238E27FC236}">
                <a16:creationId xmlns:a16="http://schemas.microsoft.com/office/drawing/2014/main" id="{6A6D1CED-EFAD-5CC5-6AD3-E20129E5E775}"/>
              </a:ext>
            </a:extLst>
          </p:cNvPr>
          <p:cNvPicPr>
            <a:picLocks noChangeAspect="1"/>
          </p:cNvPicPr>
          <p:nvPr userDrawn="1"/>
        </p:nvPicPr>
        <p:blipFill rotWithShape="1">
          <a:blip r:embed="rId2" cstate="email">
            <a:alphaModFix amt="46000"/>
            <a:extLst>
              <a:ext uri="{28A0092B-C50C-407E-A947-70E740481C1C}">
                <a14:useLocalDpi xmlns:a14="http://schemas.microsoft.com/office/drawing/2010/main"/>
              </a:ext>
            </a:extLst>
          </a:blip>
          <a:srcRect l="32876" t="9546" r="31079" b="7219"/>
          <a:stretch/>
        </p:blipFill>
        <p:spPr>
          <a:xfrm>
            <a:off x="6912077" y="-1"/>
            <a:ext cx="5279923" cy="6858001"/>
          </a:xfrm>
          <a:prstGeom prst="rect">
            <a:avLst/>
          </a:prstGeom>
        </p:spPr>
      </p:pic>
    </p:spTree>
    <p:extLst>
      <p:ext uri="{BB962C8B-B14F-4D97-AF65-F5344CB8AC3E}">
        <p14:creationId xmlns:p14="http://schemas.microsoft.com/office/powerpoint/2010/main" val="1959413595"/>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Graphic">
    <p:spTree>
      <p:nvGrpSpPr>
        <p:cNvPr id="1" name=""/>
        <p:cNvGrpSpPr/>
        <p:nvPr/>
      </p:nvGrpSpPr>
      <p:grpSpPr>
        <a:xfrm>
          <a:off x="0" y="0"/>
          <a:ext cx="0" cy="0"/>
          <a:chOff x="0" y="0"/>
          <a:chExt cx="0" cy="0"/>
        </a:xfrm>
      </p:grpSpPr>
      <p:pic>
        <p:nvPicPr>
          <p:cNvPr id="4" name="Picture 3" descr="A picture containing bird, parrot&#10;&#10;Description automatically generated">
            <a:extLst>
              <a:ext uri="{FF2B5EF4-FFF2-40B4-BE49-F238E27FC236}">
                <a16:creationId xmlns:a16="http://schemas.microsoft.com/office/drawing/2014/main" id="{B6C67116-D23B-FFB4-4BF9-4EBB603DB725}"/>
              </a:ext>
            </a:extLst>
          </p:cNvPr>
          <p:cNvPicPr>
            <a:picLocks noChangeAspect="1"/>
          </p:cNvPicPr>
          <p:nvPr userDrawn="1"/>
        </p:nvPicPr>
        <p:blipFill rotWithShape="1">
          <a:blip r:embed="rId2" cstate="email">
            <a:alphaModFix amt="51000"/>
            <a:extLst>
              <a:ext uri="{28A0092B-C50C-407E-A947-70E740481C1C}">
                <a14:useLocalDpi xmlns:a14="http://schemas.microsoft.com/office/drawing/2010/main"/>
              </a:ext>
            </a:extLst>
          </a:blip>
          <a:srcRect l="34800" t="48489" r="8927" b="-491"/>
          <a:stretch/>
        </p:blipFill>
        <p:spPr>
          <a:xfrm rot="1200000" flipH="1">
            <a:off x="7572751" y="-710028"/>
            <a:ext cx="5701622" cy="2963787"/>
          </a:xfrm>
          <a:prstGeom prst="rect">
            <a:avLst/>
          </a:prstGeom>
        </p:spPr>
      </p:pic>
    </p:spTree>
    <p:extLst>
      <p:ext uri="{BB962C8B-B14F-4D97-AF65-F5344CB8AC3E}">
        <p14:creationId xmlns:p14="http://schemas.microsoft.com/office/powerpoint/2010/main" val="3530499041"/>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Graphic">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5950A1-EF57-F961-9B38-13F40395B7EF}"/>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l="-32952" r="32952"/>
          <a:stretch/>
        </p:blipFill>
        <p:spPr>
          <a:xfrm flipH="1">
            <a:off x="0" y="0"/>
            <a:ext cx="12192000" cy="6864626"/>
          </a:xfrm>
          <a:prstGeom prst="rect">
            <a:avLst/>
          </a:prstGeom>
        </p:spPr>
      </p:pic>
    </p:spTree>
    <p:extLst>
      <p:ext uri="{BB962C8B-B14F-4D97-AF65-F5344CB8AC3E}">
        <p14:creationId xmlns:p14="http://schemas.microsoft.com/office/powerpoint/2010/main" val="187980771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27598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0_Graphic">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5950A1-EF57-F961-9B38-13F40395B7EF}"/>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l="-32952" r="32952"/>
          <a:stretch/>
        </p:blipFill>
        <p:spPr>
          <a:xfrm>
            <a:off x="0" y="0"/>
            <a:ext cx="12192000" cy="6864626"/>
          </a:xfrm>
          <a:prstGeom prst="rect">
            <a:avLst/>
          </a:prstGeom>
        </p:spPr>
      </p:pic>
    </p:spTree>
    <p:extLst>
      <p:ext uri="{BB962C8B-B14F-4D97-AF65-F5344CB8AC3E}">
        <p14:creationId xmlns:p14="http://schemas.microsoft.com/office/powerpoint/2010/main" val="3139072750"/>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Graphic">
    <p:spTree>
      <p:nvGrpSpPr>
        <p:cNvPr id="1" name=""/>
        <p:cNvGrpSpPr/>
        <p:nvPr/>
      </p:nvGrpSpPr>
      <p:grpSpPr>
        <a:xfrm>
          <a:off x="0" y="0"/>
          <a:ext cx="0" cy="0"/>
          <a:chOff x="0" y="0"/>
          <a:chExt cx="0" cy="0"/>
        </a:xfrm>
      </p:grpSpPr>
      <p:pic>
        <p:nvPicPr>
          <p:cNvPr id="4" name="Picture 3" descr="A purple flower with a black background&#10;&#10;Description automatically generated with medium confidence">
            <a:extLst>
              <a:ext uri="{FF2B5EF4-FFF2-40B4-BE49-F238E27FC236}">
                <a16:creationId xmlns:a16="http://schemas.microsoft.com/office/drawing/2014/main" id="{458CC301-4694-33FA-1A6F-2621EAAF1775}"/>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l="21524" t="21453" r="44602" b="-2007"/>
          <a:stretch/>
        </p:blipFill>
        <p:spPr>
          <a:xfrm>
            <a:off x="7472516" y="0"/>
            <a:ext cx="4719484" cy="6312924"/>
          </a:xfrm>
          <a:prstGeom prst="rect">
            <a:avLst/>
          </a:prstGeom>
        </p:spPr>
      </p:pic>
    </p:spTree>
    <p:extLst>
      <p:ext uri="{BB962C8B-B14F-4D97-AF65-F5344CB8AC3E}">
        <p14:creationId xmlns:p14="http://schemas.microsoft.com/office/powerpoint/2010/main" val="2520512171"/>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_Graphic">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679394-6087-568B-CC4E-18CFD1A7AD13}"/>
              </a:ext>
            </a:extLst>
          </p:cNvPr>
          <p:cNvPicPr>
            <a:picLocks noChangeAspect="1"/>
          </p:cNvPicPr>
          <p:nvPr userDrawn="1"/>
        </p:nvPicPr>
        <p:blipFill rotWithShape="1">
          <a:blip r:embed="rId2" cstate="email">
            <a:alphaModFix amt="40000"/>
            <a:extLst>
              <a:ext uri="{28A0092B-C50C-407E-A947-70E740481C1C}">
                <a14:useLocalDpi xmlns:a14="http://schemas.microsoft.com/office/drawing/2010/main"/>
              </a:ext>
            </a:extLst>
          </a:blip>
          <a:srcRect l="42486" t="-10652" r="7514" b="58201"/>
          <a:stretch/>
        </p:blipFill>
        <p:spPr>
          <a:xfrm>
            <a:off x="0" y="2473263"/>
            <a:ext cx="4316896" cy="4384737"/>
          </a:xfrm>
          <a:prstGeom prst="rect">
            <a:avLst/>
          </a:prstGeom>
        </p:spPr>
      </p:pic>
    </p:spTree>
    <p:extLst>
      <p:ext uri="{BB962C8B-B14F-4D97-AF65-F5344CB8AC3E}">
        <p14:creationId xmlns:p14="http://schemas.microsoft.com/office/powerpoint/2010/main" val="3188396225"/>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_Graphic">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679394-6087-568B-CC4E-18CFD1A7AD13}"/>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l="64424" t="32792" r="-2343" b="-13640"/>
          <a:stretch/>
        </p:blipFill>
        <p:spPr>
          <a:xfrm>
            <a:off x="0" y="0"/>
            <a:ext cx="2840019" cy="5862918"/>
          </a:xfrm>
          <a:prstGeom prst="rect">
            <a:avLst/>
          </a:prstGeom>
        </p:spPr>
      </p:pic>
    </p:spTree>
    <p:extLst>
      <p:ext uri="{BB962C8B-B14F-4D97-AF65-F5344CB8AC3E}">
        <p14:creationId xmlns:p14="http://schemas.microsoft.com/office/powerpoint/2010/main" val="2141397827"/>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Graphic">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679394-6087-568B-CC4E-18CFD1A7AD13}"/>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l="66571" t="50000" r="-4490" b="-30848"/>
          <a:stretch/>
        </p:blipFill>
        <p:spPr>
          <a:xfrm>
            <a:off x="0" y="0"/>
            <a:ext cx="2840019" cy="5862918"/>
          </a:xfrm>
          <a:prstGeom prst="rect">
            <a:avLst/>
          </a:prstGeom>
        </p:spPr>
      </p:pic>
    </p:spTree>
    <p:extLst>
      <p:ext uri="{BB962C8B-B14F-4D97-AF65-F5344CB8AC3E}">
        <p14:creationId xmlns:p14="http://schemas.microsoft.com/office/powerpoint/2010/main" val="2984062604"/>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1_Graphic">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679394-6087-568B-CC4E-18CFD1A7AD13}"/>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l="66571" t="50000" r="-4490" b="-30848"/>
          <a:stretch/>
        </p:blipFill>
        <p:spPr>
          <a:xfrm flipH="1">
            <a:off x="9351981" y="0"/>
            <a:ext cx="2840019" cy="5862918"/>
          </a:xfrm>
          <a:prstGeom prst="rect">
            <a:avLst/>
          </a:prstGeom>
        </p:spPr>
      </p:pic>
    </p:spTree>
    <p:extLst>
      <p:ext uri="{BB962C8B-B14F-4D97-AF65-F5344CB8AC3E}">
        <p14:creationId xmlns:p14="http://schemas.microsoft.com/office/powerpoint/2010/main" val="2678781361"/>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3_Graphic">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D69D1A-7A16-B504-3F51-1203A933F7FD}"/>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l="66571" t="59552" r="-4490" b="-40400"/>
          <a:stretch/>
        </p:blipFill>
        <p:spPr>
          <a:xfrm>
            <a:off x="0" y="0"/>
            <a:ext cx="2840019" cy="5862918"/>
          </a:xfrm>
          <a:prstGeom prst="rect">
            <a:avLst/>
          </a:prstGeom>
        </p:spPr>
      </p:pic>
    </p:spTree>
    <p:extLst>
      <p:ext uri="{BB962C8B-B14F-4D97-AF65-F5344CB8AC3E}">
        <p14:creationId xmlns:p14="http://schemas.microsoft.com/office/powerpoint/2010/main" val="22760828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7_Graphic">
    <p:spTree>
      <p:nvGrpSpPr>
        <p:cNvPr id="1" name=""/>
        <p:cNvGrpSpPr/>
        <p:nvPr/>
      </p:nvGrpSpPr>
      <p:grpSpPr>
        <a:xfrm>
          <a:off x="0" y="0"/>
          <a:ext cx="0" cy="0"/>
          <a:chOff x="0" y="0"/>
          <a:chExt cx="0" cy="0"/>
        </a:xfrm>
      </p:grpSpPr>
      <p:pic>
        <p:nvPicPr>
          <p:cNvPr id="3" name="Picture 2" descr="A picture containing text, vector graphics&#10;&#10;Description automatically generated">
            <a:extLst>
              <a:ext uri="{FF2B5EF4-FFF2-40B4-BE49-F238E27FC236}">
                <a16:creationId xmlns:a16="http://schemas.microsoft.com/office/drawing/2014/main" id="{724001CE-D9BC-76DF-72B1-90541A9204A2}"/>
              </a:ext>
            </a:extLst>
          </p:cNvPr>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flipH="1">
            <a:off x="0" y="1"/>
            <a:ext cx="3873910" cy="2181180"/>
          </a:xfrm>
          <a:prstGeom prst="rect">
            <a:avLst/>
          </a:prstGeom>
        </p:spPr>
      </p:pic>
    </p:spTree>
    <p:extLst>
      <p:ext uri="{BB962C8B-B14F-4D97-AF65-F5344CB8AC3E}">
        <p14:creationId xmlns:p14="http://schemas.microsoft.com/office/powerpoint/2010/main" val="433712870"/>
      </p:ext>
    </p:extLst>
  </p:cSld>
  <p:clrMapOvr>
    <a:masterClrMapping/>
  </p:clrMapOvr>
  <p:transition>
    <p:fade/>
  </p:transition>
  <p:extLst>
    <p:ext uri="{DCECCB84-F9BA-43D5-87BE-67443E8EF086}">
      <p15:sldGuideLst xmlns:p15="http://schemas.microsoft.com/office/powerpoint/2012/main">
        <p15:guide id="15">
          <p15:clr>
            <a:srgbClr val="A4A3A4"/>
          </p15:clr>
        </p15:guide>
        <p15:guide id="16" pos="384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104F74B-185F-3B29-5A1E-D3F49AF062A1}"/>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l="1183" t="51789" r="48817" b="-4240"/>
          <a:stretch/>
        </p:blipFill>
        <p:spPr>
          <a:xfrm rot="16200000">
            <a:off x="-4634" y="-14609"/>
            <a:ext cx="1859270" cy="1888489"/>
          </a:xfrm>
          <a:prstGeom prst="rect">
            <a:avLst/>
          </a:prstGeom>
        </p:spPr>
      </p:pic>
    </p:spTree>
    <p:extLst>
      <p:ext uri="{BB962C8B-B14F-4D97-AF65-F5344CB8AC3E}">
        <p14:creationId xmlns:p14="http://schemas.microsoft.com/office/powerpoint/2010/main" val="136641720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image" Target="../media/image21.png"/><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theme" Target="../theme/theme2.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image" Target="../media/image34.emf"/><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oleObject" Target="../embeddings/oleObject1.bin"/><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tags" Target="../tags/tag1.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theme" Target="../theme/theme3.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image" Target="../media/image2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4"/>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435272478"/>
      </p:ext>
    </p:extLst>
  </p:cSld>
  <p:clrMap bg1="dk1" tx1="lt1" bg2="dk2" tx2="lt2" accent1="accent1" accent2="accent2" accent3="accent3" accent4="accent4" accent5="accent5" accent6="accent6" hlink="hlink" folHlink="folHlink"/>
  <p:sldLayoutIdLst>
    <p:sldLayoutId id="2147485272" r:id="rId1"/>
    <p:sldLayoutId id="2147485273"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 id="2147483738" r:id="rId36"/>
    <p:sldLayoutId id="2147483739" r:id="rId37"/>
    <p:sldLayoutId id="2147483740" r:id="rId38"/>
    <p:sldLayoutId id="2147483741" r:id="rId39"/>
    <p:sldLayoutId id="2147483742" r:id="rId40"/>
    <p:sldLayoutId id="2147483743" r:id="rId41"/>
    <p:sldLayoutId id="2147483744" r:id="rId42"/>
    <p:sldLayoutId id="2147483745" r:id="rId43"/>
    <p:sldLayoutId id="2147483746" r:id="rId44"/>
    <p:sldLayoutId id="2147483747" r:id="rId45"/>
    <p:sldLayoutId id="2147483748" r:id="rId46"/>
    <p:sldLayoutId id="2147483749" r:id="rId47"/>
    <p:sldLayoutId id="2147483750" r:id="rId48"/>
    <p:sldLayoutId id="2147483751" r:id="rId49"/>
    <p:sldLayoutId id="2147483752" r:id="rId50"/>
    <p:sldLayoutId id="2147483753" r:id="rId51"/>
    <p:sldLayoutId id="2147483754" r:id="rId5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5F1FA">
                <a:lumMod val="97099"/>
                <a:alpha val="69897"/>
              </a:srgbClr>
            </a:gs>
            <a:gs pos="100000">
              <a:srgbClr val="EDF6FB">
                <a:lumMod val="92371"/>
              </a:srgbClr>
            </a:gs>
          </a:gsLst>
          <a:lin ang="1380000" scaled="0"/>
          <a:tileRect/>
        </a:gra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9" name="Picture 48">
            <a:extLst>
              <a:ext uri="{FF2B5EF4-FFF2-40B4-BE49-F238E27FC236}">
                <a16:creationId xmlns:a16="http://schemas.microsoft.com/office/drawing/2014/main" id="{18E4BB3E-EFB4-084A-18AD-5FF1136C772A}"/>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12330030" y="-72426"/>
            <a:ext cx="1227865" cy="6949440"/>
          </a:xfrm>
          <a:prstGeom prst="rect">
            <a:avLst/>
          </a:prstGeom>
        </p:spPr>
      </p:pic>
      <p:sp>
        <p:nvSpPr>
          <p:cNvPr id="6" name="TextBox 5">
            <a:extLst>
              <a:ext uri="{FF2B5EF4-FFF2-40B4-BE49-F238E27FC236}">
                <a16:creationId xmlns:a16="http://schemas.microsoft.com/office/drawing/2014/main" id="{622D5925-CBC3-C546-5D57-851177250A4D}"/>
              </a:ext>
            </a:extLst>
          </p:cNvPr>
          <p:cNvSpPr txBox="1"/>
          <p:nvPr>
            <p:extLst>
              <p:ext uri="{1162E1C5-73C7-4A58-AE30-91384D911F3F}">
                <p184:classification xmlns:p184="http://schemas.microsoft.com/office/powerpoint/2018/4/main" val="ftr"/>
              </p:ext>
            </p:extLst>
          </p:nvPr>
        </p:nvSpPr>
        <p:spPr>
          <a:xfrm>
            <a:off x="63500" y="7126223"/>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3692036412"/>
      </p:ext>
    </p:extLst>
  </p:cSld>
  <p:clrMap bg1="dk1" tx1="lt1" bg2="dk2" tx2="lt2" accent1="accent1" accent2="accent2" accent3="accent3" accent4="accent4" accent5="accent5" accent6="accent6" hlink="hlink" folHlink="folHlink"/>
  <p:sldLayoutIdLst>
    <p:sldLayoutId id="2147485275" r:id="rId1"/>
    <p:sldLayoutId id="2147485276" r:id="rId2"/>
    <p:sldLayoutId id="2147485277" r:id="rId3"/>
    <p:sldLayoutId id="2147485278" r:id="rId4"/>
    <p:sldLayoutId id="2147485279" r:id="rId5"/>
    <p:sldLayoutId id="2147485280" r:id="rId6"/>
    <p:sldLayoutId id="2147485281" r:id="rId7"/>
    <p:sldLayoutId id="2147485282" r:id="rId8"/>
    <p:sldLayoutId id="2147485283" r:id="rId9"/>
    <p:sldLayoutId id="2147485284" r:id="rId10"/>
    <p:sldLayoutId id="2147485285" r:id="rId11"/>
    <p:sldLayoutId id="2147485286" r:id="rId12"/>
    <p:sldLayoutId id="2147485287" r:id="rId13"/>
    <p:sldLayoutId id="2147485288" r:id="rId14"/>
    <p:sldLayoutId id="2147485289" r:id="rId15"/>
    <p:sldLayoutId id="2147485290" r:id="rId16"/>
    <p:sldLayoutId id="2147485291" r:id="rId17"/>
    <p:sldLayoutId id="2147485292" r:id="rId18"/>
    <p:sldLayoutId id="2147485293" r:id="rId19"/>
    <p:sldLayoutId id="2147485294" r:id="rId20"/>
    <p:sldLayoutId id="2147485295" r:id="rId21"/>
    <p:sldLayoutId id="2147485296" r:id="rId22"/>
    <p:sldLayoutId id="2147485297" r:id="rId23"/>
    <p:sldLayoutId id="2147485323" r:id="rId2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5F1FA">
                <a:lumMod val="97099"/>
                <a:alpha val="69897"/>
              </a:srgbClr>
            </a:gs>
            <a:gs pos="100000">
              <a:srgbClr val="EDF6FB">
                <a:lumMod val="92371"/>
              </a:srgbClr>
            </a:gs>
          </a:gsLst>
          <a:lin ang="1380000" scaled="0"/>
          <a:tileRect/>
        </a:gra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C7E1374-F44E-7C6C-C87B-8042CABF548C}"/>
              </a:ext>
            </a:extLst>
          </p:cNvPr>
          <p:cNvGraphicFramePr>
            <a:graphicFrameLocks noChangeAspect="1"/>
          </p:cNvGraphicFramePr>
          <p:nvPr userDrawn="1">
            <p:custDataLst>
              <p:tags r:id="rId24"/>
            </p:custDataLst>
            <p:extLst>
              <p:ext uri="{D42A27DB-BD31-4B8C-83A1-F6EECF244321}">
                <p14:modId xmlns:p14="http://schemas.microsoft.com/office/powerpoint/2010/main" val="2388000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5" imgW="272" imgH="272" progId="TCLayout.ActiveDocument.1">
                  <p:embed/>
                </p:oleObj>
              </mc:Choice>
              <mc:Fallback>
                <p:oleObj name="think-cell Slide" r:id="rId25" imgW="272" imgH="272" progId="TCLayout.ActiveDocument.1">
                  <p:embed/>
                  <p:pic>
                    <p:nvPicPr>
                      <p:cNvPr id="2" name="think-cell data - do not delete" hidden="1">
                        <a:extLst>
                          <a:ext uri="{FF2B5EF4-FFF2-40B4-BE49-F238E27FC236}">
                            <a16:creationId xmlns:a16="http://schemas.microsoft.com/office/drawing/2014/main" id="{7C7E1374-F44E-7C6C-C87B-8042CABF548C}"/>
                          </a:ext>
                        </a:extLst>
                      </p:cNvPr>
                      <p:cNvPicPr/>
                      <p:nvPr/>
                    </p:nvPicPr>
                    <p:blipFill>
                      <a:blip r:embed="rId26"/>
                      <a:stretch>
                        <a:fillRect/>
                      </a:stretch>
                    </p:blipFill>
                    <p:spPr>
                      <a:xfrm>
                        <a:off x="1588" y="1588"/>
                        <a:ext cx="1588" cy="1588"/>
                      </a:xfrm>
                      <a:prstGeom prst="rect">
                        <a:avLst/>
                      </a:prstGeom>
                    </p:spPr>
                  </p:pic>
                </p:oleObj>
              </mc:Fallback>
            </mc:AlternateContent>
          </a:graphicData>
        </a:graphic>
      </p:graphicFrame>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9" name="Picture 48">
            <a:extLst>
              <a:ext uri="{FF2B5EF4-FFF2-40B4-BE49-F238E27FC236}">
                <a16:creationId xmlns:a16="http://schemas.microsoft.com/office/drawing/2014/main" id="{18E4BB3E-EFB4-084A-18AD-5FF1136C772A}"/>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12330030" y="-72426"/>
            <a:ext cx="1227865" cy="6949440"/>
          </a:xfrm>
          <a:prstGeom prst="rect">
            <a:avLst/>
          </a:prstGeom>
        </p:spPr>
      </p:pic>
      <p:sp>
        <p:nvSpPr>
          <p:cNvPr id="6" name="TextBox 5">
            <a:extLst>
              <a:ext uri="{FF2B5EF4-FFF2-40B4-BE49-F238E27FC236}">
                <a16:creationId xmlns:a16="http://schemas.microsoft.com/office/drawing/2014/main" id="{622D5925-CBC3-C546-5D57-851177250A4D}"/>
              </a:ext>
            </a:extLst>
          </p:cNvPr>
          <p:cNvSpPr txBox="1"/>
          <p:nvPr>
            <p:extLst>
              <p:ext uri="{1162E1C5-73C7-4A58-AE30-91384D911F3F}">
                <p184:classification xmlns:p184="http://schemas.microsoft.com/office/powerpoint/2018/4/main" val="ftr"/>
              </p:ext>
            </p:extLst>
          </p:nvPr>
        </p:nvSpPr>
        <p:spPr>
          <a:xfrm>
            <a:off x="63500" y="7126223"/>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711557207"/>
      </p:ext>
    </p:extLst>
  </p:cSld>
  <p:clrMap bg1="dk1" tx1="lt1" bg2="dk2" tx2="lt2" accent1="accent1" accent2="accent2" accent3="accent3" accent4="accent4" accent5="accent5" accent6="accent6" hlink="hlink" folHlink="folHlink"/>
  <p:sldLayoutIdLst>
    <p:sldLayoutId id="2147485301" r:id="rId1"/>
    <p:sldLayoutId id="2147485302" r:id="rId2"/>
    <p:sldLayoutId id="2147485303" r:id="rId3"/>
    <p:sldLayoutId id="2147485304" r:id="rId4"/>
    <p:sldLayoutId id="2147485305" r:id="rId5"/>
    <p:sldLayoutId id="2147485306" r:id="rId6"/>
    <p:sldLayoutId id="2147485307" r:id="rId7"/>
    <p:sldLayoutId id="2147485308" r:id="rId8"/>
    <p:sldLayoutId id="2147485309" r:id="rId9"/>
    <p:sldLayoutId id="2147485310" r:id="rId10"/>
    <p:sldLayoutId id="2147485311" r:id="rId11"/>
    <p:sldLayoutId id="2147485312" r:id="rId12"/>
    <p:sldLayoutId id="2147485313" r:id="rId13"/>
    <p:sldLayoutId id="2147485314" r:id="rId14"/>
    <p:sldLayoutId id="2147485315" r:id="rId15"/>
    <p:sldLayoutId id="2147485316" r:id="rId16"/>
    <p:sldLayoutId id="2147485317" r:id="rId17"/>
    <p:sldLayoutId id="2147485318" r:id="rId18"/>
    <p:sldLayoutId id="2147485319" r:id="rId19"/>
    <p:sldLayoutId id="2147485320" r:id="rId20"/>
    <p:sldLayoutId id="2147485321" r:id="rId21"/>
    <p:sldLayoutId id="2147485322" r:id="rId2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aka.ms/aicasestudies" TargetMode="External"/><Relationship Id="rId2" Type="http://schemas.openxmlformats.org/officeDocument/2006/relationships/notesSlide" Target="../notesSlides/notesSlide1.xml"/><Relationship Id="rId1" Type="http://schemas.openxmlformats.org/officeDocument/2006/relationships/slideLayout" Target="../slideLayouts/slideLayout76.xml"/><Relationship Id="rId5" Type="http://schemas.openxmlformats.org/officeDocument/2006/relationships/hyperlink" Target="mailto:aisolsales@microsoft.com?subject=Azure%20OpenAI%20Briefing%20Deck" TargetMode="External"/><Relationship Id="rId4" Type="http://schemas.openxmlformats.org/officeDocument/2006/relationships/hyperlink" Target="https://aka.ms/aidemos"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3.xml"/><Relationship Id="rId1" Type="http://schemas.openxmlformats.org/officeDocument/2006/relationships/tags" Target="../tags/tag2.xml"/><Relationship Id="rId5" Type="http://schemas.openxmlformats.org/officeDocument/2006/relationships/image" Target="../media/image34.emf"/><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43.png"/><Relationship Id="rId2" Type="http://schemas.openxmlformats.org/officeDocument/2006/relationships/slideLayout" Target="../slideLayouts/slideLayout53.xml"/><Relationship Id="rId1" Type="http://schemas.openxmlformats.org/officeDocument/2006/relationships/tags" Target="../tags/tag3.xml"/><Relationship Id="rId6" Type="http://schemas.openxmlformats.org/officeDocument/2006/relationships/image" Target="../media/image42.png"/><Relationship Id="rId5" Type="http://schemas.openxmlformats.org/officeDocument/2006/relationships/image" Target="../media/image34.emf"/><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45.png"/><Relationship Id="rId2" Type="http://schemas.openxmlformats.org/officeDocument/2006/relationships/slideLayout" Target="../slideLayouts/slideLayout53.xml"/><Relationship Id="rId1" Type="http://schemas.openxmlformats.org/officeDocument/2006/relationships/tags" Target="../tags/tag4.xml"/><Relationship Id="rId6" Type="http://schemas.openxmlformats.org/officeDocument/2006/relationships/image" Target="../media/image44.png"/><Relationship Id="rId5" Type="http://schemas.openxmlformats.org/officeDocument/2006/relationships/image" Target="../media/image34.emf"/><Relationship Id="rId4"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3.xml"/><Relationship Id="rId1" Type="http://schemas.openxmlformats.org/officeDocument/2006/relationships/tags" Target="../tags/tag5.xml"/><Relationship Id="rId6" Type="http://schemas.openxmlformats.org/officeDocument/2006/relationships/image" Target="../media/image46.png"/><Relationship Id="rId5" Type="http://schemas.openxmlformats.org/officeDocument/2006/relationships/image" Target="../media/image34.emf"/><Relationship Id="rId4"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3.xml"/><Relationship Id="rId1" Type="http://schemas.openxmlformats.org/officeDocument/2006/relationships/tags" Target="../tags/tag6.xml"/><Relationship Id="rId6" Type="http://schemas.openxmlformats.org/officeDocument/2006/relationships/image" Target="../media/image47.png"/><Relationship Id="rId5" Type="http://schemas.openxmlformats.org/officeDocument/2006/relationships/image" Target="../media/image34.emf"/><Relationship Id="rId4" Type="http://schemas.openxmlformats.org/officeDocument/2006/relationships/oleObject" Target="../embeddings/oleObject6.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3.xml"/><Relationship Id="rId1" Type="http://schemas.openxmlformats.org/officeDocument/2006/relationships/tags" Target="../tags/tag7.xml"/><Relationship Id="rId6" Type="http://schemas.openxmlformats.org/officeDocument/2006/relationships/image" Target="../media/image48.png"/><Relationship Id="rId5" Type="http://schemas.openxmlformats.org/officeDocument/2006/relationships/image" Target="../media/image34.emf"/><Relationship Id="rId4" Type="http://schemas.openxmlformats.org/officeDocument/2006/relationships/oleObject" Target="../embeddings/oleObject7.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3.xml"/><Relationship Id="rId1" Type="http://schemas.openxmlformats.org/officeDocument/2006/relationships/tags" Target="../tags/tag8.xml"/><Relationship Id="rId6" Type="http://schemas.openxmlformats.org/officeDocument/2006/relationships/image" Target="../media/image49.png"/><Relationship Id="rId5" Type="http://schemas.openxmlformats.org/officeDocument/2006/relationships/image" Target="../media/image34.emf"/><Relationship Id="rId4" Type="http://schemas.openxmlformats.org/officeDocument/2006/relationships/oleObject" Target="../embeddings/oleObject8.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hyperlink" Target="https://www.fiddler.ai/blog/four-ways-that-enterprises-deploy-llms?WT.mc_id=academic-105485-koreyst" TargetMode="External"/><Relationship Id="rId2" Type="http://schemas.openxmlformats.org/officeDocument/2006/relationships/slideLayout" Target="../slideLayouts/slideLayout53.xml"/><Relationship Id="rId1" Type="http://schemas.openxmlformats.org/officeDocument/2006/relationships/tags" Target="../tags/tag9.xml"/><Relationship Id="rId6" Type="http://schemas.openxmlformats.org/officeDocument/2006/relationships/image" Target="../media/image50.png"/><Relationship Id="rId5" Type="http://schemas.openxmlformats.org/officeDocument/2006/relationships/image" Target="../media/image34.emf"/><Relationship Id="rId4" Type="http://schemas.openxmlformats.org/officeDocument/2006/relationships/oleObject" Target="../embeddings/oleObject9.bin"/></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67.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66.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73.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xml"/><Relationship Id="rId1" Type="http://schemas.openxmlformats.org/officeDocument/2006/relationships/slideLayout" Target="../slideLayouts/slideLayout96.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emf"/></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73.xml"/><Relationship Id="rId5" Type="http://schemas.openxmlformats.org/officeDocument/2006/relationships/image" Target="../media/image69.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67.xml"/><Relationship Id="rId5" Type="http://schemas.openxmlformats.org/officeDocument/2006/relationships/image" Target="../media/image72.pn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73.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3.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7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7.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73.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73.xm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73.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7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3.xm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7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2" Type="http://schemas.openxmlformats.org/officeDocument/2006/relationships/hyperlink" Target="https://azure.microsoft.com/products/ai-services/openai-service" TargetMode="External"/><Relationship Id="rId1" Type="http://schemas.openxmlformats.org/officeDocument/2006/relationships/slideLayout" Target="../slideLayouts/slideLayout54.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7087334B-622B-F33F-E1B3-D382ED3789C3}"/>
              </a:ext>
            </a:extLst>
          </p:cNvPr>
          <p:cNvSpPr>
            <a:spLocks noGrp="1"/>
          </p:cNvSpPr>
          <p:nvPr>
            <p:ph type="title"/>
          </p:nvPr>
        </p:nvSpPr>
        <p:spPr>
          <a:xfrm>
            <a:off x="586740" y="901337"/>
            <a:ext cx="11018520" cy="553998"/>
          </a:xfrm>
        </p:spPr>
        <p:txBody>
          <a:bodyPr/>
          <a:lstStyle/>
          <a:p>
            <a:r>
              <a:rPr lang="en-US">
                <a:latin typeface="Segoe UI"/>
                <a:cs typeface="Segoe UI"/>
              </a:rPr>
              <a:t>Azure AI Content Safety L300 Deck</a:t>
            </a:r>
            <a:endParaRPr lang="en-US">
              <a:latin typeface="Segoe UI Light"/>
            </a:endParaRPr>
          </a:p>
        </p:txBody>
      </p:sp>
      <p:sp>
        <p:nvSpPr>
          <p:cNvPr id="21" name="Text Placeholder 1">
            <a:extLst>
              <a:ext uri="{FF2B5EF4-FFF2-40B4-BE49-F238E27FC236}">
                <a16:creationId xmlns:a16="http://schemas.microsoft.com/office/drawing/2014/main" id="{8BFD014C-46BF-AC08-2A36-AA57C595466C}"/>
              </a:ext>
            </a:extLst>
          </p:cNvPr>
          <p:cNvSpPr>
            <a:spLocks noGrp="1"/>
          </p:cNvSpPr>
          <p:nvPr>
            <p:ph type="body" sz="quarter" idx="11"/>
          </p:nvPr>
        </p:nvSpPr>
        <p:spPr>
          <a:xfrm>
            <a:off x="0" y="0"/>
            <a:ext cx="12192001" cy="701155"/>
          </a:xfrm>
          <a:solidFill>
            <a:srgbClr val="FF0000"/>
          </a:solidFill>
        </p:spPr>
        <p:txBody>
          <a:bodyPr/>
          <a:lstStyle/>
          <a:p>
            <a:pPr algn="ctr"/>
            <a:r>
              <a:rPr lang="en-US" sz="3200" b="1">
                <a:solidFill>
                  <a:schemeClr val="tx1"/>
                </a:solidFill>
                <a:latin typeface="Segoe UI Light"/>
                <a:cs typeface="Segoe UI"/>
              </a:rPr>
              <a:t>[Do not present this slide] 	</a:t>
            </a:r>
            <a:r>
              <a:rPr lang="en-US" sz="3200">
                <a:latin typeface="Segoe UI Light"/>
                <a:cs typeface="Segoe UI"/>
              </a:rPr>
              <a:t>	     </a:t>
            </a:r>
            <a:r>
              <a:rPr lang="en-US" sz="3200">
                <a:solidFill>
                  <a:schemeClr val="tx1"/>
                </a:solidFill>
                <a:latin typeface="Segoe UI"/>
                <a:cs typeface="Segoe UI"/>
              </a:rPr>
              <a:t>Updated: November 2023</a:t>
            </a:r>
          </a:p>
        </p:txBody>
      </p:sp>
      <p:sp>
        <p:nvSpPr>
          <p:cNvPr id="20" name="Text Placeholder 5">
            <a:extLst>
              <a:ext uri="{FF2B5EF4-FFF2-40B4-BE49-F238E27FC236}">
                <a16:creationId xmlns:a16="http://schemas.microsoft.com/office/drawing/2014/main" id="{F32D66CE-5F27-D6E8-66A9-76C19C1904EB}"/>
              </a:ext>
            </a:extLst>
          </p:cNvPr>
          <p:cNvSpPr>
            <a:spLocks noGrp="1"/>
          </p:cNvSpPr>
          <p:nvPr>
            <p:ph type="body" sz="quarter" idx="12"/>
          </p:nvPr>
        </p:nvSpPr>
        <p:spPr>
          <a:xfrm>
            <a:off x="585058" y="1560995"/>
            <a:ext cx="11258784" cy="1107996"/>
          </a:xfrm>
        </p:spPr>
        <p:txBody>
          <a:bodyPr vert="horz" wrap="square" lIns="0" tIns="0" rIns="0" bIns="0" rtlCol="0" anchor="t">
            <a:spAutoFit/>
          </a:bodyPr>
          <a:lstStyle/>
          <a:p>
            <a:pPr marL="0" indent="0">
              <a:spcAft>
                <a:spcPts val="600"/>
              </a:spcAft>
              <a:buNone/>
            </a:pPr>
            <a:r>
              <a:rPr lang="en-US" sz="1800">
                <a:solidFill>
                  <a:schemeClr val="accent1"/>
                </a:solidFill>
                <a:latin typeface="+mj-lt"/>
                <a:cs typeface="Segoe UI"/>
              </a:rPr>
              <a:t>Instructions: </a:t>
            </a:r>
            <a:r>
              <a:rPr lang="en-US" sz="1800">
                <a:latin typeface="+mj-lt"/>
                <a:cs typeface="Segoe UI"/>
              </a:rPr>
              <a:t>This deck is intended for use with </a:t>
            </a:r>
            <a:r>
              <a:rPr lang="en-US" sz="1800">
                <a:solidFill>
                  <a:srgbClr val="50E6FF"/>
                </a:solidFill>
                <a:latin typeface="+mj-lt"/>
                <a:cs typeface="Segoe UI"/>
              </a:rPr>
              <a:t>BDM, LOB Analysts, Architects</a:t>
            </a:r>
            <a:r>
              <a:rPr lang="en-US" sz="1800">
                <a:latin typeface="+mj-lt"/>
                <a:cs typeface="Segoe UI"/>
              </a:rPr>
              <a:t> audiences</a:t>
            </a:r>
            <a:r>
              <a:rPr lang="en-US" sz="1800">
                <a:cs typeface="Segoe UI"/>
              </a:rPr>
              <a:t>. </a:t>
            </a:r>
            <a:r>
              <a:rPr lang="en-US" sz="1800">
                <a:latin typeface="Segoe UI Light"/>
                <a:cs typeface="Segoe UI Light"/>
              </a:rPr>
              <a:t>Use this deck to present the story &amp; details of Azure AI Content Safety Service. This includes an overview of the value proposition, features, technical capabilities and use cases, demos, and customer stories. The intent is to help customers build an in-depth understanding of the capabilities and use cases. Speaker notes are embedded throughout the deck..</a:t>
            </a:r>
            <a:endParaRPr lang="en-US"/>
          </a:p>
        </p:txBody>
      </p:sp>
      <p:sp>
        <p:nvSpPr>
          <p:cNvPr id="22" name="TextBox 21">
            <a:extLst>
              <a:ext uri="{FF2B5EF4-FFF2-40B4-BE49-F238E27FC236}">
                <a16:creationId xmlns:a16="http://schemas.microsoft.com/office/drawing/2014/main" id="{74CF363A-2EF4-3EB1-FF8A-1F29E6A8C5FE}"/>
              </a:ext>
            </a:extLst>
          </p:cNvPr>
          <p:cNvSpPr txBox="1"/>
          <p:nvPr/>
        </p:nvSpPr>
        <p:spPr>
          <a:xfrm>
            <a:off x="585057" y="5958723"/>
            <a:ext cx="11258783" cy="584775"/>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a:rPr>
              <a:t>You can find more case studies at </a:t>
            </a:r>
            <a:r>
              <a:rPr kumimoji="0" lang="en-US" sz="1600" b="0" i="0" u="none" strike="noStrike" kern="1200" cap="none" spc="0" normalizeH="0" baseline="0" noProof="0">
                <a:ln>
                  <a:noFill/>
                </a:ln>
                <a:solidFill>
                  <a:srgbClr val="FFFFFF"/>
                </a:solidFill>
                <a:effectLst/>
                <a:uLnTx/>
                <a:uFillTx/>
                <a:latin typeface="Segoe UI"/>
                <a:ea typeface="+mn-ea"/>
                <a:cs typeface="Segoe UI"/>
                <a:hlinkClick r:id="rId3"/>
              </a:rPr>
              <a:t>aka.ms/</a:t>
            </a:r>
            <a:r>
              <a:rPr kumimoji="0" lang="en-US" sz="1600" b="0" i="0" u="none" strike="noStrike" kern="1200" cap="none" spc="0" normalizeH="0" baseline="0" noProof="0" err="1">
                <a:ln>
                  <a:noFill/>
                </a:ln>
                <a:solidFill>
                  <a:srgbClr val="FFFFFF"/>
                </a:solidFill>
                <a:effectLst/>
                <a:uLnTx/>
                <a:uFillTx/>
                <a:latin typeface="Segoe UI"/>
                <a:ea typeface="+mn-ea"/>
                <a:cs typeface="Segoe UI"/>
                <a:hlinkClick r:id="rId3"/>
              </a:rPr>
              <a:t>aicasestudies</a:t>
            </a:r>
            <a:r>
              <a:rPr kumimoji="0" lang="en-US" sz="1600" b="0" i="0" u="none" strike="noStrike" kern="1200" cap="none" spc="0" normalizeH="0" baseline="0" noProof="0">
                <a:ln>
                  <a:noFill/>
                </a:ln>
                <a:solidFill>
                  <a:srgbClr val="FFFFFF"/>
                </a:solidFill>
                <a:effectLst/>
                <a:uLnTx/>
                <a:uFillTx/>
                <a:latin typeface="Segoe UI"/>
                <a:ea typeface="+mn-ea"/>
                <a:cs typeface="Segoe UI"/>
              </a:rPr>
              <a:t> and demos at </a:t>
            </a:r>
            <a:r>
              <a:rPr kumimoji="0" lang="en-US" sz="1600" b="0" i="0" u="none" strike="noStrike" kern="1200" cap="none" spc="0" normalizeH="0" baseline="0" noProof="0">
                <a:ln>
                  <a:noFill/>
                </a:ln>
                <a:solidFill>
                  <a:srgbClr val="FFFFFF"/>
                </a:solidFill>
                <a:effectLst/>
                <a:uLnTx/>
                <a:uFillTx/>
                <a:latin typeface="Segoe UI"/>
                <a:ea typeface="+mn-ea"/>
                <a:cs typeface="Segoe UI"/>
                <a:hlinkClick r:id="rId4"/>
              </a:rPr>
              <a:t>aka.ms/</a:t>
            </a:r>
            <a:r>
              <a:rPr kumimoji="0" lang="en-US" sz="1600" b="0" i="0" u="none" strike="noStrike" kern="1200" cap="none" spc="0" normalizeH="0" baseline="0" noProof="0" err="1">
                <a:ln>
                  <a:noFill/>
                </a:ln>
                <a:solidFill>
                  <a:srgbClr val="FFFFFF"/>
                </a:solidFill>
                <a:effectLst/>
                <a:uLnTx/>
                <a:uFillTx/>
                <a:latin typeface="Segoe UI"/>
                <a:ea typeface="+mn-ea"/>
                <a:cs typeface="Segoe UI"/>
                <a:hlinkClick r:id="rId4"/>
              </a:rPr>
              <a:t>aidemos</a:t>
            </a:r>
            <a:r>
              <a:rPr kumimoji="0" lang="en-US" sz="1600" b="0" i="0" u="none" strike="noStrike" kern="1200" cap="none" spc="0" normalizeH="0" baseline="0" noProof="0">
                <a:ln>
                  <a:noFill/>
                </a:ln>
                <a:solidFill>
                  <a:srgbClr val="FFFFFF"/>
                </a:solidFill>
                <a:effectLst/>
                <a:uLnTx/>
                <a:uFillTx/>
                <a:latin typeface="Segoe UI"/>
                <a:ea typeface="+mn-ea"/>
                <a:cs typeface="Segoe UI"/>
              </a:rPr>
              <a:t>.</a:t>
            </a:r>
            <a:endParaRPr kumimoji="0" lang="en-US" sz="1600" b="0" i="0" u="none" strike="noStrike" kern="1200" cap="none" spc="0" normalizeH="0" baseline="0" noProof="0">
              <a:ln>
                <a:noFill/>
              </a:ln>
              <a:solidFill>
                <a:srgbClr val="FFFFFF"/>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a:rPr>
              <a:t>Reach out to the </a:t>
            </a:r>
            <a:r>
              <a:rPr kumimoji="0" lang="en-US" sz="1600" b="0" i="0" u="none" strike="noStrike" kern="1200" cap="none" spc="0" normalizeH="0" baseline="0" noProof="0">
                <a:ln>
                  <a:noFill/>
                </a:ln>
                <a:solidFill>
                  <a:srgbClr val="FFFFFF"/>
                </a:solidFill>
                <a:effectLst/>
                <a:uLnTx/>
                <a:uFillTx/>
                <a:latin typeface="Segoe UI"/>
                <a:ea typeface="+mn-ea"/>
                <a:cs typeface="Segoe UI"/>
                <a:hlinkClick r:id="rId5"/>
              </a:rPr>
              <a:t>AI Solution Sales </a:t>
            </a:r>
            <a:r>
              <a:rPr kumimoji="0" lang="en-US" sz="1600" b="0" i="0" u="none" strike="noStrike" kern="1200" cap="none" spc="0" normalizeH="0" baseline="0" noProof="0">
                <a:ln>
                  <a:noFill/>
                </a:ln>
                <a:solidFill>
                  <a:srgbClr val="FFFFFF"/>
                </a:solidFill>
                <a:effectLst/>
                <a:uLnTx/>
                <a:uFillTx/>
                <a:latin typeface="Segoe UI"/>
                <a:ea typeface="+mn-ea"/>
                <a:cs typeface="Segoe UI"/>
              </a:rPr>
              <a:t>team if you have any questions.</a:t>
            </a:r>
          </a:p>
        </p:txBody>
      </p:sp>
    </p:spTree>
    <p:extLst>
      <p:ext uri="{BB962C8B-B14F-4D97-AF65-F5344CB8AC3E}">
        <p14:creationId xmlns:p14="http://schemas.microsoft.com/office/powerpoint/2010/main" val="241463213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descr="High Severity Levels - Descriptions of 8 new levels " hidden="1">
            <a:extLst>
              <a:ext uri="{FF2B5EF4-FFF2-40B4-BE49-F238E27FC236}">
                <a16:creationId xmlns:a16="http://schemas.microsoft.com/office/drawing/2014/main" id="{F0979D7E-D038-C0B4-4E28-7D2C379729B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3" name="think-cell data - do not delete" descr="High Severity Levels - Descriptions of 8 new levels " hidden="1">
                        <a:extLst>
                          <a:ext uri="{FF2B5EF4-FFF2-40B4-BE49-F238E27FC236}">
                            <a16:creationId xmlns:a16="http://schemas.microsoft.com/office/drawing/2014/main" id="{F0979D7E-D038-C0B4-4E28-7D2C379729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6" name="Title 25">
            <a:extLst>
              <a:ext uri="{FF2B5EF4-FFF2-40B4-BE49-F238E27FC236}">
                <a16:creationId xmlns:a16="http://schemas.microsoft.com/office/drawing/2014/main" id="{AAE59F58-C9BB-E31D-32FA-3072BFBCD1A0}"/>
              </a:ext>
            </a:extLst>
          </p:cNvPr>
          <p:cNvSpPr>
            <a:spLocks noGrp="1"/>
          </p:cNvSpPr>
          <p:nvPr>
            <p:ph type="title" idx="4294967295"/>
          </p:nvPr>
        </p:nvSpPr>
        <p:spPr>
          <a:xfrm>
            <a:off x="586651" y="210458"/>
            <a:ext cx="11017250" cy="554038"/>
          </a:xfrm>
          <a:prstGeom prst="rect">
            <a:avLst/>
          </a:prstGeom>
        </p:spPr>
        <p:txBody>
          <a:bodyPr vert="horz"/>
          <a:lstStyle/>
          <a:p>
            <a:r>
              <a:rPr lang="en-US" dirty="0">
                <a:gradFill>
                  <a:gsLst>
                    <a:gs pos="0">
                      <a:schemeClr val="accent1"/>
                    </a:gs>
                    <a:gs pos="100000">
                      <a:schemeClr val="accent4"/>
                    </a:gs>
                  </a:gsLst>
                  <a:lin ang="1380000" scaled="0"/>
                </a:gradFill>
              </a:rPr>
              <a:t>Understanding the Difference </a:t>
            </a:r>
          </a:p>
        </p:txBody>
      </p:sp>
      <p:graphicFrame>
        <p:nvGraphicFramePr>
          <p:cNvPr id="2" name="Table 1">
            <a:extLst>
              <a:ext uri="{FF2B5EF4-FFF2-40B4-BE49-F238E27FC236}">
                <a16:creationId xmlns:a16="http://schemas.microsoft.com/office/drawing/2014/main" id="{BADD145B-E527-7AD0-DC76-C90B9A7B8584}"/>
              </a:ext>
            </a:extLst>
          </p:cNvPr>
          <p:cNvGraphicFramePr>
            <a:graphicFrameLocks noGrp="1"/>
          </p:cNvGraphicFramePr>
          <p:nvPr>
            <p:extLst>
              <p:ext uri="{D42A27DB-BD31-4B8C-83A1-F6EECF244321}">
                <p14:modId xmlns:p14="http://schemas.microsoft.com/office/powerpoint/2010/main" val="4069256136"/>
              </p:ext>
            </p:extLst>
          </p:nvPr>
        </p:nvGraphicFramePr>
        <p:xfrm>
          <a:off x="428978" y="1539412"/>
          <a:ext cx="11492089" cy="4353389"/>
        </p:xfrm>
        <a:graphic>
          <a:graphicData uri="http://schemas.openxmlformats.org/drawingml/2006/table">
            <a:tbl>
              <a:tblPr firstRow="1"/>
              <a:tblGrid>
                <a:gridCol w="1568626">
                  <a:extLst>
                    <a:ext uri="{9D8B030D-6E8A-4147-A177-3AD203B41FA5}">
                      <a16:colId xmlns:a16="http://schemas.microsoft.com/office/drawing/2014/main" val="2557732376"/>
                    </a:ext>
                  </a:extLst>
                </a:gridCol>
                <a:gridCol w="4097485">
                  <a:extLst>
                    <a:ext uri="{9D8B030D-6E8A-4147-A177-3AD203B41FA5}">
                      <a16:colId xmlns:a16="http://schemas.microsoft.com/office/drawing/2014/main" val="1418120893"/>
                    </a:ext>
                  </a:extLst>
                </a:gridCol>
                <a:gridCol w="5825978">
                  <a:extLst>
                    <a:ext uri="{9D8B030D-6E8A-4147-A177-3AD203B41FA5}">
                      <a16:colId xmlns:a16="http://schemas.microsoft.com/office/drawing/2014/main" val="2680841669"/>
                    </a:ext>
                  </a:extLst>
                </a:gridCol>
              </a:tblGrid>
              <a:tr h="306622">
                <a:tc>
                  <a:txBody>
                    <a:bodyPr/>
                    <a:lstStyle/>
                    <a:p>
                      <a:pPr algn="ctr" rtl="0" fontAlgn="base"/>
                      <a:r>
                        <a:rPr lang="en-US" sz="1400" b="1" i="0" dirty="0">
                          <a:solidFill>
                            <a:schemeClr val="bg1"/>
                          </a:solidFill>
                          <a:effectLst/>
                        </a:rPr>
                        <a:t>Criteria </a:t>
                      </a:r>
                    </a:p>
                  </a:txBody>
                  <a:tcPr marL="17405" marR="17405" marT="8703" marB="870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AE9F7"/>
                    </a:solidFill>
                  </a:tcPr>
                </a:tc>
                <a:tc>
                  <a:txBody>
                    <a:bodyPr/>
                    <a:lstStyle/>
                    <a:p>
                      <a:pPr algn="ctr" rtl="0" fontAlgn="base"/>
                      <a:r>
                        <a:rPr lang="en-US" sz="1400" b="1" i="0" dirty="0">
                          <a:solidFill>
                            <a:schemeClr val="bg1"/>
                          </a:solidFill>
                          <a:effectLst/>
                        </a:rPr>
                        <a:t>Open Source LLMs </a:t>
                      </a:r>
                    </a:p>
                  </a:txBody>
                  <a:tcPr marL="17405" marR="17405" marT="8703" marB="870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AE9F7"/>
                    </a:solidFill>
                  </a:tcPr>
                </a:tc>
                <a:tc>
                  <a:txBody>
                    <a:bodyPr/>
                    <a:lstStyle/>
                    <a:p>
                      <a:pPr algn="ctr" rtl="0" fontAlgn="base"/>
                      <a:r>
                        <a:rPr lang="en-US" sz="1400" b="1" i="0" dirty="0">
                          <a:solidFill>
                            <a:schemeClr val="bg1"/>
                          </a:solidFill>
                          <a:effectLst/>
                          <a:latin typeface="Segoe UI"/>
                        </a:rPr>
                        <a:t>Proprietary LLMs </a:t>
                      </a:r>
                    </a:p>
                  </a:txBody>
                  <a:tcPr marL="17405" marR="17405" marT="8703" marB="870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3742732748"/>
                  </a:ext>
                </a:extLst>
              </a:tr>
              <a:tr h="1174421">
                <a:tc>
                  <a:txBody>
                    <a:bodyPr/>
                    <a:lstStyle/>
                    <a:p>
                      <a:pPr algn="ctr" rtl="0" fontAlgn="base"/>
                      <a:r>
                        <a:rPr lang="en-US" sz="1600" b="1" i="0" dirty="0">
                          <a:solidFill>
                            <a:schemeClr val="bg1"/>
                          </a:solidFill>
                          <a:effectLst/>
                        </a:rPr>
                        <a:t>Availability</a:t>
                      </a:r>
                      <a:r>
                        <a:rPr lang="en-US" sz="1600" b="0" i="0" dirty="0">
                          <a:solidFill>
                            <a:schemeClr val="bg1"/>
                          </a:solidFill>
                          <a:effectLst/>
                        </a:rPr>
                        <a:t> </a:t>
                      </a:r>
                    </a:p>
                  </a:txBody>
                  <a:tcPr marL="17405" marR="17405" marT="8703" marB="870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t"/>
                      <a:r>
                        <a:rPr lang="en-US" sz="1600" b="0" i="0" dirty="0">
                          <a:solidFill>
                            <a:schemeClr val="bg1"/>
                          </a:solidFill>
                          <a:effectLst/>
                        </a:rPr>
                        <a:t>Publicly Available and can be used by anyone </a:t>
                      </a:r>
                    </a:p>
                  </a:txBody>
                  <a:tcPr marL="17405" marR="17405" marT="8703" marB="870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t"/>
                      <a:r>
                        <a:rPr lang="en-US" sz="1600" dirty="0">
                          <a:solidFill>
                            <a:schemeClr val="bg1"/>
                          </a:solidFill>
                          <a:effectLst/>
                        </a:rPr>
                        <a:t>                    Owned by an organization, access limited. </a:t>
                      </a:r>
                    </a:p>
                  </a:txBody>
                  <a:tcPr marL="17405" marR="17405" marT="8703" marB="870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1119626"/>
                  </a:ext>
                </a:extLst>
              </a:tr>
              <a:tr h="992906">
                <a:tc>
                  <a:txBody>
                    <a:bodyPr/>
                    <a:lstStyle/>
                    <a:p>
                      <a:pPr algn="ctr" rtl="0" fontAlgn="base"/>
                      <a:r>
                        <a:rPr lang="en-US" sz="1600" b="1" i="0" dirty="0">
                          <a:solidFill>
                            <a:schemeClr val="bg1"/>
                          </a:solidFill>
                          <a:effectLst/>
                        </a:rPr>
                        <a:t>Customization</a:t>
                      </a:r>
                      <a:r>
                        <a:rPr lang="en-US" sz="1600" b="0" i="0" dirty="0">
                          <a:solidFill>
                            <a:schemeClr val="bg1"/>
                          </a:solidFill>
                          <a:effectLst/>
                        </a:rPr>
                        <a:t> </a:t>
                      </a:r>
                    </a:p>
                  </a:txBody>
                  <a:tcPr marL="17405" marR="17405" marT="8703" marB="870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t"/>
                      <a:r>
                        <a:rPr lang="en-US" sz="1600" b="0" i="0" dirty="0">
                          <a:solidFill>
                            <a:schemeClr val="bg1"/>
                          </a:solidFill>
                          <a:effectLst/>
                        </a:rPr>
                        <a:t>Allowed to be inspected and customized for different use cases than original foundation model</a:t>
                      </a:r>
                    </a:p>
                  </a:txBody>
                  <a:tcPr marL="17405" marR="17405" marT="8703" marB="870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t"/>
                      <a:endParaRPr lang="en-US" sz="1050" dirty="0">
                        <a:solidFill>
                          <a:schemeClr val="bg1"/>
                        </a:solidFill>
                        <a:effectLst/>
                      </a:endParaRPr>
                    </a:p>
                    <a:p>
                      <a:pPr marL="0" marR="0" lvl="0" indent="0" algn="l" defTabSz="932742" rtl="0" eaLnBrk="1" fontAlgn="base" latinLnBrk="0" hangingPunct="1">
                        <a:lnSpc>
                          <a:spcPct val="100000"/>
                        </a:lnSpc>
                        <a:spcBef>
                          <a:spcPts val="0"/>
                        </a:spcBef>
                        <a:spcAft>
                          <a:spcPts val="0"/>
                        </a:spcAft>
                        <a:buClrTx/>
                        <a:buSzTx/>
                        <a:buFontTx/>
                        <a:buNone/>
                        <a:tabLst/>
                        <a:defRPr/>
                      </a:pPr>
                      <a:r>
                        <a:rPr lang="en-US" sz="1600" b="0" i="0" dirty="0">
                          <a:solidFill>
                            <a:schemeClr val="bg1"/>
                          </a:solidFill>
                          <a:effectLst/>
                          <a:latin typeface="Segoe UI"/>
                        </a:rPr>
                        <a:t>   Limited customization – fine tuning available in certain cases </a:t>
                      </a:r>
                    </a:p>
                  </a:txBody>
                  <a:tcPr marL="17405" marR="17405" marT="8703" marB="870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3804122"/>
                  </a:ext>
                </a:extLst>
              </a:tr>
              <a:tr h="905468">
                <a:tc>
                  <a:txBody>
                    <a:bodyPr/>
                    <a:lstStyle/>
                    <a:p>
                      <a:pPr algn="ctr" rtl="0" fontAlgn="base"/>
                      <a:r>
                        <a:rPr lang="en-US" sz="1600" b="1" i="0" dirty="0">
                          <a:solidFill>
                            <a:schemeClr val="bg1"/>
                          </a:solidFill>
                          <a:effectLst/>
                        </a:rPr>
                        <a:t>Performance</a:t>
                      </a:r>
                      <a:r>
                        <a:rPr lang="en-US" sz="1200" b="1" i="0" dirty="0">
                          <a:solidFill>
                            <a:schemeClr val="bg1"/>
                          </a:solidFill>
                          <a:effectLst/>
                        </a:rPr>
                        <a:t> </a:t>
                      </a:r>
                    </a:p>
                  </a:txBody>
                  <a:tcPr marL="17405" marR="17405" marT="8703" marB="870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t"/>
                      <a:r>
                        <a:rPr lang="en-US" sz="1600" b="0" i="0" dirty="0">
                          <a:solidFill>
                            <a:schemeClr val="bg1"/>
                          </a:solidFill>
                          <a:effectLst/>
                        </a:rPr>
                        <a:t>May not be as performant as proprietary models </a:t>
                      </a:r>
                    </a:p>
                  </a:txBody>
                  <a:tcPr marL="17405" marR="17405" marT="8703" marB="870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lang="en-US" sz="1600" b="0" i="0" dirty="0">
                          <a:solidFill>
                            <a:schemeClr val="bg1"/>
                          </a:solidFill>
                          <a:effectLst/>
                        </a:rPr>
                        <a:t>                      Often optimized for production use</a:t>
                      </a:r>
                      <a:endParaRPr lang="en-US" sz="1600" dirty="0">
                        <a:solidFill>
                          <a:schemeClr val="bg1"/>
                        </a:solidFill>
                        <a:effectLst/>
                      </a:endParaRPr>
                    </a:p>
                  </a:txBody>
                  <a:tcPr marL="17405" marR="17405" marT="8703" marB="870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5636439"/>
                  </a:ext>
                </a:extLst>
              </a:tr>
              <a:tr h="486986">
                <a:tc>
                  <a:txBody>
                    <a:bodyPr/>
                    <a:lstStyle/>
                    <a:p>
                      <a:pPr algn="ctr" rtl="0" fontAlgn="base"/>
                      <a:r>
                        <a:rPr lang="en-US" sz="1600" b="1" i="0" dirty="0">
                          <a:solidFill>
                            <a:schemeClr val="bg1"/>
                          </a:solidFill>
                          <a:effectLst/>
                        </a:rPr>
                        <a:t>Cost</a:t>
                      </a:r>
                      <a:r>
                        <a:rPr lang="en-US" sz="1600" b="0" i="0" dirty="0">
                          <a:solidFill>
                            <a:schemeClr val="bg1"/>
                          </a:solidFill>
                          <a:effectLst/>
                        </a:rPr>
                        <a:t> </a:t>
                      </a:r>
                    </a:p>
                  </a:txBody>
                  <a:tcPr marL="17405" marR="17405" marT="8703" marB="870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t"/>
                      <a:r>
                        <a:rPr lang="en-US" sz="1600" b="0" i="0" dirty="0">
                          <a:solidFill>
                            <a:schemeClr val="bg1"/>
                          </a:solidFill>
                          <a:effectLst/>
                        </a:rPr>
                        <a:t>Free to use – may require hosting resources </a:t>
                      </a:r>
                    </a:p>
                  </a:txBody>
                  <a:tcPr marL="17405" marR="17405" marT="8703" marB="870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t"/>
                      <a:r>
                        <a:rPr lang="en-US" sz="1600" dirty="0">
                          <a:solidFill>
                            <a:schemeClr val="bg1"/>
                          </a:solidFill>
                          <a:effectLst/>
                        </a:rPr>
                        <a:t>    May require a subscription or payment based on use</a:t>
                      </a:r>
                    </a:p>
                  </a:txBody>
                  <a:tcPr marL="17405" marR="17405" marT="8703" marB="870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2111294"/>
                  </a:ext>
                </a:extLst>
              </a:tr>
              <a:tr h="486986">
                <a:tc>
                  <a:txBody>
                    <a:bodyPr/>
                    <a:lstStyle/>
                    <a:p>
                      <a:pPr algn="ctr" rtl="0" fontAlgn="base"/>
                      <a:r>
                        <a:rPr lang="en-US" sz="1600" b="1" i="0" dirty="0">
                          <a:solidFill>
                            <a:schemeClr val="bg1"/>
                          </a:solidFill>
                          <a:effectLst/>
                        </a:rPr>
                        <a:t>Maintenance </a:t>
                      </a:r>
                    </a:p>
                  </a:txBody>
                  <a:tcPr marL="17405" marR="17405" marT="8703" marB="870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t"/>
                      <a:r>
                        <a:rPr lang="en-US" sz="1600" b="0" i="0" dirty="0">
                          <a:solidFill>
                            <a:schemeClr val="bg1"/>
                          </a:solidFill>
                          <a:effectLst/>
                        </a:rPr>
                        <a:t>May not be maintained in long term </a:t>
                      </a:r>
                    </a:p>
                  </a:txBody>
                  <a:tcPr marL="17405" marR="17405" marT="8703" marB="870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r>
                        <a:rPr lang="en-US" sz="1600" b="0" i="0" dirty="0">
                          <a:solidFill>
                            <a:schemeClr val="bg1"/>
                          </a:solidFill>
                          <a:effectLst/>
                        </a:rPr>
                        <a:t>        Often maintained and updated by model owner </a:t>
                      </a:r>
                    </a:p>
                  </a:txBody>
                  <a:tcPr marL="17405" marR="17405" marT="8703" marB="870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6138029"/>
                  </a:ext>
                </a:extLst>
              </a:tr>
            </a:tbl>
          </a:graphicData>
        </a:graphic>
      </p:graphicFrame>
    </p:spTree>
    <p:extLst>
      <p:ext uri="{BB962C8B-B14F-4D97-AF65-F5344CB8AC3E}">
        <p14:creationId xmlns:p14="http://schemas.microsoft.com/office/powerpoint/2010/main" val="1990633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descr="High Severity Levels - Descriptions of 8 new levels " hidden="1">
            <a:extLst>
              <a:ext uri="{FF2B5EF4-FFF2-40B4-BE49-F238E27FC236}">
                <a16:creationId xmlns:a16="http://schemas.microsoft.com/office/drawing/2014/main" id="{F0979D7E-D038-C0B4-4E28-7D2C379729B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3" name="think-cell data - do not delete" descr="High Severity Levels - Descriptions of 8 new levels " hidden="1">
                        <a:extLst>
                          <a:ext uri="{FF2B5EF4-FFF2-40B4-BE49-F238E27FC236}">
                            <a16:creationId xmlns:a16="http://schemas.microsoft.com/office/drawing/2014/main" id="{F0979D7E-D038-C0B4-4E28-7D2C379729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6" name="Title 25">
            <a:extLst>
              <a:ext uri="{FF2B5EF4-FFF2-40B4-BE49-F238E27FC236}">
                <a16:creationId xmlns:a16="http://schemas.microsoft.com/office/drawing/2014/main" id="{AAE59F58-C9BB-E31D-32FA-3072BFBCD1A0}"/>
              </a:ext>
            </a:extLst>
          </p:cNvPr>
          <p:cNvSpPr>
            <a:spLocks noGrp="1"/>
          </p:cNvSpPr>
          <p:nvPr>
            <p:ph type="title" idx="4294967295"/>
          </p:nvPr>
        </p:nvSpPr>
        <p:spPr>
          <a:xfrm>
            <a:off x="586651" y="210458"/>
            <a:ext cx="11017250" cy="554038"/>
          </a:xfrm>
          <a:prstGeom prst="rect">
            <a:avLst/>
          </a:prstGeom>
        </p:spPr>
        <p:txBody>
          <a:bodyPr vert="horz"/>
          <a:lstStyle/>
          <a:p>
            <a:r>
              <a:rPr lang="en-US" dirty="0">
                <a:gradFill>
                  <a:gsLst>
                    <a:gs pos="0">
                      <a:schemeClr val="accent1"/>
                    </a:gs>
                    <a:gs pos="100000">
                      <a:schemeClr val="accent4"/>
                    </a:gs>
                  </a:gsLst>
                  <a:lin ang="1380000" scaled="0"/>
                </a:gradFill>
              </a:rPr>
              <a:t>Understanding the Difference </a:t>
            </a:r>
          </a:p>
        </p:txBody>
      </p:sp>
      <p:sp>
        <p:nvSpPr>
          <p:cNvPr id="13" name="TextBox 12">
            <a:extLst>
              <a:ext uri="{FF2B5EF4-FFF2-40B4-BE49-F238E27FC236}">
                <a16:creationId xmlns:a16="http://schemas.microsoft.com/office/drawing/2014/main" id="{F8558261-218F-BC72-AE4C-443AE30A26BD}"/>
              </a:ext>
            </a:extLst>
          </p:cNvPr>
          <p:cNvSpPr txBox="1"/>
          <p:nvPr/>
        </p:nvSpPr>
        <p:spPr>
          <a:xfrm>
            <a:off x="720584" y="849398"/>
            <a:ext cx="6761480" cy="276999"/>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gradFill>
                  <a:gsLst>
                    <a:gs pos="0">
                      <a:srgbClr val="0078D3"/>
                    </a:gs>
                    <a:gs pos="100000">
                      <a:srgbClr val="0091E5"/>
                    </a:gs>
                  </a:gsLst>
                  <a:lin ang="2700000" scaled="1"/>
                </a:gradFill>
                <a:effectLst/>
                <a:uLnTx/>
                <a:uFillTx/>
                <a:latin typeface="Segoe UI Semibold"/>
                <a:ea typeface="+mn-ea"/>
                <a:cs typeface="Segoe UI"/>
              </a:rPr>
              <a:t>Model Types </a:t>
            </a:r>
            <a:endParaRPr kumimoji="0" lang="en-US" sz="1765"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5" name="Picture 4" descr="A diagram of a company&#10;&#10;Description automatically generated">
            <a:extLst>
              <a:ext uri="{FF2B5EF4-FFF2-40B4-BE49-F238E27FC236}">
                <a16:creationId xmlns:a16="http://schemas.microsoft.com/office/drawing/2014/main" id="{BA03B309-A28C-028C-3BA7-F30C07596F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046" y="1736655"/>
            <a:ext cx="4876799" cy="2552191"/>
          </a:xfrm>
          <a:prstGeom prst="rect">
            <a:avLst/>
          </a:prstGeom>
        </p:spPr>
      </p:pic>
      <p:sp>
        <p:nvSpPr>
          <p:cNvPr id="7" name="TextBox 6">
            <a:extLst>
              <a:ext uri="{FF2B5EF4-FFF2-40B4-BE49-F238E27FC236}">
                <a16:creationId xmlns:a16="http://schemas.microsoft.com/office/drawing/2014/main" id="{225C566B-FF59-6B2A-5763-6DE25FE62F27}"/>
              </a:ext>
            </a:extLst>
          </p:cNvPr>
          <p:cNvSpPr txBox="1"/>
          <p:nvPr/>
        </p:nvSpPr>
        <p:spPr>
          <a:xfrm>
            <a:off x="158046" y="1367323"/>
            <a:ext cx="6790266" cy="369332"/>
          </a:xfrm>
          <a:prstGeom prst="rect">
            <a:avLst/>
          </a:prstGeom>
          <a:noFill/>
        </p:spPr>
        <p:txBody>
          <a:bodyPr wrap="square">
            <a:spAutoFit/>
          </a:bodyPr>
          <a:lstStyle/>
          <a:p>
            <a:r>
              <a:rPr lang="en-US" sz="1800" spc="0" dirty="0">
                <a:solidFill>
                  <a:schemeClr val="accent1"/>
                </a:solidFill>
              </a:rPr>
              <a:t>Embeddings Models </a:t>
            </a:r>
            <a:endParaRPr lang="en-SE" dirty="0"/>
          </a:p>
        </p:txBody>
      </p:sp>
      <p:pic>
        <p:nvPicPr>
          <p:cNvPr id="14" name="Picture 13" descr="A close-up of a white background&#10;&#10;Description automatically generated">
            <a:extLst>
              <a:ext uri="{FF2B5EF4-FFF2-40B4-BE49-F238E27FC236}">
                <a16:creationId xmlns:a16="http://schemas.microsoft.com/office/drawing/2014/main" id="{AEE1B1D2-9BE9-F4A3-6D54-439C232994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2402" y="1740719"/>
            <a:ext cx="4876799" cy="2548127"/>
          </a:xfrm>
          <a:prstGeom prst="rect">
            <a:avLst/>
          </a:prstGeom>
        </p:spPr>
      </p:pic>
      <p:sp>
        <p:nvSpPr>
          <p:cNvPr id="17" name="TextBox 16">
            <a:extLst>
              <a:ext uri="{FF2B5EF4-FFF2-40B4-BE49-F238E27FC236}">
                <a16:creationId xmlns:a16="http://schemas.microsoft.com/office/drawing/2014/main" id="{447F438B-EF6D-8968-D20D-4D97E20CA6F3}"/>
              </a:ext>
            </a:extLst>
          </p:cNvPr>
          <p:cNvSpPr txBox="1"/>
          <p:nvPr/>
        </p:nvSpPr>
        <p:spPr>
          <a:xfrm>
            <a:off x="6502402" y="1359892"/>
            <a:ext cx="6790266" cy="369332"/>
          </a:xfrm>
          <a:prstGeom prst="rect">
            <a:avLst/>
          </a:prstGeom>
          <a:noFill/>
        </p:spPr>
        <p:txBody>
          <a:bodyPr wrap="square">
            <a:spAutoFit/>
          </a:bodyPr>
          <a:lstStyle/>
          <a:p>
            <a:r>
              <a:rPr lang="en-US" sz="1800" spc="0" dirty="0">
                <a:solidFill>
                  <a:schemeClr val="accent1"/>
                </a:solidFill>
              </a:rPr>
              <a:t>Text Generation Models </a:t>
            </a:r>
            <a:endParaRPr lang="en-SE" dirty="0"/>
          </a:p>
        </p:txBody>
      </p:sp>
    </p:spTree>
    <p:extLst>
      <p:ext uri="{BB962C8B-B14F-4D97-AF65-F5344CB8AC3E}">
        <p14:creationId xmlns:p14="http://schemas.microsoft.com/office/powerpoint/2010/main" val="363043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descr="High Severity Levels - Descriptions of 8 new levels " hidden="1">
            <a:extLst>
              <a:ext uri="{FF2B5EF4-FFF2-40B4-BE49-F238E27FC236}">
                <a16:creationId xmlns:a16="http://schemas.microsoft.com/office/drawing/2014/main" id="{F0979D7E-D038-C0B4-4E28-7D2C379729B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3" name="think-cell data - do not delete" descr="High Severity Levels - Descriptions of 8 new levels " hidden="1">
                        <a:extLst>
                          <a:ext uri="{FF2B5EF4-FFF2-40B4-BE49-F238E27FC236}">
                            <a16:creationId xmlns:a16="http://schemas.microsoft.com/office/drawing/2014/main" id="{F0979D7E-D038-C0B4-4E28-7D2C379729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6" name="Title 25">
            <a:extLst>
              <a:ext uri="{FF2B5EF4-FFF2-40B4-BE49-F238E27FC236}">
                <a16:creationId xmlns:a16="http://schemas.microsoft.com/office/drawing/2014/main" id="{AAE59F58-C9BB-E31D-32FA-3072BFBCD1A0}"/>
              </a:ext>
            </a:extLst>
          </p:cNvPr>
          <p:cNvSpPr>
            <a:spLocks noGrp="1"/>
          </p:cNvSpPr>
          <p:nvPr>
            <p:ph type="title" idx="4294967295"/>
          </p:nvPr>
        </p:nvSpPr>
        <p:spPr>
          <a:xfrm>
            <a:off x="586651" y="210458"/>
            <a:ext cx="11017250" cy="554038"/>
          </a:xfrm>
          <a:prstGeom prst="rect">
            <a:avLst/>
          </a:prstGeom>
        </p:spPr>
        <p:txBody>
          <a:bodyPr vert="horz"/>
          <a:lstStyle/>
          <a:p>
            <a:r>
              <a:rPr lang="en-US" dirty="0">
                <a:gradFill>
                  <a:gsLst>
                    <a:gs pos="0">
                      <a:schemeClr val="accent1"/>
                    </a:gs>
                    <a:gs pos="100000">
                      <a:schemeClr val="accent4"/>
                    </a:gs>
                  </a:gsLst>
                  <a:lin ang="1380000" scaled="0"/>
                </a:gradFill>
              </a:rPr>
              <a:t>Understanding the Difference </a:t>
            </a:r>
          </a:p>
        </p:txBody>
      </p:sp>
      <p:sp>
        <p:nvSpPr>
          <p:cNvPr id="13" name="TextBox 12">
            <a:extLst>
              <a:ext uri="{FF2B5EF4-FFF2-40B4-BE49-F238E27FC236}">
                <a16:creationId xmlns:a16="http://schemas.microsoft.com/office/drawing/2014/main" id="{F8558261-218F-BC72-AE4C-443AE30A26BD}"/>
              </a:ext>
            </a:extLst>
          </p:cNvPr>
          <p:cNvSpPr txBox="1"/>
          <p:nvPr/>
        </p:nvSpPr>
        <p:spPr>
          <a:xfrm>
            <a:off x="720584" y="849398"/>
            <a:ext cx="6761480" cy="276999"/>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gradFill>
                  <a:gsLst>
                    <a:gs pos="0">
                      <a:srgbClr val="0078D3"/>
                    </a:gs>
                    <a:gs pos="100000">
                      <a:srgbClr val="0091E5"/>
                    </a:gs>
                  </a:gsLst>
                  <a:lin ang="2700000" scaled="1"/>
                </a:gradFill>
                <a:effectLst/>
                <a:uLnTx/>
                <a:uFillTx/>
                <a:latin typeface="Segoe UI Semibold"/>
                <a:ea typeface="+mn-ea"/>
                <a:cs typeface="Segoe UI"/>
              </a:rPr>
              <a:t>Model Types </a:t>
            </a:r>
            <a:endParaRPr kumimoji="0" lang="en-US" sz="1765" b="0" i="0" u="none" strike="noStrike" kern="1200" cap="none" spc="0" normalizeH="0" baseline="0" noProof="0" dirty="0">
              <a:ln>
                <a:noFill/>
              </a:ln>
              <a:solidFill>
                <a:srgbClr val="FFFFFF"/>
              </a:solidFill>
              <a:effectLst/>
              <a:uLnTx/>
              <a:uFillTx/>
              <a:latin typeface="Segoe UI"/>
              <a:ea typeface="+mn-ea"/>
              <a:cs typeface="+mn-cs"/>
            </a:endParaRPr>
          </a:p>
        </p:txBody>
      </p:sp>
      <p:sp>
        <p:nvSpPr>
          <p:cNvPr id="7" name="TextBox 6">
            <a:extLst>
              <a:ext uri="{FF2B5EF4-FFF2-40B4-BE49-F238E27FC236}">
                <a16:creationId xmlns:a16="http://schemas.microsoft.com/office/drawing/2014/main" id="{225C566B-FF59-6B2A-5763-6DE25FE62F27}"/>
              </a:ext>
            </a:extLst>
          </p:cNvPr>
          <p:cNvSpPr txBox="1"/>
          <p:nvPr/>
        </p:nvSpPr>
        <p:spPr>
          <a:xfrm>
            <a:off x="158046" y="1367323"/>
            <a:ext cx="6790266" cy="369332"/>
          </a:xfrm>
          <a:prstGeom prst="rect">
            <a:avLst/>
          </a:prstGeom>
          <a:noFill/>
        </p:spPr>
        <p:txBody>
          <a:bodyPr wrap="square">
            <a:spAutoFit/>
          </a:bodyPr>
          <a:lstStyle/>
          <a:p>
            <a:r>
              <a:rPr lang="en-US" sz="1800" spc="0" dirty="0">
                <a:solidFill>
                  <a:schemeClr val="accent1"/>
                </a:solidFill>
              </a:rPr>
              <a:t>Chat Completions </a:t>
            </a:r>
            <a:endParaRPr lang="en-SE" dirty="0"/>
          </a:p>
        </p:txBody>
      </p:sp>
      <p:sp>
        <p:nvSpPr>
          <p:cNvPr id="17" name="TextBox 16">
            <a:extLst>
              <a:ext uri="{FF2B5EF4-FFF2-40B4-BE49-F238E27FC236}">
                <a16:creationId xmlns:a16="http://schemas.microsoft.com/office/drawing/2014/main" id="{447F438B-EF6D-8968-D20D-4D97E20CA6F3}"/>
              </a:ext>
            </a:extLst>
          </p:cNvPr>
          <p:cNvSpPr txBox="1"/>
          <p:nvPr/>
        </p:nvSpPr>
        <p:spPr>
          <a:xfrm>
            <a:off x="6502402" y="1359892"/>
            <a:ext cx="6790266" cy="369332"/>
          </a:xfrm>
          <a:prstGeom prst="rect">
            <a:avLst/>
          </a:prstGeom>
          <a:noFill/>
        </p:spPr>
        <p:txBody>
          <a:bodyPr wrap="square">
            <a:spAutoFit/>
          </a:bodyPr>
          <a:lstStyle/>
          <a:p>
            <a:r>
              <a:rPr lang="en-US" sz="1800" spc="0" dirty="0">
                <a:solidFill>
                  <a:schemeClr val="accent1"/>
                </a:solidFill>
              </a:rPr>
              <a:t>Image Generation </a:t>
            </a:r>
            <a:endParaRPr lang="en-SE" dirty="0"/>
          </a:p>
        </p:txBody>
      </p:sp>
      <p:pic>
        <p:nvPicPr>
          <p:cNvPr id="4" name="Picture 3" descr="A dog running through the air&#10;&#10;Description automatically generated with medium confidence">
            <a:extLst>
              <a:ext uri="{FF2B5EF4-FFF2-40B4-BE49-F238E27FC236}">
                <a16:creationId xmlns:a16="http://schemas.microsoft.com/office/drawing/2014/main" id="{E2CBC1DB-9BB0-1115-43A0-86B74A6771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2222" y="1962719"/>
            <a:ext cx="4662312" cy="2439943"/>
          </a:xfrm>
          <a:prstGeom prst="rect">
            <a:avLst/>
          </a:prstGeom>
        </p:spPr>
      </p:pic>
      <p:pic>
        <p:nvPicPr>
          <p:cNvPr id="6" name="Picture 5">
            <a:extLst>
              <a:ext uri="{FF2B5EF4-FFF2-40B4-BE49-F238E27FC236}">
                <a16:creationId xmlns:a16="http://schemas.microsoft.com/office/drawing/2014/main" id="{8DB80944-481F-7E52-8277-0853348D6F79}"/>
              </a:ext>
            </a:extLst>
          </p:cNvPr>
          <p:cNvPicPr>
            <a:picLocks noChangeAspect="1"/>
          </p:cNvPicPr>
          <p:nvPr/>
        </p:nvPicPr>
        <p:blipFill>
          <a:blip r:embed="rId7"/>
          <a:stretch>
            <a:fillRect/>
          </a:stretch>
        </p:blipFill>
        <p:spPr>
          <a:xfrm>
            <a:off x="255351" y="1963582"/>
            <a:ext cx="4665224" cy="2436346"/>
          </a:xfrm>
          <a:prstGeom prst="rect">
            <a:avLst/>
          </a:prstGeom>
        </p:spPr>
      </p:pic>
    </p:spTree>
    <p:extLst>
      <p:ext uri="{BB962C8B-B14F-4D97-AF65-F5344CB8AC3E}">
        <p14:creationId xmlns:p14="http://schemas.microsoft.com/office/powerpoint/2010/main" val="346006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descr="High Severity Levels - Descriptions of 8 new levels " hidden="1">
            <a:extLst>
              <a:ext uri="{FF2B5EF4-FFF2-40B4-BE49-F238E27FC236}">
                <a16:creationId xmlns:a16="http://schemas.microsoft.com/office/drawing/2014/main" id="{F0979D7E-D038-C0B4-4E28-7D2C379729B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3" name="think-cell data - do not delete" descr="High Severity Levels - Descriptions of 8 new levels " hidden="1">
                        <a:extLst>
                          <a:ext uri="{FF2B5EF4-FFF2-40B4-BE49-F238E27FC236}">
                            <a16:creationId xmlns:a16="http://schemas.microsoft.com/office/drawing/2014/main" id="{F0979D7E-D038-C0B4-4E28-7D2C379729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6" name="Title 25">
            <a:extLst>
              <a:ext uri="{FF2B5EF4-FFF2-40B4-BE49-F238E27FC236}">
                <a16:creationId xmlns:a16="http://schemas.microsoft.com/office/drawing/2014/main" id="{AAE59F58-C9BB-E31D-32FA-3072BFBCD1A0}"/>
              </a:ext>
            </a:extLst>
          </p:cNvPr>
          <p:cNvSpPr>
            <a:spLocks noGrp="1"/>
          </p:cNvSpPr>
          <p:nvPr>
            <p:ph type="title" idx="4294967295"/>
          </p:nvPr>
        </p:nvSpPr>
        <p:spPr>
          <a:xfrm>
            <a:off x="586651" y="210458"/>
            <a:ext cx="11017250" cy="554038"/>
          </a:xfrm>
          <a:prstGeom prst="rect">
            <a:avLst/>
          </a:prstGeom>
        </p:spPr>
        <p:txBody>
          <a:bodyPr vert="horz"/>
          <a:lstStyle/>
          <a:p>
            <a:r>
              <a:rPr lang="en-US" dirty="0">
                <a:gradFill>
                  <a:gsLst>
                    <a:gs pos="0">
                      <a:schemeClr val="accent1"/>
                    </a:gs>
                    <a:gs pos="100000">
                      <a:schemeClr val="accent4"/>
                    </a:gs>
                  </a:gsLst>
                  <a:lin ang="1380000" scaled="0"/>
                </a:gradFill>
              </a:rPr>
              <a:t>Exploring the Models</a:t>
            </a:r>
          </a:p>
        </p:txBody>
      </p:sp>
      <p:sp>
        <p:nvSpPr>
          <p:cNvPr id="13" name="TextBox 12">
            <a:extLst>
              <a:ext uri="{FF2B5EF4-FFF2-40B4-BE49-F238E27FC236}">
                <a16:creationId xmlns:a16="http://schemas.microsoft.com/office/drawing/2014/main" id="{F8558261-218F-BC72-AE4C-443AE30A26BD}"/>
              </a:ext>
            </a:extLst>
          </p:cNvPr>
          <p:cNvSpPr txBox="1"/>
          <p:nvPr/>
        </p:nvSpPr>
        <p:spPr>
          <a:xfrm>
            <a:off x="720584" y="849398"/>
            <a:ext cx="6761480" cy="276999"/>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gradFill>
                  <a:gsLst>
                    <a:gs pos="0">
                      <a:srgbClr val="0078D3"/>
                    </a:gs>
                    <a:gs pos="100000">
                      <a:srgbClr val="0091E5"/>
                    </a:gs>
                  </a:gsLst>
                  <a:lin ang="2700000" scaled="1"/>
                </a:gradFill>
                <a:effectLst/>
                <a:uLnTx/>
                <a:uFillTx/>
                <a:latin typeface="Segoe UI Semibold"/>
                <a:ea typeface="+mn-ea"/>
                <a:cs typeface="Segoe UI"/>
              </a:rPr>
              <a:t>Azure AI Studio - https://</a:t>
            </a:r>
            <a:r>
              <a:rPr kumimoji="0" lang="en-US" sz="1800" b="1" i="0" u="none" strike="noStrike" kern="1200" cap="none" spc="0" normalizeH="0" baseline="0" noProof="0" dirty="0" err="1">
                <a:ln>
                  <a:noFill/>
                </a:ln>
                <a:gradFill>
                  <a:gsLst>
                    <a:gs pos="0">
                      <a:srgbClr val="0078D3"/>
                    </a:gs>
                    <a:gs pos="100000">
                      <a:srgbClr val="0091E5"/>
                    </a:gs>
                  </a:gsLst>
                  <a:lin ang="2700000" scaled="1"/>
                </a:gradFill>
                <a:effectLst/>
                <a:uLnTx/>
                <a:uFillTx/>
                <a:latin typeface="Segoe UI Semibold"/>
                <a:ea typeface="+mn-ea"/>
                <a:cs typeface="Segoe UI"/>
              </a:rPr>
              <a:t>ai.azure.com</a:t>
            </a:r>
            <a:endParaRPr kumimoji="0" lang="en-US" sz="1765"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4" name="Picture 3" descr="A screenshot of a computer&#10;&#10;Description automatically generated">
            <a:extLst>
              <a:ext uri="{FF2B5EF4-FFF2-40B4-BE49-F238E27FC236}">
                <a16:creationId xmlns:a16="http://schemas.microsoft.com/office/drawing/2014/main" id="{CF72E452-1817-BDC5-F752-AE4DEFBD0F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6933" y="1329832"/>
            <a:ext cx="9940884" cy="5528168"/>
          </a:xfrm>
          <a:prstGeom prst="rect">
            <a:avLst/>
          </a:prstGeom>
        </p:spPr>
      </p:pic>
    </p:spTree>
    <p:extLst>
      <p:ext uri="{BB962C8B-B14F-4D97-AF65-F5344CB8AC3E}">
        <p14:creationId xmlns:p14="http://schemas.microsoft.com/office/powerpoint/2010/main" val="271260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descr="High Severity Levels - Descriptions of 8 new levels " hidden="1">
            <a:extLst>
              <a:ext uri="{FF2B5EF4-FFF2-40B4-BE49-F238E27FC236}">
                <a16:creationId xmlns:a16="http://schemas.microsoft.com/office/drawing/2014/main" id="{F0979D7E-D038-C0B4-4E28-7D2C379729B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3" name="think-cell data - do not delete" descr="High Severity Levels - Descriptions of 8 new levels " hidden="1">
                        <a:extLst>
                          <a:ext uri="{FF2B5EF4-FFF2-40B4-BE49-F238E27FC236}">
                            <a16:creationId xmlns:a16="http://schemas.microsoft.com/office/drawing/2014/main" id="{F0979D7E-D038-C0B4-4E28-7D2C379729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6" name="Title 25">
            <a:extLst>
              <a:ext uri="{FF2B5EF4-FFF2-40B4-BE49-F238E27FC236}">
                <a16:creationId xmlns:a16="http://schemas.microsoft.com/office/drawing/2014/main" id="{AAE59F58-C9BB-E31D-32FA-3072BFBCD1A0}"/>
              </a:ext>
            </a:extLst>
          </p:cNvPr>
          <p:cNvSpPr>
            <a:spLocks noGrp="1"/>
          </p:cNvSpPr>
          <p:nvPr>
            <p:ph type="title" idx="4294967295"/>
          </p:nvPr>
        </p:nvSpPr>
        <p:spPr>
          <a:xfrm>
            <a:off x="586651" y="210458"/>
            <a:ext cx="11017250" cy="554038"/>
          </a:xfrm>
          <a:prstGeom prst="rect">
            <a:avLst/>
          </a:prstGeom>
        </p:spPr>
        <p:txBody>
          <a:bodyPr vert="horz"/>
          <a:lstStyle/>
          <a:p>
            <a:r>
              <a:rPr lang="en-US" dirty="0">
                <a:gradFill>
                  <a:gsLst>
                    <a:gs pos="0">
                      <a:schemeClr val="accent1"/>
                    </a:gs>
                    <a:gs pos="100000">
                      <a:schemeClr val="accent4"/>
                    </a:gs>
                  </a:gsLst>
                  <a:lin ang="1380000" scaled="0"/>
                </a:gradFill>
              </a:rPr>
              <a:t>Exploring the Models</a:t>
            </a:r>
          </a:p>
        </p:txBody>
      </p:sp>
      <p:sp>
        <p:nvSpPr>
          <p:cNvPr id="13" name="TextBox 12">
            <a:extLst>
              <a:ext uri="{FF2B5EF4-FFF2-40B4-BE49-F238E27FC236}">
                <a16:creationId xmlns:a16="http://schemas.microsoft.com/office/drawing/2014/main" id="{F8558261-218F-BC72-AE4C-443AE30A26BD}"/>
              </a:ext>
            </a:extLst>
          </p:cNvPr>
          <p:cNvSpPr txBox="1"/>
          <p:nvPr/>
        </p:nvSpPr>
        <p:spPr>
          <a:xfrm>
            <a:off x="720584" y="849398"/>
            <a:ext cx="6761480" cy="276999"/>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gradFill>
                  <a:gsLst>
                    <a:gs pos="0">
                      <a:srgbClr val="0078D3"/>
                    </a:gs>
                    <a:gs pos="100000">
                      <a:srgbClr val="0091E5"/>
                    </a:gs>
                  </a:gsLst>
                  <a:lin ang="2700000" scaled="1"/>
                </a:gradFill>
                <a:effectLst/>
                <a:uLnTx/>
                <a:uFillTx/>
                <a:latin typeface="Segoe UI Semibold"/>
                <a:ea typeface="+mn-ea"/>
                <a:cs typeface="Segoe UI"/>
              </a:rPr>
              <a:t>Azure AI Studio</a:t>
            </a:r>
            <a:endParaRPr kumimoji="0" lang="en-US" sz="1765"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4" name="Picture 3" descr="A screenshot of a chat&#10;&#10;Description automatically generated">
            <a:extLst>
              <a:ext uri="{FF2B5EF4-FFF2-40B4-BE49-F238E27FC236}">
                <a16:creationId xmlns:a16="http://schemas.microsoft.com/office/drawing/2014/main" id="{D2EAA295-98F9-57CE-621A-A0C7D335E6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3260" y="0"/>
            <a:ext cx="3884414" cy="6858000"/>
          </a:xfrm>
          <a:prstGeom prst="rect">
            <a:avLst/>
          </a:prstGeom>
        </p:spPr>
      </p:pic>
    </p:spTree>
    <p:extLst>
      <p:ext uri="{BB962C8B-B14F-4D97-AF65-F5344CB8AC3E}">
        <p14:creationId xmlns:p14="http://schemas.microsoft.com/office/powerpoint/2010/main" val="392929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descr="High Severity Levels - Descriptions of 8 new levels " hidden="1">
            <a:extLst>
              <a:ext uri="{FF2B5EF4-FFF2-40B4-BE49-F238E27FC236}">
                <a16:creationId xmlns:a16="http://schemas.microsoft.com/office/drawing/2014/main" id="{F0979D7E-D038-C0B4-4E28-7D2C379729B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3" name="think-cell data - do not delete" descr="High Severity Levels - Descriptions of 8 new levels " hidden="1">
                        <a:extLst>
                          <a:ext uri="{FF2B5EF4-FFF2-40B4-BE49-F238E27FC236}">
                            <a16:creationId xmlns:a16="http://schemas.microsoft.com/office/drawing/2014/main" id="{F0979D7E-D038-C0B4-4E28-7D2C379729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6" name="Title 25">
            <a:extLst>
              <a:ext uri="{FF2B5EF4-FFF2-40B4-BE49-F238E27FC236}">
                <a16:creationId xmlns:a16="http://schemas.microsoft.com/office/drawing/2014/main" id="{AAE59F58-C9BB-E31D-32FA-3072BFBCD1A0}"/>
              </a:ext>
            </a:extLst>
          </p:cNvPr>
          <p:cNvSpPr>
            <a:spLocks noGrp="1"/>
          </p:cNvSpPr>
          <p:nvPr>
            <p:ph type="title" idx="4294967295"/>
          </p:nvPr>
        </p:nvSpPr>
        <p:spPr>
          <a:xfrm>
            <a:off x="586651" y="210458"/>
            <a:ext cx="11017250" cy="554038"/>
          </a:xfrm>
          <a:prstGeom prst="rect">
            <a:avLst/>
          </a:prstGeom>
        </p:spPr>
        <p:txBody>
          <a:bodyPr vert="horz"/>
          <a:lstStyle/>
          <a:p>
            <a:r>
              <a:rPr lang="en-US" dirty="0">
                <a:gradFill>
                  <a:gsLst>
                    <a:gs pos="0">
                      <a:schemeClr val="accent1"/>
                    </a:gs>
                    <a:gs pos="100000">
                      <a:schemeClr val="accent4"/>
                    </a:gs>
                  </a:gsLst>
                  <a:lin ang="1380000" scaled="0"/>
                </a:gradFill>
              </a:rPr>
              <a:t>Exploring the Models</a:t>
            </a:r>
          </a:p>
        </p:txBody>
      </p:sp>
      <p:sp>
        <p:nvSpPr>
          <p:cNvPr id="13" name="TextBox 12">
            <a:extLst>
              <a:ext uri="{FF2B5EF4-FFF2-40B4-BE49-F238E27FC236}">
                <a16:creationId xmlns:a16="http://schemas.microsoft.com/office/drawing/2014/main" id="{F8558261-218F-BC72-AE4C-443AE30A26BD}"/>
              </a:ext>
            </a:extLst>
          </p:cNvPr>
          <p:cNvSpPr txBox="1"/>
          <p:nvPr/>
        </p:nvSpPr>
        <p:spPr>
          <a:xfrm>
            <a:off x="720584" y="849398"/>
            <a:ext cx="6761480" cy="276999"/>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gradFill>
                  <a:gsLst>
                    <a:gs pos="0">
                      <a:srgbClr val="0078D3"/>
                    </a:gs>
                    <a:gs pos="100000">
                      <a:srgbClr val="0091E5"/>
                    </a:gs>
                  </a:gsLst>
                  <a:lin ang="2700000" scaled="1"/>
                </a:gradFill>
                <a:effectLst/>
                <a:uLnTx/>
                <a:uFillTx/>
                <a:latin typeface="Segoe UI Semibold"/>
                <a:ea typeface="+mn-ea"/>
                <a:cs typeface="Segoe UI"/>
              </a:rPr>
              <a:t>Azure AI Studio</a:t>
            </a:r>
            <a:endParaRPr kumimoji="0" lang="en-US" sz="1765"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5" name="Picture 4" descr="A screenshot of a computer&#10;&#10;Description automatically generated">
            <a:extLst>
              <a:ext uri="{FF2B5EF4-FFF2-40B4-BE49-F238E27FC236}">
                <a16:creationId xmlns:a16="http://schemas.microsoft.com/office/drawing/2014/main" id="{AA3624B9-D6B7-4F56-23DB-F030A074B7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1406" y="1678455"/>
            <a:ext cx="9521127" cy="5179545"/>
          </a:xfrm>
          <a:prstGeom prst="rect">
            <a:avLst/>
          </a:prstGeom>
        </p:spPr>
      </p:pic>
    </p:spTree>
    <p:extLst>
      <p:ext uri="{BB962C8B-B14F-4D97-AF65-F5344CB8AC3E}">
        <p14:creationId xmlns:p14="http://schemas.microsoft.com/office/powerpoint/2010/main" val="390880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descr="High Severity Levels - Descriptions of 8 new levels " hidden="1">
            <a:extLst>
              <a:ext uri="{FF2B5EF4-FFF2-40B4-BE49-F238E27FC236}">
                <a16:creationId xmlns:a16="http://schemas.microsoft.com/office/drawing/2014/main" id="{F0979D7E-D038-C0B4-4E28-7D2C379729B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3" name="think-cell data - do not delete" descr="High Severity Levels - Descriptions of 8 new levels " hidden="1">
                        <a:extLst>
                          <a:ext uri="{FF2B5EF4-FFF2-40B4-BE49-F238E27FC236}">
                            <a16:creationId xmlns:a16="http://schemas.microsoft.com/office/drawing/2014/main" id="{F0979D7E-D038-C0B4-4E28-7D2C379729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6" name="Title 25">
            <a:extLst>
              <a:ext uri="{FF2B5EF4-FFF2-40B4-BE49-F238E27FC236}">
                <a16:creationId xmlns:a16="http://schemas.microsoft.com/office/drawing/2014/main" id="{AAE59F58-C9BB-E31D-32FA-3072BFBCD1A0}"/>
              </a:ext>
            </a:extLst>
          </p:cNvPr>
          <p:cNvSpPr>
            <a:spLocks noGrp="1"/>
          </p:cNvSpPr>
          <p:nvPr>
            <p:ph type="title" idx="4294967295"/>
          </p:nvPr>
        </p:nvSpPr>
        <p:spPr>
          <a:xfrm>
            <a:off x="586651" y="210458"/>
            <a:ext cx="11017250" cy="554038"/>
          </a:xfrm>
          <a:prstGeom prst="rect">
            <a:avLst/>
          </a:prstGeom>
        </p:spPr>
        <p:txBody>
          <a:bodyPr vert="horz"/>
          <a:lstStyle/>
          <a:p>
            <a:r>
              <a:rPr lang="en-US" dirty="0">
                <a:gradFill>
                  <a:gsLst>
                    <a:gs pos="0">
                      <a:schemeClr val="accent1"/>
                    </a:gs>
                    <a:gs pos="100000">
                      <a:schemeClr val="accent4"/>
                    </a:gs>
                  </a:gsLst>
                  <a:lin ang="1380000" scaled="0"/>
                </a:gradFill>
              </a:rPr>
              <a:t>Comparing Models </a:t>
            </a:r>
          </a:p>
        </p:txBody>
      </p:sp>
      <p:sp>
        <p:nvSpPr>
          <p:cNvPr id="13" name="TextBox 12">
            <a:extLst>
              <a:ext uri="{FF2B5EF4-FFF2-40B4-BE49-F238E27FC236}">
                <a16:creationId xmlns:a16="http://schemas.microsoft.com/office/drawing/2014/main" id="{F8558261-218F-BC72-AE4C-443AE30A26BD}"/>
              </a:ext>
            </a:extLst>
          </p:cNvPr>
          <p:cNvSpPr txBox="1"/>
          <p:nvPr/>
        </p:nvSpPr>
        <p:spPr>
          <a:xfrm>
            <a:off x="720584" y="849398"/>
            <a:ext cx="6761480" cy="276999"/>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gradFill>
                  <a:gsLst>
                    <a:gs pos="0">
                      <a:srgbClr val="0078D3"/>
                    </a:gs>
                    <a:gs pos="100000">
                      <a:srgbClr val="0091E5"/>
                    </a:gs>
                  </a:gsLst>
                  <a:lin ang="2700000" scaled="1"/>
                </a:gradFill>
                <a:effectLst/>
                <a:uLnTx/>
                <a:uFillTx/>
                <a:latin typeface="Segoe UI Semibold"/>
                <a:ea typeface="+mn-ea"/>
                <a:cs typeface="Segoe UI"/>
              </a:rPr>
              <a:t>Azure AI Studio</a:t>
            </a:r>
            <a:endParaRPr kumimoji="0" lang="en-US" sz="1765"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5" name="Picture 4" descr="A screenshot of a computer&#10;&#10;Description automatically generated">
            <a:extLst>
              <a:ext uri="{FF2B5EF4-FFF2-40B4-BE49-F238E27FC236}">
                <a16:creationId xmlns:a16="http://schemas.microsoft.com/office/drawing/2014/main" id="{CBB6F387-0559-3D03-7D19-C655531F2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3869" y="0"/>
            <a:ext cx="7158131" cy="6858000"/>
          </a:xfrm>
          <a:prstGeom prst="rect">
            <a:avLst/>
          </a:prstGeom>
        </p:spPr>
      </p:pic>
    </p:spTree>
    <p:extLst>
      <p:ext uri="{BB962C8B-B14F-4D97-AF65-F5344CB8AC3E}">
        <p14:creationId xmlns:p14="http://schemas.microsoft.com/office/powerpoint/2010/main" val="330627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descr="High Severity Levels - Descriptions of 8 new levels " hidden="1">
            <a:extLst>
              <a:ext uri="{FF2B5EF4-FFF2-40B4-BE49-F238E27FC236}">
                <a16:creationId xmlns:a16="http://schemas.microsoft.com/office/drawing/2014/main" id="{F0979D7E-D038-C0B4-4E28-7D2C379729B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3" name="think-cell data - do not delete" descr="High Severity Levels - Descriptions of 8 new levels " hidden="1">
                        <a:extLst>
                          <a:ext uri="{FF2B5EF4-FFF2-40B4-BE49-F238E27FC236}">
                            <a16:creationId xmlns:a16="http://schemas.microsoft.com/office/drawing/2014/main" id="{F0979D7E-D038-C0B4-4E28-7D2C379729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6" name="Title 25">
            <a:extLst>
              <a:ext uri="{FF2B5EF4-FFF2-40B4-BE49-F238E27FC236}">
                <a16:creationId xmlns:a16="http://schemas.microsoft.com/office/drawing/2014/main" id="{AAE59F58-C9BB-E31D-32FA-3072BFBCD1A0}"/>
              </a:ext>
            </a:extLst>
          </p:cNvPr>
          <p:cNvSpPr>
            <a:spLocks noGrp="1"/>
          </p:cNvSpPr>
          <p:nvPr>
            <p:ph type="title" idx="4294967295"/>
          </p:nvPr>
        </p:nvSpPr>
        <p:spPr>
          <a:xfrm>
            <a:off x="586651" y="210458"/>
            <a:ext cx="11017250" cy="554038"/>
          </a:xfrm>
          <a:prstGeom prst="rect">
            <a:avLst/>
          </a:prstGeom>
        </p:spPr>
        <p:txBody>
          <a:bodyPr vert="horz"/>
          <a:lstStyle/>
          <a:p>
            <a:r>
              <a:rPr lang="en-US" dirty="0">
                <a:gradFill>
                  <a:gsLst>
                    <a:gs pos="0">
                      <a:schemeClr val="accent1"/>
                    </a:gs>
                    <a:gs pos="100000">
                      <a:schemeClr val="accent4"/>
                    </a:gs>
                  </a:gsLst>
                  <a:lin ang="1380000" scaled="0"/>
                </a:gradFill>
              </a:rPr>
              <a:t>Improving Results </a:t>
            </a:r>
          </a:p>
        </p:txBody>
      </p:sp>
      <p:pic>
        <p:nvPicPr>
          <p:cNvPr id="4" name="Picture 3" descr="A diagram of a model&#10;&#10;Description automatically generated with medium confidence">
            <a:extLst>
              <a:ext uri="{FF2B5EF4-FFF2-40B4-BE49-F238E27FC236}">
                <a16:creationId xmlns:a16="http://schemas.microsoft.com/office/drawing/2014/main" id="{D88D7BC4-618E-3755-31A0-184B52D29B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8107" y="1211299"/>
            <a:ext cx="9714539" cy="4940300"/>
          </a:xfrm>
          <a:prstGeom prst="rect">
            <a:avLst/>
          </a:prstGeom>
        </p:spPr>
      </p:pic>
      <p:sp>
        <p:nvSpPr>
          <p:cNvPr id="6" name="TextBox 5">
            <a:extLst>
              <a:ext uri="{FF2B5EF4-FFF2-40B4-BE49-F238E27FC236}">
                <a16:creationId xmlns:a16="http://schemas.microsoft.com/office/drawing/2014/main" id="{EDE345C2-61C4-29A8-546D-F725869089AE}"/>
              </a:ext>
            </a:extLst>
          </p:cNvPr>
          <p:cNvSpPr txBox="1"/>
          <p:nvPr/>
        </p:nvSpPr>
        <p:spPr>
          <a:xfrm>
            <a:off x="720584" y="6444513"/>
            <a:ext cx="7187737" cy="307777"/>
          </a:xfrm>
          <a:prstGeom prst="rect">
            <a:avLst/>
          </a:prstGeom>
          <a:noFill/>
        </p:spPr>
        <p:txBody>
          <a:bodyPr wrap="none" lIns="0" tIns="0" rIns="0" bIns="0" rtlCol="0">
            <a:spAutoFit/>
          </a:bodyPr>
          <a:lstStyle/>
          <a:p>
            <a:pPr algn="l"/>
            <a:r>
              <a:rPr lang="en-GB" sz="2000" b="0" i="0" dirty="0" err="1">
                <a:solidFill>
                  <a:srgbClr val="C9D1D9"/>
                </a:solidFill>
                <a:effectLst/>
                <a:latin typeface="-apple-system"/>
              </a:rPr>
              <a:t>Img</a:t>
            </a:r>
            <a:r>
              <a:rPr lang="en-GB" sz="2000" b="0" i="0" dirty="0">
                <a:solidFill>
                  <a:srgbClr val="C9D1D9"/>
                </a:solidFill>
                <a:effectLst/>
                <a:latin typeface="-apple-system"/>
              </a:rPr>
              <a:t> source: </a:t>
            </a:r>
            <a:r>
              <a:rPr lang="en-GB" sz="2000" b="0" i="0" u="sng" dirty="0">
                <a:effectLst/>
                <a:latin typeface="-apple-system"/>
                <a:hlinkClick r:id="rId7"/>
              </a:rPr>
              <a:t>Four Ways that Enterprises Deploy LLMs | Fiddler AI Blog</a:t>
            </a:r>
            <a:endParaRPr lang="en-SE" sz="2000" dirty="0" err="1"/>
          </a:p>
        </p:txBody>
      </p:sp>
    </p:spTree>
    <p:extLst>
      <p:ext uri="{BB962C8B-B14F-4D97-AF65-F5344CB8AC3E}">
        <p14:creationId xmlns:p14="http://schemas.microsoft.com/office/powerpoint/2010/main" val="249498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s face on a purple background&#10;&#10;Description automatically generated">
            <a:extLst>
              <a:ext uri="{FF2B5EF4-FFF2-40B4-BE49-F238E27FC236}">
                <a16:creationId xmlns:a16="http://schemas.microsoft.com/office/drawing/2014/main" id="{0A49B558-E70B-82B2-5EFF-8C9F98E7C0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56" y="564445"/>
            <a:ext cx="5508978" cy="3098800"/>
          </a:xfrm>
          <a:prstGeom prst="rect">
            <a:avLst/>
          </a:prstGeom>
        </p:spPr>
      </p:pic>
      <p:pic>
        <p:nvPicPr>
          <p:cNvPr id="7" name="Picture 6" descr="A person and person's face on a black background&#10;&#10;Description automatically generated">
            <a:extLst>
              <a:ext uri="{FF2B5EF4-FFF2-40B4-BE49-F238E27FC236}">
                <a16:creationId xmlns:a16="http://schemas.microsoft.com/office/drawing/2014/main" id="{EB0F7471-3F70-D2CB-312B-575372714D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4044" y="3330223"/>
            <a:ext cx="5508978" cy="3098800"/>
          </a:xfrm>
          <a:prstGeom prst="rect">
            <a:avLst/>
          </a:prstGeom>
        </p:spPr>
      </p:pic>
    </p:spTree>
    <p:extLst>
      <p:ext uri="{BB962C8B-B14F-4D97-AF65-F5344CB8AC3E}">
        <p14:creationId xmlns:p14="http://schemas.microsoft.com/office/powerpoint/2010/main" val="6308722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E26423-F2C3-4428-A834-95600F9CE158}"/>
              </a:ext>
            </a:extLst>
          </p:cNvPr>
          <p:cNvSpPr>
            <a:spLocks noGrp="1"/>
          </p:cNvSpPr>
          <p:nvPr>
            <p:ph type="title" idx="4294967295"/>
          </p:nvPr>
        </p:nvSpPr>
        <p:spPr>
          <a:xfrm>
            <a:off x="534897" y="1803225"/>
            <a:ext cx="10099236" cy="1074648"/>
          </a:xfrm>
          <a:prstGeom prst="rect">
            <a:avLst/>
          </a:prstGeom>
        </p:spPr>
        <p:txBody>
          <a:bodyPr/>
          <a:lstStyle/>
          <a:p>
            <a:r>
              <a:rPr lang="en-US" sz="7200" dirty="0">
                <a:gradFill flip="none" rotWithShape="1">
                  <a:gsLst>
                    <a:gs pos="0">
                      <a:schemeClr val="accent1"/>
                    </a:gs>
                    <a:gs pos="100000">
                      <a:schemeClr val="accent4"/>
                    </a:gs>
                  </a:gsLst>
                  <a:lin ang="0" scaled="1"/>
                  <a:tileRect/>
                </a:gradFill>
              </a:rPr>
              <a:t>Tools Available to Build with Generative AI</a:t>
            </a:r>
          </a:p>
        </p:txBody>
      </p:sp>
      <p:sp>
        <p:nvSpPr>
          <p:cNvPr id="4" name="Text Placeholder 3">
            <a:extLst>
              <a:ext uri="{FF2B5EF4-FFF2-40B4-BE49-F238E27FC236}">
                <a16:creationId xmlns:a16="http://schemas.microsoft.com/office/drawing/2014/main" id="{A1CFED3A-2088-3C1B-DEA8-2EC59B991B03}"/>
              </a:ext>
            </a:extLst>
          </p:cNvPr>
          <p:cNvSpPr>
            <a:spLocks noGrp="1"/>
          </p:cNvSpPr>
          <p:nvPr>
            <p:ph type="body" sz="quarter" idx="4294967295"/>
          </p:nvPr>
        </p:nvSpPr>
        <p:spPr>
          <a:xfrm>
            <a:off x="534897" y="4652610"/>
            <a:ext cx="9144000" cy="677862"/>
          </a:xfrm>
          <a:prstGeom prst="rect">
            <a:avLst/>
          </a:prstGeom>
        </p:spPr>
        <p:txBody>
          <a:bodyPr/>
          <a:lstStyle/>
          <a:p>
            <a:pPr marL="0" indent="0">
              <a:buNone/>
            </a:pPr>
            <a:r>
              <a:rPr lang="en-US" dirty="0">
                <a:solidFill>
                  <a:schemeClr val="bg2"/>
                </a:solidFill>
              </a:rPr>
              <a:t>What is out there and when to use it</a:t>
            </a:r>
          </a:p>
        </p:txBody>
      </p:sp>
    </p:spTree>
    <p:extLst>
      <p:ext uri="{BB962C8B-B14F-4D97-AF65-F5344CB8AC3E}">
        <p14:creationId xmlns:p14="http://schemas.microsoft.com/office/powerpoint/2010/main" val="163198230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D026DF-5D1F-4DD6-32A5-B98ABA14F6CA}"/>
              </a:ext>
            </a:extLst>
          </p:cNvPr>
          <p:cNvSpPr>
            <a:spLocks noGrp="1"/>
          </p:cNvSpPr>
          <p:nvPr>
            <p:ph type="title" idx="4294967295"/>
          </p:nvPr>
        </p:nvSpPr>
        <p:spPr>
          <a:xfrm>
            <a:off x="157851" y="2744253"/>
            <a:ext cx="9070816" cy="13694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a:pPr>
            <a:r>
              <a:rPr kumimoji="0" lang="en-US" sz="4400" b="1" i="0" u="none" strike="noStrike" kern="1200" cap="none" spc="0" normalizeH="0" baseline="0" noProof="0" dirty="0">
                <a:ln>
                  <a:noFill/>
                </a:ln>
                <a:solidFill>
                  <a:schemeClr val="bg1"/>
                </a:solidFill>
                <a:effectLst/>
                <a:uLnTx/>
                <a:uFillTx/>
                <a:latin typeface="Segoe UI Variable Display Semibold" pitchFamily="2" charset="0"/>
                <a:ea typeface="+mn-ea"/>
                <a:cs typeface="Segoe UI" panose="020B0502040204020203" pitchFamily="34" charset="0"/>
              </a:rPr>
              <a:t>Generative AI Bootcamp </a:t>
            </a:r>
          </a:p>
        </p:txBody>
      </p:sp>
      <p:sp>
        <p:nvSpPr>
          <p:cNvPr id="4" name="Text Placeholder 3">
            <a:extLst>
              <a:ext uri="{FF2B5EF4-FFF2-40B4-BE49-F238E27FC236}">
                <a16:creationId xmlns:a16="http://schemas.microsoft.com/office/drawing/2014/main" id="{5A311350-6711-DCA0-D1A5-7FA5BD35FB6A}"/>
              </a:ext>
            </a:extLst>
          </p:cNvPr>
          <p:cNvSpPr>
            <a:spLocks noGrp="1"/>
          </p:cNvSpPr>
          <p:nvPr>
            <p:ph type="body" sz="quarter" idx="12"/>
          </p:nvPr>
        </p:nvSpPr>
        <p:spPr>
          <a:xfrm>
            <a:off x="157851" y="4178293"/>
            <a:ext cx="6635456" cy="710063"/>
          </a:xfrm>
        </p:spPr>
        <p:txBody>
          <a:bodyPr/>
          <a:lstStyle/>
          <a:p>
            <a:r>
              <a:rPr lang="en-US" dirty="0"/>
              <a:t>Leveling Up Your Generative AI in 3 hours or Less! </a:t>
            </a:r>
          </a:p>
        </p:txBody>
      </p:sp>
    </p:spTree>
    <p:extLst>
      <p:ext uri="{BB962C8B-B14F-4D97-AF65-F5344CB8AC3E}">
        <p14:creationId xmlns:p14="http://schemas.microsoft.com/office/powerpoint/2010/main" val="166960290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2305D-4FFE-4D6C-9DE3-240D41E9CCAF}"/>
              </a:ext>
            </a:extLst>
          </p:cNvPr>
          <p:cNvSpPr>
            <a:spLocks noGrp="1"/>
          </p:cNvSpPr>
          <p:nvPr>
            <p:ph type="title" idx="4294967295"/>
          </p:nvPr>
        </p:nvSpPr>
        <p:spPr>
          <a:xfrm>
            <a:off x="587375" y="546098"/>
            <a:ext cx="11017250" cy="1108075"/>
          </a:xfrm>
          <a:prstGeom prst="rect">
            <a:avLst/>
          </a:prstGeom>
        </p:spPr>
        <p:txBody>
          <a:bodyPr/>
          <a:lstStyle/>
          <a:p>
            <a:pPr algn="ctr"/>
            <a:r>
              <a:rPr lang="en-US" sz="4000" dirty="0">
                <a:gradFill flip="none" rotWithShape="1">
                  <a:gsLst>
                    <a:gs pos="0">
                      <a:schemeClr val="accent1"/>
                    </a:gs>
                    <a:gs pos="100000">
                      <a:schemeClr val="accent4"/>
                    </a:gs>
                  </a:gsLst>
                  <a:lin ang="0" scaled="1"/>
                  <a:tileRect/>
                </a:gradFill>
              </a:rPr>
              <a:t>Generative AI Applications </a:t>
            </a:r>
            <a:br>
              <a:rPr lang="en-US" dirty="0">
                <a:gradFill flip="none" rotWithShape="1">
                  <a:gsLst>
                    <a:gs pos="0">
                      <a:schemeClr val="accent1"/>
                    </a:gs>
                    <a:gs pos="100000">
                      <a:schemeClr val="accent2"/>
                    </a:gs>
                  </a:gsLst>
                  <a:lin ang="2700000" scaled="1"/>
                  <a:tileRect/>
                </a:gradFill>
              </a:rPr>
            </a:br>
            <a:r>
              <a:rPr lang="en-US" dirty="0">
                <a:solidFill>
                  <a:schemeClr val="bg2"/>
                </a:solidFill>
              </a:rPr>
              <a:t>Common Use Cases </a:t>
            </a:r>
          </a:p>
        </p:txBody>
      </p:sp>
      <p:sp>
        <p:nvSpPr>
          <p:cNvPr id="16" name="TextBox 15">
            <a:extLst>
              <a:ext uri="{FF2B5EF4-FFF2-40B4-BE49-F238E27FC236}">
                <a16:creationId xmlns:a16="http://schemas.microsoft.com/office/drawing/2014/main" id="{57E6158B-1515-C4BA-DEEF-64A7B1A1AA96}"/>
              </a:ext>
            </a:extLst>
          </p:cNvPr>
          <p:cNvSpPr txBox="1"/>
          <p:nvPr/>
        </p:nvSpPr>
        <p:spPr>
          <a:xfrm>
            <a:off x="2266589" y="4389528"/>
            <a:ext cx="2286000" cy="430887"/>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5E5E5E"/>
                </a:solidFill>
                <a:effectLst/>
                <a:uLnTx/>
                <a:uFillTx/>
                <a:latin typeface="Segoe UI Semibold"/>
                <a:ea typeface="+mn-ea"/>
                <a:cs typeface="+mn-cs"/>
              </a:rPr>
              <a:t>Text </a:t>
            </a:r>
          </a:p>
        </p:txBody>
      </p:sp>
      <p:sp>
        <p:nvSpPr>
          <p:cNvPr id="18" name="TextBox 17">
            <a:extLst>
              <a:ext uri="{FF2B5EF4-FFF2-40B4-BE49-F238E27FC236}">
                <a16:creationId xmlns:a16="http://schemas.microsoft.com/office/drawing/2014/main" id="{08C31B81-5C1F-AB23-8D9F-055BC74D8D1D}"/>
              </a:ext>
            </a:extLst>
          </p:cNvPr>
          <p:cNvSpPr txBox="1"/>
          <p:nvPr/>
        </p:nvSpPr>
        <p:spPr>
          <a:xfrm>
            <a:off x="7507807" y="4433156"/>
            <a:ext cx="2286000" cy="43088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5E5E5E"/>
                </a:solidFill>
                <a:effectLst/>
                <a:uLnTx/>
                <a:uFillTx/>
                <a:latin typeface="Segoe UI Semibold"/>
                <a:ea typeface="+mn-ea"/>
                <a:cs typeface="+mn-cs"/>
              </a:rPr>
              <a:t>Image</a:t>
            </a:r>
          </a:p>
        </p:txBody>
      </p:sp>
      <p:pic>
        <p:nvPicPr>
          <p:cNvPr id="3" name="Graphic 2" descr="Images with solid fill">
            <a:extLst>
              <a:ext uri="{FF2B5EF4-FFF2-40B4-BE49-F238E27FC236}">
                <a16:creationId xmlns:a16="http://schemas.microsoft.com/office/drawing/2014/main" id="{67E477CE-97B9-2F02-0211-C8CCFE05CB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1474" y="2628230"/>
            <a:ext cx="1378667" cy="1378667"/>
          </a:xfrm>
          <a:prstGeom prst="rect">
            <a:avLst/>
          </a:prstGeom>
          <a:effectLst>
            <a:outerShdw blurRad="76200" dist="12700" dir="2700000" sy="-23000" kx="-800400" algn="bl" rotWithShape="0">
              <a:prstClr val="black">
                <a:alpha val="20000"/>
              </a:prstClr>
            </a:outerShdw>
          </a:effectLst>
        </p:spPr>
      </p:pic>
      <p:pic>
        <p:nvPicPr>
          <p:cNvPr id="11" name="Graphic 10" descr="Chat bubble with solid fill">
            <a:extLst>
              <a:ext uri="{FF2B5EF4-FFF2-40B4-BE49-F238E27FC236}">
                <a16:creationId xmlns:a16="http://schemas.microsoft.com/office/drawing/2014/main" id="{3B4946DE-EEC6-662B-4F33-04E2A6B939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20256" y="2641478"/>
            <a:ext cx="1378667" cy="1378667"/>
          </a:xfrm>
          <a:prstGeom prst="rect">
            <a:avLst/>
          </a:prstGeom>
          <a:effectLst>
            <a:outerShdw blurRad="76200" dist="12700" dir="2700000" sy="-23000" kx="-800400" algn="bl" rotWithShape="0">
              <a:prstClr val="black">
                <a:alpha val="20000"/>
              </a:prstClr>
            </a:outerShdw>
          </a:effectLst>
        </p:spPr>
      </p:pic>
      <p:sp>
        <p:nvSpPr>
          <p:cNvPr id="12" name="Oval 11" descr="Text">
            <a:extLst>
              <a:ext uri="{FF2B5EF4-FFF2-40B4-BE49-F238E27FC236}">
                <a16:creationId xmlns:a16="http://schemas.microsoft.com/office/drawing/2014/main" id="{6189FCB5-9323-2923-4ABC-C942394DE002}"/>
              </a:ext>
              <a:ext uri="{C183D7F6-B498-43B3-948B-1728B52AA6E4}">
                <adec:decorative xmlns:adec="http://schemas.microsoft.com/office/drawing/2017/decorative" val="0"/>
              </a:ext>
            </a:extLst>
          </p:cNvPr>
          <p:cNvSpPr/>
          <p:nvPr/>
        </p:nvSpPr>
        <p:spPr bwMode="auto">
          <a:xfrm>
            <a:off x="2489682" y="2335082"/>
            <a:ext cx="1839817" cy="1738716"/>
          </a:xfrm>
          <a:prstGeom prst="ellipse">
            <a:avLst/>
          </a:prstGeom>
          <a:noFill/>
          <a:ln w="50800">
            <a:gradFill>
              <a:gsLst>
                <a:gs pos="0">
                  <a:schemeClr val="accent2"/>
                </a:gs>
                <a:gs pos="100000">
                  <a:schemeClr val="accent4"/>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3" name="Oval 12" descr="Image">
            <a:extLst>
              <a:ext uri="{FF2B5EF4-FFF2-40B4-BE49-F238E27FC236}">
                <a16:creationId xmlns:a16="http://schemas.microsoft.com/office/drawing/2014/main" id="{754C3371-6A0E-C5DA-AE9A-6A05E67878EE}"/>
              </a:ext>
            </a:extLst>
          </p:cNvPr>
          <p:cNvSpPr/>
          <p:nvPr/>
        </p:nvSpPr>
        <p:spPr bwMode="auto">
          <a:xfrm>
            <a:off x="7730900" y="2397184"/>
            <a:ext cx="1839817" cy="1738716"/>
          </a:xfrm>
          <a:prstGeom prst="ellipse">
            <a:avLst/>
          </a:prstGeom>
          <a:noFill/>
          <a:ln w="50800">
            <a:gradFill>
              <a:gsLst>
                <a:gs pos="0">
                  <a:schemeClr val="accent2"/>
                </a:gs>
                <a:gs pos="100000">
                  <a:schemeClr val="accent4"/>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6" name="Graphic 88" descr="Magnifying glass with solid fill">
            <a:extLst>
              <a:ext uri="{FF2B5EF4-FFF2-40B4-BE49-F238E27FC236}">
                <a16:creationId xmlns:a16="http://schemas.microsoft.com/office/drawing/2014/main" id="{2F455211-FDE5-E3D4-4A2E-0FB633B956B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68059" y="2628230"/>
            <a:ext cx="1276624" cy="1276624"/>
          </a:xfrm>
          <a:prstGeom prst="rect">
            <a:avLst/>
          </a:prstGeom>
          <a:effectLst>
            <a:outerShdw blurRad="76200" dist="12700" dir="2700000" sy="-23000" kx="-800400" algn="bl" rotWithShape="0">
              <a:prstClr val="black">
                <a:alpha val="20000"/>
              </a:prstClr>
            </a:outerShdw>
          </a:effectLst>
        </p:spPr>
      </p:pic>
      <p:sp>
        <p:nvSpPr>
          <p:cNvPr id="8" name="Oval 7" descr="Text">
            <a:extLst>
              <a:ext uri="{FF2B5EF4-FFF2-40B4-BE49-F238E27FC236}">
                <a16:creationId xmlns:a16="http://schemas.microsoft.com/office/drawing/2014/main" id="{C5D2341C-22FF-6813-902E-7A8AB96CE020}"/>
              </a:ext>
              <a:ext uri="{C183D7F6-B498-43B3-948B-1728B52AA6E4}">
                <adec:decorative xmlns:adec="http://schemas.microsoft.com/office/drawing/2017/decorative" val="0"/>
              </a:ext>
            </a:extLst>
          </p:cNvPr>
          <p:cNvSpPr/>
          <p:nvPr/>
        </p:nvSpPr>
        <p:spPr bwMode="auto">
          <a:xfrm>
            <a:off x="5086462" y="2343539"/>
            <a:ext cx="1839817" cy="1738716"/>
          </a:xfrm>
          <a:prstGeom prst="ellipse">
            <a:avLst/>
          </a:prstGeom>
          <a:noFill/>
          <a:ln w="50800">
            <a:gradFill>
              <a:gsLst>
                <a:gs pos="0">
                  <a:schemeClr val="accent2"/>
                </a:gs>
                <a:gs pos="100000">
                  <a:schemeClr val="accent4"/>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9" name="TextBox 8">
            <a:extLst>
              <a:ext uri="{FF2B5EF4-FFF2-40B4-BE49-F238E27FC236}">
                <a16:creationId xmlns:a16="http://schemas.microsoft.com/office/drawing/2014/main" id="{24AC8F92-48D6-2B48-300D-70EA64AF2C0B}"/>
              </a:ext>
            </a:extLst>
          </p:cNvPr>
          <p:cNvSpPr txBox="1"/>
          <p:nvPr/>
        </p:nvSpPr>
        <p:spPr>
          <a:xfrm>
            <a:off x="2611237" y="4388651"/>
            <a:ext cx="679026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5E5E5E"/>
                </a:solidFill>
                <a:effectLst/>
                <a:uLnTx/>
                <a:uFillTx/>
                <a:latin typeface="Segoe UI Semibold"/>
                <a:ea typeface="+mn-ea"/>
                <a:cs typeface="+mn-cs"/>
              </a:rPr>
              <a:t>Search</a:t>
            </a:r>
          </a:p>
        </p:txBody>
      </p:sp>
    </p:spTree>
    <p:extLst>
      <p:ext uri="{BB962C8B-B14F-4D97-AF65-F5344CB8AC3E}">
        <p14:creationId xmlns:p14="http://schemas.microsoft.com/office/powerpoint/2010/main" val="2653179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E26423-F2C3-4428-A834-95600F9CE158}"/>
              </a:ext>
            </a:extLst>
          </p:cNvPr>
          <p:cNvSpPr>
            <a:spLocks noGrp="1"/>
          </p:cNvSpPr>
          <p:nvPr>
            <p:ph type="title" idx="4294967295"/>
          </p:nvPr>
        </p:nvSpPr>
        <p:spPr>
          <a:xfrm>
            <a:off x="647786" y="2661180"/>
            <a:ext cx="10099236" cy="1074648"/>
          </a:xfrm>
          <a:prstGeom prst="rect">
            <a:avLst/>
          </a:prstGeom>
        </p:spPr>
        <p:txBody>
          <a:bodyPr/>
          <a:lstStyle/>
          <a:p>
            <a:r>
              <a:rPr lang="en-US" sz="7200" dirty="0">
                <a:gradFill flip="none" rotWithShape="1">
                  <a:gsLst>
                    <a:gs pos="0">
                      <a:schemeClr val="accent1"/>
                    </a:gs>
                    <a:gs pos="100000">
                      <a:schemeClr val="accent4"/>
                    </a:gs>
                  </a:gsLst>
                  <a:lin ang="0" scaled="1"/>
                  <a:tileRect/>
                </a:gradFill>
              </a:rPr>
              <a:t>Text Applications </a:t>
            </a:r>
          </a:p>
        </p:txBody>
      </p:sp>
    </p:spTree>
    <p:extLst>
      <p:ext uri="{BB962C8B-B14F-4D97-AF65-F5344CB8AC3E}">
        <p14:creationId xmlns:p14="http://schemas.microsoft.com/office/powerpoint/2010/main" val="195544677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object 9">
            <a:extLst>
              <a:ext uri="{FF2B5EF4-FFF2-40B4-BE49-F238E27FC236}">
                <a16:creationId xmlns:a16="http://schemas.microsoft.com/office/drawing/2014/main" id="{127C6190-F455-FE86-86E9-EA620EC9E1E9}"/>
              </a:ext>
            </a:extLst>
          </p:cNvPr>
          <p:cNvSpPr txBox="1"/>
          <p:nvPr/>
        </p:nvSpPr>
        <p:spPr>
          <a:xfrm>
            <a:off x="478465" y="2364392"/>
            <a:ext cx="5297531" cy="1116739"/>
          </a:xfrm>
          <a:prstGeom prst="rect">
            <a:avLst/>
          </a:prstGeom>
        </p:spPr>
        <p:txBody>
          <a:bodyPr vert="horz" wrap="square" lIns="0" tIns="8659" rIns="0" bIns="0" numCol="1" rtlCol="0" anchor="t">
            <a:spAutoFit/>
          </a:bodyPr>
          <a:lstStyle/>
          <a:p>
            <a:pPr marL="0" marR="0" lvl="0" indent="0" algn="l" defTabSz="635759" rtl="0" eaLnBrk="1" fontAlgn="base" latinLnBrk="0" hangingPunct="1">
              <a:lnSpc>
                <a:spcPct val="100000"/>
              </a:lnSpc>
              <a:spcBef>
                <a:spcPct val="0"/>
              </a:spcBef>
              <a:spcAft>
                <a:spcPts val="818"/>
              </a:spcAft>
              <a:buClrTx/>
              <a:buSzTx/>
              <a:buFontTx/>
              <a:buNone/>
              <a:tabLst/>
              <a:defRPr/>
            </a:pPr>
            <a:r>
              <a:rPr kumimoji="0" lang="en-CA" sz="3600" b="0" i="0" u="none" strike="noStrike" kern="1200" cap="none" spc="-50" normalizeH="0" baseline="0" noProof="0" dirty="0">
                <a:ln w="3175">
                  <a:noFill/>
                </a:ln>
                <a:solidFill>
                  <a:srgbClr val="000000"/>
                </a:solidFill>
                <a:effectLst/>
                <a:uLnTx/>
                <a:uFillTx/>
                <a:latin typeface="Segoe UI Semibold"/>
                <a:ea typeface="+mn-ea"/>
                <a:cs typeface="+mn-cs"/>
              </a:rPr>
              <a:t>LLMs sees prompt as a sequence of tokens..</a:t>
            </a:r>
            <a:endParaRPr kumimoji="0" lang="en-US" sz="3600" b="0" i="0" u="none" strike="noStrike" kern="0" cap="none" spc="0" normalizeH="0" baseline="0" noProof="0" dirty="0">
              <a:ln>
                <a:noFill/>
              </a:ln>
              <a:solidFill>
                <a:srgbClr val="000000"/>
              </a:solidFill>
              <a:effectLst/>
              <a:uLnTx/>
              <a:uFillTx/>
              <a:latin typeface="Segoe UI Semibold"/>
              <a:ea typeface="Segoe UI" pitchFamily="34" charset="0"/>
              <a:cs typeface="Segoe UI"/>
            </a:endParaRPr>
          </a:p>
        </p:txBody>
      </p:sp>
      <p:sp>
        <p:nvSpPr>
          <p:cNvPr id="2" name="Title 1">
            <a:extLst>
              <a:ext uri="{FF2B5EF4-FFF2-40B4-BE49-F238E27FC236}">
                <a16:creationId xmlns:a16="http://schemas.microsoft.com/office/drawing/2014/main" id="{96756047-7E98-3C22-35DB-B6AE9DAFD765}"/>
              </a:ext>
            </a:extLst>
          </p:cNvPr>
          <p:cNvSpPr>
            <a:spLocks noGrp="1"/>
          </p:cNvSpPr>
          <p:nvPr>
            <p:ph type="title" idx="4294967295"/>
          </p:nvPr>
        </p:nvSpPr>
        <p:spPr>
          <a:xfrm>
            <a:off x="1072596" y="172060"/>
            <a:ext cx="11017250" cy="554038"/>
          </a:xfrm>
          <a:prstGeom prst="rect">
            <a:avLst/>
          </a:prstGeom>
        </p:spPr>
        <p:txBody>
          <a:bodyPr/>
          <a:lstStyle/>
          <a:p>
            <a:r>
              <a:rPr lang="en-US" dirty="0">
                <a:solidFill>
                  <a:schemeClr val="bg2"/>
                </a:solidFill>
              </a:rPr>
              <a:t>	</a:t>
            </a:r>
            <a:br>
              <a:rPr lang="en-US" dirty="0">
                <a:gradFill flip="none" rotWithShape="1">
                  <a:gsLst>
                    <a:gs pos="0">
                      <a:schemeClr val="accent2"/>
                    </a:gs>
                    <a:gs pos="100000">
                      <a:schemeClr val="accent4"/>
                    </a:gs>
                  </a:gsLst>
                  <a:path path="circle">
                    <a:fillToRect l="50000" t="130000" r="50000" b="-30000"/>
                  </a:path>
                  <a:tileRect/>
                </a:gradFill>
              </a:rPr>
            </a:br>
            <a:r>
              <a:rPr lang="en-US" dirty="0">
                <a:gradFill flip="none" rotWithShape="1">
                  <a:gsLst>
                    <a:gs pos="0">
                      <a:schemeClr val="accent2"/>
                    </a:gs>
                    <a:gs pos="100000">
                      <a:schemeClr val="accent4"/>
                    </a:gs>
                  </a:gsLst>
                  <a:path path="circle">
                    <a:fillToRect l="50000" t="130000" r="50000" b="-30000"/>
                  </a:path>
                  <a:tileRect/>
                </a:gradFill>
              </a:rPr>
              <a:t>Prompt Engineering </a:t>
            </a:r>
          </a:p>
        </p:txBody>
      </p:sp>
      <p:sp>
        <p:nvSpPr>
          <p:cNvPr id="4" name="TextBox 3">
            <a:extLst>
              <a:ext uri="{FF2B5EF4-FFF2-40B4-BE49-F238E27FC236}">
                <a16:creationId xmlns:a16="http://schemas.microsoft.com/office/drawing/2014/main" id="{696B7FF2-0812-B3AD-E865-43FE2946E7DF}"/>
              </a:ext>
            </a:extLst>
          </p:cNvPr>
          <p:cNvSpPr txBox="1"/>
          <p:nvPr/>
        </p:nvSpPr>
        <p:spPr>
          <a:xfrm>
            <a:off x="1550358" y="1664301"/>
            <a:ext cx="6790266" cy="369332"/>
          </a:xfrm>
          <a:prstGeom prst="rect">
            <a:avLst/>
          </a:prstGeom>
          <a:noFill/>
        </p:spPr>
        <p:txBody>
          <a:bodyPr wrap="square">
            <a:spAutoFit/>
          </a:bodyPr>
          <a:lstStyle/>
          <a:p>
            <a:pPr marL="0" indent="0">
              <a:buNone/>
            </a:pPr>
            <a:r>
              <a:rPr lang="en-US" dirty="0">
                <a:solidFill>
                  <a:schemeClr val="accent1"/>
                </a:solidFill>
              </a:rPr>
              <a:t>How does a Prompt Work? </a:t>
            </a:r>
          </a:p>
        </p:txBody>
      </p:sp>
      <p:pic>
        <p:nvPicPr>
          <p:cNvPr id="13" name="Picture 12" descr="A screenshot of a text box&#10;&#10;Description automatically generated">
            <a:extLst>
              <a:ext uri="{FF2B5EF4-FFF2-40B4-BE49-F238E27FC236}">
                <a16:creationId xmlns:a16="http://schemas.microsoft.com/office/drawing/2014/main" id="{06C16408-3CDC-3863-6B0D-F7A7B808E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4245" y="1153662"/>
            <a:ext cx="6777755" cy="5730928"/>
          </a:xfrm>
          <a:prstGeom prst="rect">
            <a:avLst/>
          </a:prstGeom>
        </p:spPr>
      </p:pic>
    </p:spTree>
    <p:extLst>
      <p:ext uri="{BB962C8B-B14F-4D97-AF65-F5344CB8AC3E}">
        <p14:creationId xmlns:p14="http://schemas.microsoft.com/office/powerpoint/2010/main" val="266790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object 9">
            <a:extLst>
              <a:ext uri="{FF2B5EF4-FFF2-40B4-BE49-F238E27FC236}">
                <a16:creationId xmlns:a16="http://schemas.microsoft.com/office/drawing/2014/main" id="{127C6190-F455-FE86-86E9-EA620EC9E1E9}"/>
              </a:ext>
            </a:extLst>
          </p:cNvPr>
          <p:cNvSpPr txBox="1"/>
          <p:nvPr/>
        </p:nvSpPr>
        <p:spPr>
          <a:xfrm>
            <a:off x="478465" y="2364392"/>
            <a:ext cx="5297531" cy="1116739"/>
          </a:xfrm>
          <a:prstGeom prst="rect">
            <a:avLst/>
          </a:prstGeom>
        </p:spPr>
        <p:txBody>
          <a:bodyPr vert="horz" wrap="square" lIns="0" tIns="8659" rIns="0" bIns="0" numCol="1" rtlCol="0" anchor="t">
            <a:spAutoFit/>
          </a:bodyPr>
          <a:lstStyle/>
          <a:p>
            <a:pPr marL="0" marR="0" lvl="0" indent="0" algn="l" defTabSz="635759" rtl="0" eaLnBrk="1" fontAlgn="base" latinLnBrk="0" hangingPunct="1">
              <a:lnSpc>
                <a:spcPct val="100000"/>
              </a:lnSpc>
              <a:spcBef>
                <a:spcPct val="0"/>
              </a:spcBef>
              <a:spcAft>
                <a:spcPts val="818"/>
              </a:spcAft>
              <a:buClrTx/>
              <a:buSzTx/>
              <a:buFontTx/>
              <a:buNone/>
              <a:tabLst/>
              <a:defRPr/>
            </a:pPr>
            <a:r>
              <a:rPr kumimoji="0" lang="en-CA" sz="3600" b="0" i="0" u="none" strike="noStrike" kern="1200" cap="none" spc="-50" normalizeH="0" baseline="0" noProof="0" dirty="0">
                <a:ln w="3175">
                  <a:noFill/>
                </a:ln>
                <a:solidFill>
                  <a:srgbClr val="000000"/>
                </a:solidFill>
                <a:effectLst/>
                <a:uLnTx/>
                <a:uFillTx/>
                <a:latin typeface="Segoe UI Semibold"/>
                <a:ea typeface="+mn-ea"/>
                <a:cs typeface="+mn-cs"/>
              </a:rPr>
              <a:t>LLMs sees prompt as a sequence of tokens..</a:t>
            </a:r>
            <a:endParaRPr kumimoji="0" lang="en-US" sz="3600" b="0" i="0" u="none" strike="noStrike" kern="0" cap="none" spc="0" normalizeH="0" baseline="0" noProof="0" dirty="0">
              <a:ln>
                <a:noFill/>
              </a:ln>
              <a:solidFill>
                <a:srgbClr val="000000"/>
              </a:solidFill>
              <a:effectLst/>
              <a:uLnTx/>
              <a:uFillTx/>
              <a:latin typeface="Segoe UI Semibold"/>
              <a:ea typeface="Segoe UI" pitchFamily="34" charset="0"/>
              <a:cs typeface="Segoe UI"/>
            </a:endParaRPr>
          </a:p>
        </p:txBody>
      </p:sp>
      <p:sp>
        <p:nvSpPr>
          <p:cNvPr id="2" name="Title 1">
            <a:extLst>
              <a:ext uri="{FF2B5EF4-FFF2-40B4-BE49-F238E27FC236}">
                <a16:creationId xmlns:a16="http://schemas.microsoft.com/office/drawing/2014/main" id="{96756047-7E98-3C22-35DB-B6AE9DAFD765}"/>
              </a:ext>
            </a:extLst>
          </p:cNvPr>
          <p:cNvSpPr>
            <a:spLocks noGrp="1"/>
          </p:cNvSpPr>
          <p:nvPr>
            <p:ph type="title" idx="4294967295"/>
          </p:nvPr>
        </p:nvSpPr>
        <p:spPr>
          <a:xfrm>
            <a:off x="1072596" y="172060"/>
            <a:ext cx="11017250" cy="554038"/>
          </a:xfrm>
          <a:prstGeom prst="rect">
            <a:avLst/>
          </a:prstGeom>
        </p:spPr>
        <p:txBody>
          <a:bodyPr/>
          <a:lstStyle/>
          <a:p>
            <a:r>
              <a:rPr lang="en-US" dirty="0">
                <a:solidFill>
                  <a:schemeClr val="bg2"/>
                </a:solidFill>
              </a:rPr>
              <a:t>	</a:t>
            </a:r>
            <a:br>
              <a:rPr lang="en-US" dirty="0">
                <a:gradFill flip="none" rotWithShape="1">
                  <a:gsLst>
                    <a:gs pos="0">
                      <a:schemeClr val="accent2"/>
                    </a:gs>
                    <a:gs pos="100000">
                      <a:schemeClr val="accent4"/>
                    </a:gs>
                  </a:gsLst>
                  <a:path path="circle">
                    <a:fillToRect l="50000" t="130000" r="50000" b="-30000"/>
                  </a:path>
                  <a:tileRect/>
                </a:gradFill>
              </a:rPr>
            </a:br>
            <a:r>
              <a:rPr lang="en-US" dirty="0">
                <a:gradFill flip="none" rotWithShape="1">
                  <a:gsLst>
                    <a:gs pos="0">
                      <a:schemeClr val="accent2"/>
                    </a:gs>
                    <a:gs pos="100000">
                      <a:schemeClr val="accent4"/>
                    </a:gs>
                  </a:gsLst>
                  <a:path path="circle">
                    <a:fillToRect l="50000" t="130000" r="50000" b="-30000"/>
                  </a:path>
                  <a:tileRect/>
                </a:gradFill>
              </a:rPr>
              <a:t>Prompt Engineering </a:t>
            </a:r>
          </a:p>
        </p:txBody>
      </p:sp>
      <p:sp>
        <p:nvSpPr>
          <p:cNvPr id="4" name="TextBox 3">
            <a:extLst>
              <a:ext uri="{FF2B5EF4-FFF2-40B4-BE49-F238E27FC236}">
                <a16:creationId xmlns:a16="http://schemas.microsoft.com/office/drawing/2014/main" id="{696B7FF2-0812-B3AD-E865-43FE2946E7DF}"/>
              </a:ext>
            </a:extLst>
          </p:cNvPr>
          <p:cNvSpPr txBox="1"/>
          <p:nvPr/>
        </p:nvSpPr>
        <p:spPr>
          <a:xfrm>
            <a:off x="1550358" y="1664301"/>
            <a:ext cx="6790266" cy="369332"/>
          </a:xfrm>
          <a:prstGeom prst="rect">
            <a:avLst/>
          </a:prstGeom>
          <a:noFill/>
        </p:spPr>
        <p:txBody>
          <a:bodyPr wrap="square">
            <a:spAutoFit/>
          </a:bodyPr>
          <a:lstStyle/>
          <a:p>
            <a:pPr marL="0" indent="0">
              <a:buNone/>
            </a:pPr>
            <a:r>
              <a:rPr lang="en-US" dirty="0">
                <a:solidFill>
                  <a:schemeClr val="accent1"/>
                </a:solidFill>
              </a:rPr>
              <a:t>How does a Prompt Work? </a:t>
            </a:r>
          </a:p>
        </p:txBody>
      </p:sp>
      <p:pic>
        <p:nvPicPr>
          <p:cNvPr id="5" name="Picture 4" descr="A screenshot of a computer&#10;&#10;Description automatically generated">
            <a:extLst>
              <a:ext uri="{FF2B5EF4-FFF2-40B4-BE49-F238E27FC236}">
                <a16:creationId xmlns:a16="http://schemas.microsoft.com/office/drawing/2014/main" id="{DEFCB161-F6D6-715C-1656-2FBE9FC089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2461" y="0"/>
            <a:ext cx="4981074" cy="6858000"/>
          </a:xfrm>
          <a:prstGeom prst="rect">
            <a:avLst/>
          </a:prstGeom>
        </p:spPr>
      </p:pic>
      <p:sp>
        <p:nvSpPr>
          <p:cNvPr id="7" name="TextBox 6">
            <a:extLst>
              <a:ext uri="{FF2B5EF4-FFF2-40B4-BE49-F238E27FC236}">
                <a16:creationId xmlns:a16="http://schemas.microsoft.com/office/drawing/2014/main" id="{6D2AB990-CF97-4C27-0A60-47B87A1A84EB}"/>
              </a:ext>
            </a:extLst>
          </p:cNvPr>
          <p:cNvSpPr txBox="1"/>
          <p:nvPr/>
        </p:nvSpPr>
        <p:spPr>
          <a:xfrm>
            <a:off x="290690" y="4301148"/>
            <a:ext cx="6790266" cy="523220"/>
          </a:xfrm>
          <a:prstGeom prst="rect">
            <a:avLst/>
          </a:prstGeom>
          <a:noFill/>
        </p:spPr>
        <p:txBody>
          <a:bodyPr wrap="square">
            <a:spAutoFit/>
          </a:bodyPr>
          <a:lstStyle/>
          <a:p>
            <a:pPr marL="0" indent="0">
              <a:buNone/>
            </a:pPr>
            <a:r>
              <a:rPr lang="en-US" sz="2800" dirty="0">
                <a:solidFill>
                  <a:schemeClr val="accent1"/>
                </a:solidFill>
              </a:rPr>
              <a:t>https://</a:t>
            </a:r>
            <a:r>
              <a:rPr lang="en-US" sz="2800" dirty="0" err="1">
                <a:solidFill>
                  <a:schemeClr val="accent1"/>
                </a:solidFill>
              </a:rPr>
              <a:t>platform.openai.com</a:t>
            </a:r>
            <a:r>
              <a:rPr lang="en-US" sz="2800" dirty="0">
                <a:solidFill>
                  <a:schemeClr val="accent1"/>
                </a:solidFill>
              </a:rPr>
              <a:t>/tokenizer</a:t>
            </a:r>
          </a:p>
        </p:txBody>
      </p:sp>
    </p:spTree>
    <p:extLst>
      <p:ext uri="{BB962C8B-B14F-4D97-AF65-F5344CB8AC3E}">
        <p14:creationId xmlns:p14="http://schemas.microsoft.com/office/powerpoint/2010/main" val="205055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object 9">
            <a:extLst>
              <a:ext uri="{FF2B5EF4-FFF2-40B4-BE49-F238E27FC236}">
                <a16:creationId xmlns:a16="http://schemas.microsoft.com/office/drawing/2014/main" id="{127C6190-F455-FE86-86E9-EA620EC9E1E9}"/>
              </a:ext>
            </a:extLst>
          </p:cNvPr>
          <p:cNvSpPr txBox="1"/>
          <p:nvPr/>
        </p:nvSpPr>
        <p:spPr>
          <a:xfrm>
            <a:off x="478465" y="2364392"/>
            <a:ext cx="5297531" cy="1116739"/>
          </a:xfrm>
          <a:prstGeom prst="rect">
            <a:avLst/>
          </a:prstGeom>
        </p:spPr>
        <p:txBody>
          <a:bodyPr vert="horz" wrap="square" lIns="0" tIns="8659" rIns="0" bIns="0" numCol="1" rtlCol="0" anchor="t">
            <a:spAutoFit/>
          </a:bodyPr>
          <a:lstStyle/>
          <a:p>
            <a:pPr marL="0" marR="0" lvl="0" indent="0" algn="ctr" defTabSz="635759" rtl="0" eaLnBrk="1" fontAlgn="base" latinLnBrk="0" hangingPunct="1">
              <a:lnSpc>
                <a:spcPct val="100000"/>
              </a:lnSpc>
              <a:spcBef>
                <a:spcPct val="0"/>
              </a:spcBef>
              <a:spcAft>
                <a:spcPts val="818"/>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Segoe UI Semibold"/>
                <a:ea typeface="Segoe UI" pitchFamily="34" charset="0"/>
                <a:cs typeface="Segoe UI"/>
              </a:rPr>
              <a:t>Base LLMs will predict the next token </a:t>
            </a:r>
          </a:p>
        </p:txBody>
      </p:sp>
      <p:sp>
        <p:nvSpPr>
          <p:cNvPr id="2" name="Title 1">
            <a:extLst>
              <a:ext uri="{FF2B5EF4-FFF2-40B4-BE49-F238E27FC236}">
                <a16:creationId xmlns:a16="http://schemas.microsoft.com/office/drawing/2014/main" id="{96756047-7E98-3C22-35DB-B6AE9DAFD765}"/>
              </a:ext>
            </a:extLst>
          </p:cNvPr>
          <p:cNvSpPr>
            <a:spLocks noGrp="1"/>
          </p:cNvSpPr>
          <p:nvPr>
            <p:ph type="title" idx="4294967295"/>
          </p:nvPr>
        </p:nvSpPr>
        <p:spPr>
          <a:xfrm>
            <a:off x="1072596" y="172060"/>
            <a:ext cx="11017250" cy="554038"/>
          </a:xfrm>
          <a:prstGeom prst="rect">
            <a:avLst/>
          </a:prstGeom>
        </p:spPr>
        <p:txBody>
          <a:bodyPr/>
          <a:lstStyle/>
          <a:p>
            <a:r>
              <a:rPr lang="en-US" dirty="0">
                <a:solidFill>
                  <a:schemeClr val="bg2"/>
                </a:solidFill>
              </a:rPr>
              <a:t>	</a:t>
            </a:r>
            <a:br>
              <a:rPr lang="en-US" dirty="0">
                <a:gradFill flip="none" rotWithShape="1">
                  <a:gsLst>
                    <a:gs pos="0">
                      <a:schemeClr val="accent2"/>
                    </a:gs>
                    <a:gs pos="100000">
                      <a:schemeClr val="accent4"/>
                    </a:gs>
                  </a:gsLst>
                  <a:path path="circle">
                    <a:fillToRect l="50000" t="130000" r="50000" b="-30000"/>
                  </a:path>
                  <a:tileRect/>
                </a:gradFill>
              </a:rPr>
            </a:br>
            <a:r>
              <a:rPr lang="en-US" dirty="0">
                <a:gradFill flip="none" rotWithShape="1">
                  <a:gsLst>
                    <a:gs pos="0">
                      <a:schemeClr val="accent2"/>
                    </a:gs>
                    <a:gs pos="100000">
                      <a:schemeClr val="accent4"/>
                    </a:gs>
                  </a:gsLst>
                  <a:path path="circle">
                    <a:fillToRect l="50000" t="130000" r="50000" b="-30000"/>
                  </a:path>
                  <a:tileRect/>
                </a:gradFill>
              </a:rPr>
              <a:t>Prompt Engineering </a:t>
            </a:r>
          </a:p>
        </p:txBody>
      </p:sp>
      <p:sp>
        <p:nvSpPr>
          <p:cNvPr id="4" name="TextBox 3">
            <a:extLst>
              <a:ext uri="{FF2B5EF4-FFF2-40B4-BE49-F238E27FC236}">
                <a16:creationId xmlns:a16="http://schemas.microsoft.com/office/drawing/2014/main" id="{696B7FF2-0812-B3AD-E865-43FE2946E7DF}"/>
              </a:ext>
            </a:extLst>
          </p:cNvPr>
          <p:cNvSpPr txBox="1"/>
          <p:nvPr/>
        </p:nvSpPr>
        <p:spPr>
          <a:xfrm>
            <a:off x="1550358" y="1664301"/>
            <a:ext cx="6790266" cy="369332"/>
          </a:xfrm>
          <a:prstGeom prst="rect">
            <a:avLst/>
          </a:prstGeom>
          <a:noFill/>
        </p:spPr>
        <p:txBody>
          <a:bodyPr wrap="square">
            <a:spAutoFit/>
          </a:bodyPr>
          <a:lstStyle/>
          <a:p>
            <a:pPr marL="0" indent="0">
              <a:buNone/>
            </a:pPr>
            <a:r>
              <a:rPr lang="en-US" dirty="0">
                <a:solidFill>
                  <a:schemeClr val="accent1"/>
                </a:solidFill>
              </a:rPr>
              <a:t>How does a Prompt Work? </a:t>
            </a:r>
          </a:p>
        </p:txBody>
      </p:sp>
      <p:sp>
        <p:nvSpPr>
          <p:cNvPr id="7" name="TextBox 6">
            <a:extLst>
              <a:ext uri="{FF2B5EF4-FFF2-40B4-BE49-F238E27FC236}">
                <a16:creationId xmlns:a16="http://schemas.microsoft.com/office/drawing/2014/main" id="{6D2AB990-CF97-4C27-0A60-47B87A1A84EB}"/>
              </a:ext>
            </a:extLst>
          </p:cNvPr>
          <p:cNvSpPr txBox="1"/>
          <p:nvPr/>
        </p:nvSpPr>
        <p:spPr>
          <a:xfrm>
            <a:off x="0" y="4301148"/>
            <a:ext cx="8627532" cy="523220"/>
          </a:xfrm>
          <a:prstGeom prst="rect">
            <a:avLst/>
          </a:prstGeom>
          <a:noFill/>
        </p:spPr>
        <p:txBody>
          <a:bodyPr wrap="square">
            <a:spAutoFit/>
          </a:bodyPr>
          <a:lstStyle/>
          <a:p>
            <a:pPr marL="0" indent="0">
              <a:buNone/>
            </a:pPr>
            <a:r>
              <a:rPr lang="en-US" sz="2800" dirty="0">
                <a:solidFill>
                  <a:schemeClr val="accent1"/>
                </a:solidFill>
              </a:rPr>
              <a:t>https://</a:t>
            </a:r>
            <a:r>
              <a:rPr lang="en-US" sz="2800" dirty="0" err="1">
                <a:solidFill>
                  <a:schemeClr val="accent1"/>
                </a:solidFill>
              </a:rPr>
              <a:t>ai.azure.com</a:t>
            </a:r>
            <a:r>
              <a:rPr lang="en-US" sz="2800" dirty="0">
                <a:solidFill>
                  <a:schemeClr val="accent1"/>
                </a:solidFill>
              </a:rPr>
              <a:t>/playground/gpt-35-turbo</a:t>
            </a:r>
          </a:p>
        </p:txBody>
      </p:sp>
      <p:pic>
        <p:nvPicPr>
          <p:cNvPr id="6" name="Picture 5" descr="A screenshot of a cell phone&#10;&#10;Description automatically generated">
            <a:extLst>
              <a:ext uri="{FF2B5EF4-FFF2-40B4-BE49-F238E27FC236}">
                <a16:creationId xmlns:a16="http://schemas.microsoft.com/office/drawing/2014/main" id="{3D8CADDC-CCC5-08EA-75E9-883D48A14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377" y="0"/>
            <a:ext cx="2856089" cy="6904033"/>
          </a:xfrm>
          <a:prstGeom prst="rect">
            <a:avLst/>
          </a:prstGeom>
        </p:spPr>
      </p:pic>
    </p:spTree>
    <p:extLst>
      <p:ext uri="{BB962C8B-B14F-4D97-AF65-F5344CB8AC3E}">
        <p14:creationId xmlns:p14="http://schemas.microsoft.com/office/powerpoint/2010/main" val="313499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object 9">
            <a:extLst>
              <a:ext uri="{FF2B5EF4-FFF2-40B4-BE49-F238E27FC236}">
                <a16:creationId xmlns:a16="http://schemas.microsoft.com/office/drawing/2014/main" id="{127C6190-F455-FE86-86E9-EA620EC9E1E9}"/>
              </a:ext>
            </a:extLst>
          </p:cNvPr>
          <p:cNvSpPr txBox="1"/>
          <p:nvPr/>
        </p:nvSpPr>
        <p:spPr>
          <a:xfrm>
            <a:off x="478465" y="2364392"/>
            <a:ext cx="5297531" cy="1670737"/>
          </a:xfrm>
          <a:prstGeom prst="rect">
            <a:avLst/>
          </a:prstGeom>
        </p:spPr>
        <p:txBody>
          <a:bodyPr vert="horz" wrap="square" lIns="0" tIns="8659" rIns="0" bIns="0" numCol="1" rtlCol="0" anchor="t">
            <a:spAutoFit/>
          </a:bodyPr>
          <a:lstStyle/>
          <a:p>
            <a:pPr marL="0" marR="0" lvl="0" indent="0" algn="ctr" defTabSz="635759" rtl="0" eaLnBrk="1" fontAlgn="base" latinLnBrk="0" hangingPunct="1">
              <a:lnSpc>
                <a:spcPct val="100000"/>
              </a:lnSpc>
              <a:spcBef>
                <a:spcPct val="0"/>
              </a:spcBef>
              <a:spcAft>
                <a:spcPts val="818"/>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Segoe UI Semibold"/>
                <a:ea typeface="Segoe UI" pitchFamily="34" charset="0"/>
                <a:cs typeface="Segoe UI"/>
              </a:rPr>
              <a:t>Instruction-tuned LLM extends base behavior for task</a:t>
            </a:r>
          </a:p>
        </p:txBody>
      </p:sp>
      <p:sp>
        <p:nvSpPr>
          <p:cNvPr id="2" name="Title 1">
            <a:extLst>
              <a:ext uri="{FF2B5EF4-FFF2-40B4-BE49-F238E27FC236}">
                <a16:creationId xmlns:a16="http://schemas.microsoft.com/office/drawing/2014/main" id="{96756047-7E98-3C22-35DB-B6AE9DAFD765}"/>
              </a:ext>
            </a:extLst>
          </p:cNvPr>
          <p:cNvSpPr>
            <a:spLocks noGrp="1"/>
          </p:cNvSpPr>
          <p:nvPr>
            <p:ph type="title" idx="4294967295"/>
          </p:nvPr>
        </p:nvSpPr>
        <p:spPr>
          <a:xfrm>
            <a:off x="1072596" y="172060"/>
            <a:ext cx="11017250" cy="554038"/>
          </a:xfrm>
          <a:prstGeom prst="rect">
            <a:avLst/>
          </a:prstGeom>
        </p:spPr>
        <p:txBody>
          <a:bodyPr/>
          <a:lstStyle/>
          <a:p>
            <a:r>
              <a:rPr lang="en-US" dirty="0">
                <a:solidFill>
                  <a:schemeClr val="bg2"/>
                </a:solidFill>
              </a:rPr>
              <a:t>	</a:t>
            </a:r>
            <a:br>
              <a:rPr lang="en-US" dirty="0">
                <a:gradFill flip="none" rotWithShape="1">
                  <a:gsLst>
                    <a:gs pos="0">
                      <a:schemeClr val="accent2"/>
                    </a:gs>
                    <a:gs pos="100000">
                      <a:schemeClr val="accent4"/>
                    </a:gs>
                  </a:gsLst>
                  <a:path path="circle">
                    <a:fillToRect l="50000" t="130000" r="50000" b="-30000"/>
                  </a:path>
                  <a:tileRect/>
                </a:gradFill>
              </a:rPr>
            </a:br>
            <a:r>
              <a:rPr lang="en-US" dirty="0">
                <a:gradFill flip="none" rotWithShape="1">
                  <a:gsLst>
                    <a:gs pos="0">
                      <a:schemeClr val="accent2"/>
                    </a:gs>
                    <a:gs pos="100000">
                      <a:schemeClr val="accent4"/>
                    </a:gs>
                  </a:gsLst>
                  <a:path path="circle">
                    <a:fillToRect l="50000" t="130000" r="50000" b="-30000"/>
                  </a:path>
                  <a:tileRect/>
                </a:gradFill>
              </a:rPr>
              <a:t>Prompt Engineering </a:t>
            </a:r>
          </a:p>
        </p:txBody>
      </p:sp>
      <p:sp>
        <p:nvSpPr>
          <p:cNvPr id="4" name="TextBox 3">
            <a:extLst>
              <a:ext uri="{FF2B5EF4-FFF2-40B4-BE49-F238E27FC236}">
                <a16:creationId xmlns:a16="http://schemas.microsoft.com/office/drawing/2014/main" id="{696B7FF2-0812-B3AD-E865-43FE2946E7DF}"/>
              </a:ext>
            </a:extLst>
          </p:cNvPr>
          <p:cNvSpPr txBox="1"/>
          <p:nvPr/>
        </p:nvSpPr>
        <p:spPr>
          <a:xfrm>
            <a:off x="1550358" y="1664301"/>
            <a:ext cx="6790266" cy="369332"/>
          </a:xfrm>
          <a:prstGeom prst="rect">
            <a:avLst/>
          </a:prstGeom>
          <a:noFill/>
        </p:spPr>
        <p:txBody>
          <a:bodyPr wrap="square">
            <a:spAutoFit/>
          </a:bodyPr>
          <a:lstStyle/>
          <a:p>
            <a:pPr marL="0" indent="0">
              <a:buNone/>
            </a:pPr>
            <a:r>
              <a:rPr lang="en-US" dirty="0">
                <a:solidFill>
                  <a:schemeClr val="accent1"/>
                </a:solidFill>
              </a:rPr>
              <a:t>How does a Prompt Work? </a:t>
            </a:r>
          </a:p>
        </p:txBody>
      </p:sp>
      <p:sp>
        <p:nvSpPr>
          <p:cNvPr id="7" name="TextBox 6">
            <a:extLst>
              <a:ext uri="{FF2B5EF4-FFF2-40B4-BE49-F238E27FC236}">
                <a16:creationId xmlns:a16="http://schemas.microsoft.com/office/drawing/2014/main" id="{6D2AB990-CF97-4C27-0A60-47B87A1A84EB}"/>
              </a:ext>
            </a:extLst>
          </p:cNvPr>
          <p:cNvSpPr txBox="1"/>
          <p:nvPr/>
        </p:nvSpPr>
        <p:spPr>
          <a:xfrm>
            <a:off x="0" y="4301148"/>
            <a:ext cx="8627532" cy="523220"/>
          </a:xfrm>
          <a:prstGeom prst="rect">
            <a:avLst/>
          </a:prstGeom>
          <a:noFill/>
        </p:spPr>
        <p:txBody>
          <a:bodyPr wrap="square">
            <a:spAutoFit/>
          </a:bodyPr>
          <a:lstStyle/>
          <a:p>
            <a:pPr marL="0" indent="0">
              <a:buNone/>
            </a:pPr>
            <a:r>
              <a:rPr lang="en-US" sz="2800" dirty="0">
                <a:solidFill>
                  <a:schemeClr val="accent1"/>
                </a:solidFill>
              </a:rPr>
              <a:t>https://</a:t>
            </a:r>
            <a:r>
              <a:rPr lang="en-US" sz="2800" dirty="0" err="1">
                <a:solidFill>
                  <a:schemeClr val="accent1"/>
                </a:solidFill>
              </a:rPr>
              <a:t>ai.azure.com</a:t>
            </a:r>
            <a:r>
              <a:rPr lang="en-US" sz="2800" dirty="0">
                <a:solidFill>
                  <a:schemeClr val="accent1"/>
                </a:solidFill>
              </a:rPr>
              <a:t>/playground/gpt-35-turbo</a:t>
            </a:r>
          </a:p>
        </p:txBody>
      </p:sp>
      <p:pic>
        <p:nvPicPr>
          <p:cNvPr id="9" name="Picture 8" descr="A close-up of a white background&#10;&#10;Description automatically generated">
            <a:extLst>
              <a:ext uri="{FF2B5EF4-FFF2-40B4-BE49-F238E27FC236}">
                <a16:creationId xmlns:a16="http://schemas.microsoft.com/office/drawing/2014/main" id="{FB2A4475-61D0-31B1-3C3D-34919AE027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6005" y="2364392"/>
            <a:ext cx="4483100" cy="1130300"/>
          </a:xfrm>
          <a:prstGeom prst="rect">
            <a:avLst/>
          </a:prstGeom>
        </p:spPr>
      </p:pic>
    </p:spTree>
    <p:extLst>
      <p:ext uri="{BB962C8B-B14F-4D97-AF65-F5344CB8AC3E}">
        <p14:creationId xmlns:p14="http://schemas.microsoft.com/office/powerpoint/2010/main" val="99406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object 9">
            <a:extLst>
              <a:ext uri="{FF2B5EF4-FFF2-40B4-BE49-F238E27FC236}">
                <a16:creationId xmlns:a16="http://schemas.microsoft.com/office/drawing/2014/main" id="{127C6190-F455-FE86-86E9-EA620EC9E1E9}"/>
              </a:ext>
            </a:extLst>
          </p:cNvPr>
          <p:cNvSpPr txBox="1"/>
          <p:nvPr/>
        </p:nvSpPr>
        <p:spPr>
          <a:xfrm>
            <a:off x="263976" y="2225088"/>
            <a:ext cx="5297531" cy="562741"/>
          </a:xfrm>
          <a:prstGeom prst="rect">
            <a:avLst/>
          </a:prstGeom>
        </p:spPr>
        <p:txBody>
          <a:bodyPr vert="horz" wrap="square" lIns="0" tIns="8659" rIns="0" bIns="0" numCol="1" rtlCol="0" anchor="t">
            <a:spAutoFit/>
          </a:bodyPr>
          <a:lstStyle/>
          <a:p>
            <a:pPr marL="0" marR="0" lvl="0" indent="0" algn="ctr" defTabSz="635759" rtl="0" eaLnBrk="1" fontAlgn="base" latinLnBrk="0" hangingPunct="1">
              <a:lnSpc>
                <a:spcPct val="100000"/>
              </a:lnSpc>
              <a:spcBef>
                <a:spcPct val="0"/>
              </a:spcBef>
              <a:spcAft>
                <a:spcPts val="818"/>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Segoe UI Semibold"/>
                <a:ea typeface="Segoe UI" pitchFamily="34" charset="0"/>
                <a:cs typeface="Segoe UI"/>
              </a:rPr>
              <a:t>System Message </a:t>
            </a:r>
          </a:p>
        </p:txBody>
      </p:sp>
      <p:sp>
        <p:nvSpPr>
          <p:cNvPr id="2" name="Title 1">
            <a:extLst>
              <a:ext uri="{FF2B5EF4-FFF2-40B4-BE49-F238E27FC236}">
                <a16:creationId xmlns:a16="http://schemas.microsoft.com/office/drawing/2014/main" id="{96756047-7E98-3C22-35DB-B6AE9DAFD765}"/>
              </a:ext>
            </a:extLst>
          </p:cNvPr>
          <p:cNvSpPr>
            <a:spLocks noGrp="1"/>
          </p:cNvSpPr>
          <p:nvPr>
            <p:ph type="title" idx="4294967295"/>
          </p:nvPr>
        </p:nvSpPr>
        <p:spPr>
          <a:xfrm>
            <a:off x="1072596" y="172060"/>
            <a:ext cx="11017250" cy="554038"/>
          </a:xfrm>
          <a:prstGeom prst="rect">
            <a:avLst/>
          </a:prstGeom>
        </p:spPr>
        <p:txBody>
          <a:bodyPr/>
          <a:lstStyle/>
          <a:p>
            <a:r>
              <a:rPr lang="en-US" dirty="0">
                <a:solidFill>
                  <a:schemeClr val="bg2"/>
                </a:solidFill>
              </a:rPr>
              <a:t>	</a:t>
            </a:r>
            <a:br>
              <a:rPr lang="en-US" dirty="0">
                <a:gradFill flip="none" rotWithShape="1">
                  <a:gsLst>
                    <a:gs pos="0">
                      <a:schemeClr val="accent2"/>
                    </a:gs>
                    <a:gs pos="100000">
                      <a:schemeClr val="accent4"/>
                    </a:gs>
                  </a:gsLst>
                  <a:path path="circle">
                    <a:fillToRect l="50000" t="130000" r="50000" b="-30000"/>
                  </a:path>
                  <a:tileRect/>
                </a:gradFill>
              </a:rPr>
            </a:br>
            <a:r>
              <a:rPr lang="en-US" dirty="0">
                <a:gradFill flip="none" rotWithShape="1">
                  <a:gsLst>
                    <a:gs pos="0">
                      <a:schemeClr val="accent2"/>
                    </a:gs>
                    <a:gs pos="100000">
                      <a:schemeClr val="accent4"/>
                    </a:gs>
                  </a:gsLst>
                  <a:path path="circle">
                    <a:fillToRect l="50000" t="130000" r="50000" b="-30000"/>
                  </a:path>
                  <a:tileRect/>
                </a:gradFill>
              </a:rPr>
              <a:t>Prompt Engineering </a:t>
            </a:r>
          </a:p>
        </p:txBody>
      </p:sp>
      <p:sp>
        <p:nvSpPr>
          <p:cNvPr id="4" name="TextBox 3">
            <a:extLst>
              <a:ext uri="{FF2B5EF4-FFF2-40B4-BE49-F238E27FC236}">
                <a16:creationId xmlns:a16="http://schemas.microsoft.com/office/drawing/2014/main" id="{696B7FF2-0812-B3AD-E865-43FE2946E7DF}"/>
              </a:ext>
            </a:extLst>
          </p:cNvPr>
          <p:cNvSpPr txBox="1"/>
          <p:nvPr/>
        </p:nvSpPr>
        <p:spPr>
          <a:xfrm>
            <a:off x="1550358" y="1664301"/>
            <a:ext cx="6790266" cy="369332"/>
          </a:xfrm>
          <a:prstGeom prst="rect">
            <a:avLst/>
          </a:prstGeom>
          <a:noFill/>
        </p:spPr>
        <p:txBody>
          <a:bodyPr wrap="square">
            <a:spAutoFit/>
          </a:bodyPr>
          <a:lstStyle/>
          <a:p>
            <a:pPr marL="0" indent="0">
              <a:buNone/>
            </a:pPr>
            <a:r>
              <a:rPr lang="en-US" dirty="0">
                <a:solidFill>
                  <a:schemeClr val="accent1"/>
                </a:solidFill>
              </a:rPr>
              <a:t>How does a Prompt Work? </a:t>
            </a:r>
          </a:p>
        </p:txBody>
      </p:sp>
      <p:pic>
        <p:nvPicPr>
          <p:cNvPr id="5" name="Picture 4" descr="A screenshot of a chat setup&#10;&#10;Description automatically generated">
            <a:extLst>
              <a:ext uri="{FF2B5EF4-FFF2-40B4-BE49-F238E27FC236}">
                <a16:creationId xmlns:a16="http://schemas.microsoft.com/office/drawing/2014/main" id="{01372B95-9D74-4E00-2E76-A9CC76F10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644" y="1472846"/>
            <a:ext cx="7220202" cy="5382332"/>
          </a:xfrm>
          <a:prstGeom prst="rect">
            <a:avLst/>
          </a:prstGeom>
        </p:spPr>
      </p:pic>
      <p:sp>
        <p:nvSpPr>
          <p:cNvPr id="7" name="TextBox 6">
            <a:extLst>
              <a:ext uri="{FF2B5EF4-FFF2-40B4-BE49-F238E27FC236}">
                <a16:creationId xmlns:a16="http://schemas.microsoft.com/office/drawing/2014/main" id="{8DE42211-9B80-E41B-DF52-ADFE6F8C674F}"/>
              </a:ext>
            </a:extLst>
          </p:cNvPr>
          <p:cNvSpPr txBox="1"/>
          <p:nvPr/>
        </p:nvSpPr>
        <p:spPr>
          <a:xfrm>
            <a:off x="102154" y="2979284"/>
            <a:ext cx="6790266" cy="3416320"/>
          </a:xfrm>
          <a:prstGeom prst="rect">
            <a:avLst/>
          </a:prstGeom>
          <a:noFill/>
        </p:spPr>
        <p:txBody>
          <a:bodyPr wrap="square">
            <a:spAutoFit/>
          </a:bodyPr>
          <a:lstStyle/>
          <a:p>
            <a:pPr marL="0" indent="0">
              <a:buNone/>
            </a:pPr>
            <a:endParaRPr lang="en-US" sz="1800" dirty="0">
              <a:solidFill>
                <a:schemeClr val="accent1"/>
              </a:solidFill>
            </a:endParaRPr>
          </a:p>
          <a:p>
            <a:pPr algn="l">
              <a:buFont typeface="Arial" panose="020B0604020202020204" pitchFamily="34" charset="0"/>
              <a:buChar char="•"/>
            </a:pPr>
            <a:r>
              <a:rPr lang="en-GB" b="0" i="0" dirty="0">
                <a:solidFill>
                  <a:schemeClr val="accent1"/>
                </a:solidFill>
                <a:effectLst/>
                <a:latin typeface="Segoe UI" panose="020B0502040204020203" pitchFamily="34" charset="0"/>
              </a:rPr>
              <a:t>Define the model’s profile, capabilities, </a:t>
            </a:r>
          </a:p>
          <a:p>
            <a:pPr algn="l"/>
            <a:r>
              <a:rPr lang="en-GB" b="0" i="0" dirty="0">
                <a:solidFill>
                  <a:schemeClr val="accent1"/>
                </a:solidFill>
                <a:effectLst/>
                <a:latin typeface="Segoe UI" panose="020B0502040204020203" pitchFamily="34" charset="0"/>
              </a:rPr>
              <a:t>and limitations for your scenario</a:t>
            </a:r>
          </a:p>
          <a:p>
            <a:pPr algn="l"/>
            <a:endParaRPr lang="en-GB" b="0" i="0" dirty="0">
              <a:solidFill>
                <a:schemeClr val="accent1"/>
              </a:solidFill>
              <a:effectLst/>
              <a:latin typeface="Segoe UI" panose="020B0502040204020203" pitchFamily="34" charset="0"/>
            </a:endParaRPr>
          </a:p>
          <a:p>
            <a:pPr algn="l">
              <a:buFont typeface="Arial" panose="020B0604020202020204" pitchFamily="34" charset="0"/>
              <a:buChar char="•"/>
            </a:pPr>
            <a:r>
              <a:rPr lang="en-GB" b="0" i="0" dirty="0">
                <a:solidFill>
                  <a:schemeClr val="accent1"/>
                </a:solidFill>
                <a:effectLst/>
                <a:latin typeface="Segoe UI" panose="020B0502040204020203" pitchFamily="34" charset="0"/>
              </a:rPr>
              <a:t>Define the model’s output format</a:t>
            </a:r>
          </a:p>
          <a:p>
            <a:pPr algn="l">
              <a:buFont typeface="Arial" panose="020B0604020202020204" pitchFamily="34" charset="0"/>
              <a:buChar char="•"/>
            </a:pPr>
            <a:endParaRPr lang="en-GB" b="0" i="0" dirty="0">
              <a:solidFill>
                <a:schemeClr val="accent1"/>
              </a:solidFill>
              <a:effectLst/>
              <a:latin typeface="Segoe UI" panose="020B0502040204020203" pitchFamily="34" charset="0"/>
            </a:endParaRPr>
          </a:p>
          <a:p>
            <a:pPr algn="l">
              <a:buFont typeface="Arial" panose="020B0604020202020204" pitchFamily="34" charset="0"/>
              <a:buChar char="•"/>
            </a:pPr>
            <a:r>
              <a:rPr lang="en-GB" b="0" i="0" dirty="0">
                <a:solidFill>
                  <a:schemeClr val="accent1"/>
                </a:solidFill>
                <a:effectLst/>
                <a:latin typeface="Segoe UI" panose="020B0502040204020203" pitchFamily="34" charset="0"/>
              </a:rPr>
              <a:t>Provide example(s) to demonstrate the </a:t>
            </a:r>
          </a:p>
          <a:p>
            <a:pPr algn="l"/>
            <a:r>
              <a:rPr lang="en-GB" dirty="0">
                <a:solidFill>
                  <a:schemeClr val="accent1"/>
                </a:solidFill>
                <a:latin typeface="Segoe UI" panose="020B0502040204020203" pitchFamily="34" charset="0"/>
              </a:rPr>
              <a:t>i</a:t>
            </a:r>
            <a:r>
              <a:rPr lang="en-GB" b="0" i="0" dirty="0">
                <a:solidFill>
                  <a:schemeClr val="accent1"/>
                </a:solidFill>
                <a:effectLst/>
                <a:latin typeface="Segoe UI" panose="020B0502040204020203" pitchFamily="34" charset="0"/>
              </a:rPr>
              <a:t>ntended </a:t>
            </a:r>
            <a:r>
              <a:rPr lang="en-GB" b="0" i="0" dirty="0" err="1">
                <a:solidFill>
                  <a:schemeClr val="accent1"/>
                </a:solidFill>
                <a:effectLst/>
                <a:latin typeface="Segoe UI" panose="020B0502040204020203" pitchFamily="34" charset="0"/>
              </a:rPr>
              <a:t>behavior</a:t>
            </a:r>
            <a:r>
              <a:rPr lang="en-GB" b="0" i="0" dirty="0">
                <a:solidFill>
                  <a:schemeClr val="accent1"/>
                </a:solidFill>
                <a:effectLst/>
                <a:latin typeface="Segoe UI" panose="020B0502040204020203" pitchFamily="34" charset="0"/>
              </a:rPr>
              <a:t> of the model</a:t>
            </a:r>
          </a:p>
          <a:p>
            <a:pPr algn="l"/>
            <a:endParaRPr lang="en-GB" b="0" i="0" dirty="0">
              <a:solidFill>
                <a:schemeClr val="accent1"/>
              </a:solidFill>
              <a:effectLst/>
              <a:latin typeface="Segoe UI" panose="020B0502040204020203" pitchFamily="34" charset="0"/>
            </a:endParaRPr>
          </a:p>
          <a:p>
            <a:pPr algn="l">
              <a:buFont typeface="Arial" panose="020B0604020202020204" pitchFamily="34" charset="0"/>
              <a:buChar char="•"/>
            </a:pPr>
            <a:r>
              <a:rPr lang="en-GB" b="0" i="0" dirty="0">
                <a:solidFill>
                  <a:schemeClr val="accent1"/>
                </a:solidFill>
                <a:effectLst/>
                <a:latin typeface="Segoe UI" panose="020B0502040204020203" pitchFamily="34" charset="0"/>
              </a:rPr>
              <a:t>Provide additional </a:t>
            </a:r>
            <a:r>
              <a:rPr lang="en-GB" b="0" i="0" dirty="0" err="1">
                <a:solidFill>
                  <a:schemeClr val="accent1"/>
                </a:solidFill>
                <a:effectLst/>
                <a:latin typeface="Segoe UI" panose="020B0502040204020203" pitchFamily="34" charset="0"/>
              </a:rPr>
              <a:t>behavioral</a:t>
            </a:r>
            <a:r>
              <a:rPr lang="en-GB" b="0" i="0" dirty="0">
                <a:solidFill>
                  <a:schemeClr val="accent1"/>
                </a:solidFill>
                <a:effectLst/>
                <a:latin typeface="Segoe UI" panose="020B0502040204020203" pitchFamily="34" charset="0"/>
              </a:rPr>
              <a:t> guardrails</a:t>
            </a:r>
          </a:p>
          <a:p>
            <a:pPr marL="0" indent="0">
              <a:buNone/>
            </a:pPr>
            <a:endParaRPr lang="en-US" sz="1800" dirty="0">
              <a:solidFill>
                <a:schemeClr val="accent1"/>
              </a:solidFill>
            </a:endParaRPr>
          </a:p>
          <a:p>
            <a:pPr marL="0" indent="0">
              <a:buNone/>
            </a:pPr>
            <a:endParaRPr lang="en-US" sz="1800" dirty="0">
              <a:solidFill>
                <a:schemeClr val="accent1"/>
              </a:solidFill>
            </a:endParaRPr>
          </a:p>
        </p:txBody>
      </p:sp>
    </p:spTree>
    <p:extLst>
      <p:ext uri="{BB962C8B-B14F-4D97-AF65-F5344CB8AC3E}">
        <p14:creationId xmlns:p14="http://schemas.microsoft.com/office/powerpoint/2010/main" val="259402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6047-7E98-3C22-35DB-B6AE9DAFD765}"/>
              </a:ext>
            </a:extLst>
          </p:cNvPr>
          <p:cNvSpPr>
            <a:spLocks noGrp="1"/>
          </p:cNvSpPr>
          <p:nvPr>
            <p:ph type="title" idx="4294967295"/>
          </p:nvPr>
        </p:nvSpPr>
        <p:spPr>
          <a:xfrm>
            <a:off x="1140882" y="-144029"/>
            <a:ext cx="11017250" cy="554038"/>
          </a:xfrm>
          <a:prstGeom prst="rect">
            <a:avLst/>
          </a:prstGeom>
        </p:spPr>
        <p:txBody>
          <a:bodyPr/>
          <a:lstStyle/>
          <a:p>
            <a:r>
              <a:rPr lang="en-US" dirty="0">
                <a:solidFill>
                  <a:schemeClr val="bg2"/>
                </a:solidFill>
              </a:rPr>
              <a:t>	</a:t>
            </a:r>
            <a:br>
              <a:rPr lang="en-US" dirty="0">
                <a:gradFill flip="none" rotWithShape="1">
                  <a:gsLst>
                    <a:gs pos="0">
                      <a:schemeClr val="accent2"/>
                    </a:gs>
                    <a:gs pos="100000">
                      <a:schemeClr val="accent4"/>
                    </a:gs>
                  </a:gsLst>
                  <a:path path="circle">
                    <a:fillToRect l="50000" t="130000" r="50000" b="-30000"/>
                  </a:path>
                  <a:tileRect/>
                </a:gradFill>
              </a:rPr>
            </a:br>
            <a:r>
              <a:rPr lang="en-US" dirty="0">
                <a:gradFill flip="none" rotWithShape="1">
                  <a:gsLst>
                    <a:gs pos="0">
                      <a:schemeClr val="accent2"/>
                    </a:gs>
                    <a:gs pos="100000">
                      <a:schemeClr val="accent4"/>
                    </a:gs>
                  </a:gsLst>
                  <a:path path="circle">
                    <a:fillToRect l="50000" t="130000" r="50000" b="-30000"/>
                  </a:path>
                  <a:tileRect/>
                </a:gradFill>
              </a:rPr>
              <a:t>Prompt Engineering </a:t>
            </a:r>
          </a:p>
        </p:txBody>
      </p:sp>
      <p:sp>
        <p:nvSpPr>
          <p:cNvPr id="4" name="TextBox 3">
            <a:extLst>
              <a:ext uri="{FF2B5EF4-FFF2-40B4-BE49-F238E27FC236}">
                <a16:creationId xmlns:a16="http://schemas.microsoft.com/office/drawing/2014/main" id="{696B7FF2-0812-B3AD-E865-43FE2946E7DF}"/>
              </a:ext>
            </a:extLst>
          </p:cNvPr>
          <p:cNvSpPr txBox="1"/>
          <p:nvPr/>
        </p:nvSpPr>
        <p:spPr>
          <a:xfrm>
            <a:off x="1313290" y="980445"/>
            <a:ext cx="8383865" cy="369332"/>
          </a:xfrm>
          <a:prstGeom prst="rect">
            <a:avLst/>
          </a:prstGeom>
          <a:noFill/>
        </p:spPr>
        <p:txBody>
          <a:bodyPr wrap="square">
            <a:spAutoFit/>
          </a:bodyPr>
          <a:lstStyle/>
          <a:p>
            <a:pPr marL="0" indent="0">
              <a:buNone/>
            </a:pPr>
            <a:r>
              <a:rPr lang="en-US" dirty="0">
                <a:solidFill>
                  <a:schemeClr val="accent1"/>
                </a:solidFill>
              </a:rPr>
              <a:t>Building in Responsible AI with </a:t>
            </a:r>
            <a:r>
              <a:rPr lang="en-US" dirty="0" err="1">
                <a:solidFill>
                  <a:schemeClr val="accent1"/>
                </a:solidFill>
              </a:rPr>
              <a:t>Metaprompting</a:t>
            </a:r>
            <a:r>
              <a:rPr lang="en-US" dirty="0">
                <a:solidFill>
                  <a:schemeClr val="accent1"/>
                </a:solidFill>
              </a:rPr>
              <a:t> / System Message</a:t>
            </a:r>
          </a:p>
        </p:txBody>
      </p:sp>
      <p:pic>
        <p:nvPicPr>
          <p:cNvPr id="6" name="Picture 5" descr="A screenshot of a chatbot&#10;&#10;Description automatically generated">
            <a:extLst>
              <a:ext uri="{FF2B5EF4-FFF2-40B4-BE49-F238E27FC236}">
                <a16:creationId xmlns:a16="http://schemas.microsoft.com/office/drawing/2014/main" id="{9A1A0424-87A4-124A-0D5B-5D06193B0F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1377" y="1440088"/>
            <a:ext cx="9855199" cy="5508223"/>
          </a:xfrm>
          <a:prstGeom prst="rect">
            <a:avLst/>
          </a:prstGeom>
        </p:spPr>
      </p:pic>
    </p:spTree>
    <p:extLst>
      <p:ext uri="{BB962C8B-B14F-4D97-AF65-F5344CB8AC3E}">
        <p14:creationId xmlns:p14="http://schemas.microsoft.com/office/powerpoint/2010/main" val="61023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object 9">
            <a:extLst>
              <a:ext uri="{FF2B5EF4-FFF2-40B4-BE49-F238E27FC236}">
                <a16:creationId xmlns:a16="http://schemas.microsoft.com/office/drawing/2014/main" id="{127C6190-F455-FE86-86E9-EA620EC9E1E9}"/>
              </a:ext>
            </a:extLst>
          </p:cNvPr>
          <p:cNvSpPr txBox="1"/>
          <p:nvPr/>
        </p:nvSpPr>
        <p:spPr>
          <a:xfrm>
            <a:off x="263976" y="2225088"/>
            <a:ext cx="5297531" cy="562741"/>
          </a:xfrm>
          <a:prstGeom prst="rect">
            <a:avLst/>
          </a:prstGeom>
        </p:spPr>
        <p:txBody>
          <a:bodyPr vert="horz" wrap="square" lIns="0" tIns="8659" rIns="0" bIns="0" numCol="1" rtlCol="0" anchor="t">
            <a:spAutoFit/>
          </a:bodyPr>
          <a:lstStyle/>
          <a:p>
            <a:pPr marL="0" marR="0" lvl="0" indent="0" algn="ctr" defTabSz="635759" rtl="0" eaLnBrk="1" fontAlgn="base" latinLnBrk="0" hangingPunct="1">
              <a:lnSpc>
                <a:spcPct val="100000"/>
              </a:lnSpc>
              <a:spcBef>
                <a:spcPct val="0"/>
              </a:spcBef>
              <a:spcAft>
                <a:spcPts val="818"/>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Segoe UI Semibold"/>
                <a:ea typeface="Segoe UI" pitchFamily="34" charset="0"/>
                <a:cs typeface="Segoe UI"/>
              </a:rPr>
              <a:t>Adding a Data Source </a:t>
            </a:r>
          </a:p>
        </p:txBody>
      </p:sp>
      <p:sp>
        <p:nvSpPr>
          <p:cNvPr id="2" name="Title 1">
            <a:extLst>
              <a:ext uri="{FF2B5EF4-FFF2-40B4-BE49-F238E27FC236}">
                <a16:creationId xmlns:a16="http://schemas.microsoft.com/office/drawing/2014/main" id="{96756047-7E98-3C22-35DB-B6AE9DAFD765}"/>
              </a:ext>
            </a:extLst>
          </p:cNvPr>
          <p:cNvSpPr>
            <a:spLocks noGrp="1"/>
          </p:cNvSpPr>
          <p:nvPr>
            <p:ph type="title" idx="4294967295"/>
          </p:nvPr>
        </p:nvSpPr>
        <p:spPr>
          <a:xfrm>
            <a:off x="1072596" y="172060"/>
            <a:ext cx="11017250" cy="554038"/>
          </a:xfrm>
          <a:prstGeom prst="rect">
            <a:avLst/>
          </a:prstGeom>
        </p:spPr>
        <p:txBody>
          <a:bodyPr/>
          <a:lstStyle/>
          <a:p>
            <a:r>
              <a:rPr lang="en-US" dirty="0">
                <a:solidFill>
                  <a:schemeClr val="bg2"/>
                </a:solidFill>
              </a:rPr>
              <a:t>	</a:t>
            </a:r>
            <a:br>
              <a:rPr lang="en-US" dirty="0">
                <a:gradFill flip="none" rotWithShape="1">
                  <a:gsLst>
                    <a:gs pos="0">
                      <a:schemeClr val="accent2"/>
                    </a:gs>
                    <a:gs pos="100000">
                      <a:schemeClr val="accent4"/>
                    </a:gs>
                  </a:gsLst>
                  <a:path path="circle">
                    <a:fillToRect l="50000" t="130000" r="50000" b="-30000"/>
                  </a:path>
                  <a:tileRect/>
                </a:gradFill>
              </a:rPr>
            </a:br>
            <a:r>
              <a:rPr lang="en-US" dirty="0">
                <a:gradFill flip="none" rotWithShape="1">
                  <a:gsLst>
                    <a:gs pos="0">
                      <a:schemeClr val="accent2"/>
                    </a:gs>
                    <a:gs pos="100000">
                      <a:schemeClr val="accent4"/>
                    </a:gs>
                  </a:gsLst>
                  <a:path path="circle">
                    <a:fillToRect l="50000" t="130000" r="50000" b="-30000"/>
                  </a:path>
                  <a:tileRect/>
                </a:gradFill>
              </a:rPr>
              <a:t>Prompt Engineering </a:t>
            </a:r>
          </a:p>
        </p:txBody>
      </p:sp>
      <p:sp>
        <p:nvSpPr>
          <p:cNvPr id="4" name="TextBox 3">
            <a:extLst>
              <a:ext uri="{FF2B5EF4-FFF2-40B4-BE49-F238E27FC236}">
                <a16:creationId xmlns:a16="http://schemas.microsoft.com/office/drawing/2014/main" id="{696B7FF2-0812-B3AD-E865-43FE2946E7DF}"/>
              </a:ext>
            </a:extLst>
          </p:cNvPr>
          <p:cNvSpPr txBox="1"/>
          <p:nvPr/>
        </p:nvSpPr>
        <p:spPr>
          <a:xfrm>
            <a:off x="1550358" y="1664301"/>
            <a:ext cx="6790266" cy="369332"/>
          </a:xfrm>
          <a:prstGeom prst="rect">
            <a:avLst/>
          </a:prstGeom>
          <a:noFill/>
        </p:spPr>
        <p:txBody>
          <a:bodyPr wrap="square">
            <a:spAutoFit/>
          </a:bodyPr>
          <a:lstStyle/>
          <a:p>
            <a:pPr marL="0" indent="0">
              <a:buNone/>
            </a:pPr>
            <a:r>
              <a:rPr lang="en-US" dirty="0">
                <a:solidFill>
                  <a:schemeClr val="accent1"/>
                </a:solidFill>
              </a:rPr>
              <a:t>Chat With Your Data </a:t>
            </a:r>
          </a:p>
        </p:txBody>
      </p:sp>
      <p:pic>
        <p:nvPicPr>
          <p:cNvPr id="6" name="Picture 5" descr="A screenshot of a computer&#10;&#10;Description automatically generated">
            <a:extLst>
              <a:ext uri="{FF2B5EF4-FFF2-40B4-BE49-F238E27FC236}">
                <a16:creationId xmlns:a16="http://schemas.microsoft.com/office/drawing/2014/main" id="{AAE81F75-5728-69F4-590D-22956AB0D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2936929"/>
            <a:ext cx="7772400" cy="3921071"/>
          </a:xfrm>
          <a:prstGeom prst="rect">
            <a:avLst/>
          </a:prstGeom>
        </p:spPr>
      </p:pic>
    </p:spTree>
    <p:extLst>
      <p:ext uri="{BB962C8B-B14F-4D97-AF65-F5344CB8AC3E}">
        <p14:creationId xmlns:p14="http://schemas.microsoft.com/office/powerpoint/2010/main" val="47979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object 9">
            <a:extLst>
              <a:ext uri="{FF2B5EF4-FFF2-40B4-BE49-F238E27FC236}">
                <a16:creationId xmlns:a16="http://schemas.microsoft.com/office/drawing/2014/main" id="{127C6190-F455-FE86-86E9-EA620EC9E1E9}"/>
              </a:ext>
            </a:extLst>
          </p:cNvPr>
          <p:cNvSpPr txBox="1"/>
          <p:nvPr/>
        </p:nvSpPr>
        <p:spPr>
          <a:xfrm>
            <a:off x="263976" y="2225088"/>
            <a:ext cx="5297531" cy="562741"/>
          </a:xfrm>
          <a:prstGeom prst="rect">
            <a:avLst/>
          </a:prstGeom>
        </p:spPr>
        <p:txBody>
          <a:bodyPr vert="horz" wrap="square" lIns="0" tIns="8659" rIns="0" bIns="0" numCol="1" rtlCol="0" anchor="t">
            <a:spAutoFit/>
          </a:bodyPr>
          <a:lstStyle/>
          <a:p>
            <a:pPr marL="0" marR="0" lvl="0" indent="0" algn="ctr" defTabSz="635759" rtl="0" eaLnBrk="1" fontAlgn="base" latinLnBrk="0" hangingPunct="1">
              <a:lnSpc>
                <a:spcPct val="100000"/>
              </a:lnSpc>
              <a:spcBef>
                <a:spcPct val="0"/>
              </a:spcBef>
              <a:spcAft>
                <a:spcPts val="818"/>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Segoe UI Semibold"/>
                <a:ea typeface="Segoe UI" pitchFamily="34" charset="0"/>
                <a:cs typeface="Segoe UI"/>
              </a:rPr>
              <a:t>Providing Examples </a:t>
            </a:r>
          </a:p>
        </p:txBody>
      </p:sp>
      <p:sp>
        <p:nvSpPr>
          <p:cNvPr id="2" name="Title 1">
            <a:extLst>
              <a:ext uri="{FF2B5EF4-FFF2-40B4-BE49-F238E27FC236}">
                <a16:creationId xmlns:a16="http://schemas.microsoft.com/office/drawing/2014/main" id="{96756047-7E98-3C22-35DB-B6AE9DAFD765}"/>
              </a:ext>
            </a:extLst>
          </p:cNvPr>
          <p:cNvSpPr>
            <a:spLocks noGrp="1"/>
          </p:cNvSpPr>
          <p:nvPr>
            <p:ph type="title" idx="4294967295"/>
          </p:nvPr>
        </p:nvSpPr>
        <p:spPr>
          <a:xfrm>
            <a:off x="1072596" y="172060"/>
            <a:ext cx="11017250" cy="554038"/>
          </a:xfrm>
          <a:prstGeom prst="rect">
            <a:avLst/>
          </a:prstGeom>
        </p:spPr>
        <p:txBody>
          <a:bodyPr/>
          <a:lstStyle/>
          <a:p>
            <a:r>
              <a:rPr lang="en-US" dirty="0">
                <a:solidFill>
                  <a:schemeClr val="bg2"/>
                </a:solidFill>
              </a:rPr>
              <a:t>	</a:t>
            </a:r>
            <a:br>
              <a:rPr lang="en-US" dirty="0">
                <a:gradFill flip="none" rotWithShape="1">
                  <a:gsLst>
                    <a:gs pos="0">
                      <a:schemeClr val="accent2"/>
                    </a:gs>
                    <a:gs pos="100000">
                      <a:schemeClr val="accent4"/>
                    </a:gs>
                  </a:gsLst>
                  <a:path path="circle">
                    <a:fillToRect l="50000" t="130000" r="50000" b="-30000"/>
                  </a:path>
                  <a:tileRect/>
                </a:gradFill>
              </a:rPr>
            </a:br>
            <a:r>
              <a:rPr lang="en-US" dirty="0">
                <a:gradFill flip="none" rotWithShape="1">
                  <a:gsLst>
                    <a:gs pos="0">
                      <a:schemeClr val="accent2"/>
                    </a:gs>
                    <a:gs pos="100000">
                      <a:schemeClr val="accent4"/>
                    </a:gs>
                  </a:gsLst>
                  <a:path path="circle">
                    <a:fillToRect l="50000" t="130000" r="50000" b="-30000"/>
                  </a:path>
                  <a:tileRect/>
                </a:gradFill>
              </a:rPr>
              <a:t>Prompt Engineering </a:t>
            </a:r>
          </a:p>
        </p:txBody>
      </p:sp>
      <p:pic>
        <p:nvPicPr>
          <p:cNvPr id="5" name="Picture 4" descr="A screenshot of a computer&#10;&#10;Description automatically generated">
            <a:extLst>
              <a:ext uri="{FF2B5EF4-FFF2-40B4-BE49-F238E27FC236}">
                <a16:creationId xmlns:a16="http://schemas.microsoft.com/office/drawing/2014/main" id="{625ECE73-9869-835D-1E20-8275B7DA0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0361" y="584200"/>
            <a:ext cx="4991100" cy="6273800"/>
          </a:xfrm>
          <a:prstGeom prst="rect">
            <a:avLst/>
          </a:prstGeom>
        </p:spPr>
      </p:pic>
      <p:sp>
        <p:nvSpPr>
          <p:cNvPr id="8" name="TextBox 7">
            <a:extLst>
              <a:ext uri="{FF2B5EF4-FFF2-40B4-BE49-F238E27FC236}">
                <a16:creationId xmlns:a16="http://schemas.microsoft.com/office/drawing/2014/main" id="{471869F6-BBD9-C9C6-E163-58116348E9BC}"/>
              </a:ext>
            </a:extLst>
          </p:cNvPr>
          <p:cNvSpPr txBox="1"/>
          <p:nvPr/>
        </p:nvSpPr>
        <p:spPr>
          <a:xfrm>
            <a:off x="956734" y="3007219"/>
            <a:ext cx="6790266" cy="3108543"/>
          </a:xfrm>
          <a:prstGeom prst="rect">
            <a:avLst/>
          </a:prstGeom>
          <a:noFill/>
        </p:spPr>
        <p:txBody>
          <a:bodyPr wrap="square">
            <a:spAutoFit/>
          </a:bodyPr>
          <a:lstStyle/>
          <a:p>
            <a:r>
              <a:rPr lang="en-GB" sz="2800" b="0" i="0" dirty="0">
                <a:solidFill>
                  <a:schemeClr val="accent1"/>
                </a:solidFill>
                <a:effectLst/>
                <a:latin typeface="Segoe UI" panose="020B0502040204020203" pitchFamily="34" charset="0"/>
              </a:rPr>
              <a:t>- Zero Shot Prompting</a:t>
            </a:r>
          </a:p>
          <a:p>
            <a:endParaRPr lang="en-GB" sz="2800" dirty="0">
              <a:solidFill>
                <a:schemeClr val="accent1"/>
              </a:solidFill>
              <a:latin typeface="Segoe UI" panose="020B0502040204020203" pitchFamily="34" charset="0"/>
            </a:endParaRPr>
          </a:p>
          <a:p>
            <a:r>
              <a:rPr lang="en-GB" sz="2800" b="0" i="0" dirty="0">
                <a:solidFill>
                  <a:schemeClr val="accent1"/>
                </a:solidFill>
                <a:effectLst/>
                <a:latin typeface="Segoe UI" panose="020B0502040204020203" pitchFamily="34" charset="0"/>
              </a:rPr>
              <a:t>- Few-Shot Prompting </a:t>
            </a:r>
          </a:p>
          <a:p>
            <a:endParaRPr lang="en-GB" sz="2800" dirty="0">
              <a:solidFill>
                <a:schemeClr val="accent1"/>
              </a:solidFill>
              <a:latin typeface="Segoe UI" panose="020B0502040204020203" pitchFamily="34" charset="0"/>
            </a:endParaRPr>
          </a:p>
          <a:p>
            <a:r>
              <a:rPr lang="en-GB" sz="2800" b="0" i="0" dirty="0">
                <a:solidFill>
                  <a:schemeClr val="accent1"/>
                </a:solidFill>
                <a:effectLst/>
                <a:latin typeface="Segoe UI" panose="020B0502040204020203" pitchFamily="34" charset="0"/>
              </a:rPr>
              <a:t>- Chain of Thought </a:t>
            </a:r>
          </a:p>
          <a:p>
            <a:endParaRPr lang="en-GB" sz="2800" dirty="0">
              <a:solidFill>
                <a:schemeClr val="accent1"/>
              </a:solidFill>
              <a:latin typeface="Segoe UI" panose="020B0502040204020203" pitchFamily="34" charset="0"/>
            </a:endParaRPr>
          </a:p>
          <a:p>
            <a:r>
              <a:rPr lang="en-GB" sz="2800" b="0" i="0" dirty="0">
                <a:solidFill>
                  <a:schemeClr val="accent1"/>
                </a:solidFill>
                <a:effectLst/>
                <a:latin typeface="Segoe UI" panose="020B0502040204020203" pitchFamily="34" charset="0"/>
              </a:rPr>
              <a:t>- Tree of Thought  </a:t>
            </a:r>
          </a:p>
        </p:txBody>
      </p:sp>
    </p:spTree>
    <p:extLst>
      <p:ext uri="{BB962C8B-B14F-4D97-AF65-F5344CB8AC3E}">
        <p14:creationId xmlns:p14="http://schemas.microsoft.com/office/powerpoint/2010/main" val="992930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8814BF5-A5DC-728C-EA7F-63F8632E96E6}"/>
              </a:ext>
              <a:ext uri="{C183D7F6-B498-43B3-948B-1728B52AA6E4}">
                <adec:decorative xmlns:adec="http://schemas.microsoft.com/office/drawing/2017/decorative" val="1"/>
              </a:ext>
            </a:extLst>
          </p:cNvPr>
          <p:cNvPicPr>
            <a:picLocks noChangeAspect="1"/>
          </p:cNvPicPr>
          <p:nvPr/>
        </p:nvPicPr>
        <p:blipFill>
          <a:blip r:embed="rId3">
            <a:duotone>
              <a:schemeClr val="accent4">
                <a:shade val="45000"/>
                <a:satMod val="135000"/>
              </a:schemeClr>
              <a:prstClr val="white"/>
            </a:duotone>
          </a:blip>
          <a:stretch>
            <a:fillRect/>
          </a:stretch>
        </p:blipFill>
        <p:spPr>
          <a:xfrm>
            <a:off x="584200" y="2079029"/>
            <a:ext cx="488779" cy="488779"/>
          </a:xfrm>
          <a:prstGeom prst="rect">
            <a:avLst/>
          </a:prstGeom>
        </p:spPr>
      </p:pic>
      <p:pic>
        <p:nvPicPr>
          <p:cNvPr id="19" name="Picture 18">
            <a:extLst>
              <a:ext uri="{FF2B5EF4-FFF2-40B4-BE49-F238E27FC236}">
                <a16:creationId xmlns:a16="http://schemas.microsoft.com/office/drawing/2014/main" id="{E156E26D-2FCE-EC5E-228F-92B5F6446B88}"/>
              </a:ext>
              <a:ext uri="{C183D7F6-B498-43B3-948B-1728B52AA6E4}">
                <adec:decorative xmlns:adec="http://schemas.microsoft.com/office/drawing/2017/decorative" val="1"/>
              </a:ext>
            </a:extLst>
          </p:cNvPr>
          <p:cNvPicPr>
            <a:picLocks noChangeAspect="1"/>
          </p:cNvPicPr>
          <p:nvPr/>
        </p:nvPicPr>
        <p:blipFill>
          <a:blip r:embed="rId4">
            <a:duotone>
              <a:schemeClr val="accent4">
                <a:shade val="45000"/>
                <a:satMod val="135000"/>
              </a:schemeClr>
              <a:prstClr val="white"/>
            </a:duotone>
          </a:blip>
          <a:stretch>
            <a:fillRect/>
          </a:stretch>
        </p:blipFill>
        <p:spPr>
          <a:xfrm>
            <a:off x="4356100" y="2049990"/>
            <a:ext cx="546855" cy="546855"/>
          </a:xfrm>
          <a:prstGeom prst="rect">
            <a:avLst/>
          </a:prstGeom>
        </p:spPr>
      </p:pic>
      <p:sp>
        <p:nvSpPr>
          <p:cNvPr id="33" name="Title 32">
            <a:extLst>
              <a:ext uri="{FF2B5EF4-FFF2-40B4-BE49-F238E27FC236}">
                <a16:creationId xmlns:a16="http://schemas.microsoft.com/office/drawing/2014/main" id="{2EE5E6D8-F442-D433-B8F1-5A4A4108BAA6}"/>
              </a:ext>
            </a:extLst>
          </p:cNvPr>
          <p:cNvSpPr>
            <a:spLocks noGrp="1"/>
          </p:cNvSpPr>
          <p:nvPr>
            <p:ph type="title" idx="4294967295"/>
          </p:nvPr>
        </p:nvSpPr>
        <p:spPr>
          <a:xfrm>
            <a:off x="1174750" y="457200"/>
            <a:ext cx="11017250" cy="1662113"/>
          </a:xfrm>
          <a:prstGeom prst="rect">
            <a:avLst/>
          </a:prstGeom>
        </p:spPr>
        <p:txBody>
          <a:bodyPr/>
          <a:lstStyle/>
          <a:p>
            <a:r>
              <a:rPr lang="en-US" dirty="0">
                <a:solidFill>
                  <a:schemeClr val="bg1"/>
                </a:solidFill>
              </a:rPr>
              <a:t>Learning Goals For Today’s Bootcamp </a:t>
            </a:r>
          </a:p>
        </p:txBody>
      </p:sp>
      <p:sp>
        <p:nvSpPr>
          <p:cNvPr id="34" name="TextBox 5">
            <a:extLst>
              <a:ext uri="{FF2B5EF4-FFF2-40B4-BE49-F238E27FC236}">
                <a16:creationId xmlns:a16="http://schemas.microsoft.com/office/drawing/2014/main" id="{81B2F171-444C-9382-8D20-2469487AAF6E}"/>
              </a:ext>
            </a:extLst>
          </p:cNvPr>
          <p:cNvSpPr txBox="1"/>
          <p:nvPr/>
        </p:nvSpPr>
        <p:spPr>
          <a:xfrm>
            <a:off x="584200" y="2693048"/>
            <a:ext cx="3383280" cy="615553"/>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mj-lt"/>
                <a:ea typeface="+mn-ea"/>
                <a:cs typeface="Segoe UI"/>
              </a:rPr>
              <a:t>Build A Foundation of Generative AI Knowledge</a:t>
            </a:r>
          </a:p>
        </p:txBody>
      </p:sp>
      <p:sp>
        <p:nvSpPr>
          <p:cNvPr id="35" name="TextBox 9">
            <a:extLst>
              <a:ext uri="{FF2B5EF4-FFF2-40B4-BE49-F238E27FC236}">
                <a16:creationId xmlns:a16="http://schemas.microsoft.com/office/drawing/2014/main" id="{40CA5820-77AC-DEC4-CFAE-D96007728D77}"/>
              </a:ext>
            </a:extLst>
          </p:cNvPr>
          <p:cNvSpPr txBox="1"/>
          <p:nvPr/>
        </p:nvSpPr>
        <p:spPr>
          <a:xfrm>
            <a:off x="538480" y="3537664"/>
            <a:ext cx="3474720" cy="2123658"/>
          </a:xfrm>
          <a:prstGeom prst="rect">
            <a:avLst/>
          </a:prstGeom>
          <a:noFill/>
        </p:spPr>
        <p:txBody>
          <a:bodyPr wrap="square" lIns="0" tIns="0" rIns="0" bIns="0" rtlCol="0" anchor="t" anchorCtr="0">
            <a:spAutoFit/>
          </a:bodyP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dirty="0">
                <a:solidFill>
                  <a:schemeClr val="accent1"/>
                </a:solidFill>
                <a:latin typeface="+mj-lt"/>
              </a:rPr>
              <a:t>Understanding new terms and technologies and how they connect</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accent1"/>
              </a:solidFill>
              <a:effectLst/>
              <a:uLnTx/>
              <a:uFillTx/>
              <a:latin typeface="+mj-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400" dirty="0">
                <a:solidFill>
                  <a:schemeClr val="bg1"/>
                </a:solidFill>
              </a:rPr>
              <a:t> Exploring Large Language Models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bg1"/>
              </a:solidFill>
              <a:effectLst/>
              <a:uLnTx/>
              <a:uFillTx/>
              <a:latin typeface="Segoe U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Segoe UI"/>
                <a:ea typeface="+mn-ea"/>
                <a:cs typeface="+mn-cs"/>
              </a:rPr>
              <a:t>Comparing Different Model Types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bg1"/>
              </a:solidFill>
              <a:effectLst/>
              <a:uLnTx/>
              <a:uFillTx/>
              <a:latin typeface="Segoe UI"/>
              <a:ea typeface="+mn-ea"/>
              <a:cs typeface="+mn-cs"/>
            </a:endParaRPr>
          </a:p>
          <a:p>
            <a:pPr marL="0" marR="0" lvl="1" indent="0" algn="l" defTabSz="914400" rtl="0" eaLnBrk="1" fontAlgn="auto" latinLnBrk="0" hangingPunct="1">
              <a:lnSpc>
                <a:spcPct val="100000"/>
              </a:lnSpc>
              <a:spcBef>
                <a:spcPts val="0"/>
              </a:spcBef>
              <a:spcAft>
                <a:spcPts val="1800"/>
              </a:spcAft>
              <a:buClrTx/>
              <a:buSzTx/>
              <a:buFontTx/>
              <a:buNone/>
              <a:tabLst/>
              <a:defRPr/>
            </a:pPr>
            <a:r>
              <a:rPr lang="en-US" sz="1400" dirty="0">
                <a:solidFill>
                  <a:schemeClr val="bg1"/>
                </a:solidFill>
                <a:cs typeface="Segoe UI"/>
              </a:rPr>
              <a:t>Improving the Results of a Model </a:t>
            </a: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36" name="TextBox 5">
            <a:extLst>
              <a:ext uri="{FF2B5EF4-FFF2-40B4-BE49-F238E27FC236}">
                <a16:creationId xmlns:a16="http://schemas.microsoft.com/office/drawing/2014/main" id="{AC0988C6-FDCA-7850-EBCE-99886022DF4D}"/>
              </a:ext>
            </a:extLst>
          </p:cNvPr>
          <p:cNvSpPr txBox="1"/>
          <p:nvPr/>
        </p:nvSpPr>
        <p:spPr>
          <a:xfrm>
            <a:off x="4360862" y="2693048"/>
            <a:ext cx="3383280" cy="615553"/>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mj-lt"/>
                <a:cs typeface="Segoe UI"/>
              </a:rPr>
              <a:t>Understand the tools available to build with </a:t>
            </a:r>
            <a:endParaRPr kumimoji="0" lang="en-US" sz="2000" b="0" i="0" u="none" strike="noStrike" kern="1200" cap="none" spc="0" normalizeH="0" baseline="0" noProof="0" dirty="0">
              <a:ln>
                <a:noFill/>
              </a:ln>
              <a:solidFill>
                <a:schemeClr val="bg1"/>
              </a:solidFill>
              <a:effectLst/>
              <a:uLnTx/>
              <a:uFillTx/>
              <a:latin typeface="+mj-lt"/>
              <a:ea typeface="+mn-ea"/>
              <a:cs typeface="Segoe UI"/>
            </a:endParaRPr>
          </a:p>
        </p:txBody>
      </p:sp>
      <p:sp>
        <p:nvSpPr>
          <p:cNvPr id="37" name="TextBox 9">
            <a:extLst>
              <a:ext uri="{FF2B5EF4-FFF2-40B4-BE49-F238E27FC236}">
                <a16:creationId xmlns:a16="http://schemas.microsoft.com/office/drawing/2014/main" id="{5CC8AEFE-577F-1B5A-BEC1-0B8EC79136CF}"/>
              </a:ext>
            </a:extLst>
          </p:cNvPr>
          <p:cNvSpPr txBox="1"/>
          <p:nvPr/>
        </p:nvSpPr>
        <p:spPr>
          <a:xfrm>
            <a:off x="4358640" y="3518959"/>
            <a:ext cx="3474720" cy="2062103"/>
          </a:xfrm>
          <a:prstGeom prst="rect">
            <a:avLst/>
          </a:prstGeom>
          <a:noFill/>
        </p:spPr>
        <p:txBody>
          <a:bodyPr wrap="square" lIns="0" tIns="0" rIns="0" bIns="0" rtlCol="0" anchor="t" anchorCtr="0">
            <a:spAutoFit/>
          </a:bodyP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dirty="0">
                <a:solidFill>
                  <a:schemeClr val="accent1"/>
                </a:solidFill>
                <a:latin typeface="+mj-lt"/>
              </a:rPr>
              <a:t>Using tools available to building key Generative AI use cases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accent1"/>
              </a:solidFill>
              <a:effectLst/>
              <a:uLnTx/>
              <a:uFillTx/>
              <a:latin typeface="+mj-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accent1"/>
              </a:solidFill>
              <a:effectLst/>
              <a:uLnTx/>
              <a:uFillTx/>
              <a:latin typeface="+mj-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400" dirty="0">
                <a:solidFill>
                  <a:schemeClr val="bg1"/>
                </a:solidFill>
              </a:rPr>
              <a:t>Common Use Cases </a:t>
            </a:r>
            <a:endParaRPr kumimoji="0" lang="en-US" sz="1400" b="0" i="0" u="none" strike="noStrike" kern="1200" cap="none" spc="0" normalizeH="0" baseline="0" noProof="0" dirty="0">
              <a:ln>
                <a:noFill/>
              </a:ln>
              <a:solidFill>
                <a:schemeClr val="bg1"/>
              </a:solidFill>
              <a:effectLst/>
              <a:uLnTx/>
              <a:uFillTx/>
              <a:latin typeface="Segoe U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bg1"/>
              </a:solidFill>
              <a:effectLst/>
              <a:uLnTx/>
              <a:uFillTx/>
              <a:latin typeface="Segoe U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400" dirty="0">
                <a:solidFill>
                  <a:schemeClr val="bg1"/>
                </a:solidFill>
              </a:rPr>
              <a:t>Prompt Engineering Foundations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400" dirty="0">
              <a:solidFill>
                <a:schemeClr val="bg1"/>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Segoe UI"/>
                <a:ea typeface="+mn-ea"/>
                <a:cs typeface="+mn-cs"/>
              </a:rPr>
              <a:t>Advanced Prompt Engineering </a:t>
            </a: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2" name="TextBox 5">
            <a:extLst>
              <a:ext uri="{FF2B5EF4-FFF2-40B4-BE49-F238E27FC236}">
                <a16:creationId xmlns:a16="http://schemas.microsoft.com/office/drawing/2014/main" id="{0E805CB1-DBD3-0642-283A-4A1172F40C17}"/>
              </a:ext>
            </a:extLst>
          </p:cNvPr>
          <p:cNvSpPr txBox="1"/>
          <p:nvPr/>
        </p:nvSpPr>
        <p:spPr>
          <a:xfrm>
            <a:off x="8367931" y="2693047"/>
            <a:ext cx="3383280" cy="615553"/>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rgbClr val="FFFFFF"/>
                </a:solidFill>
                <a:latin typeface="Segoe UI"/>
              </a:defRPr>
            </a:lvl1pPr>
            <a:lvl2pPr marL="457200" algn="l" defTabSz="914400" rtl="0" eaLnBrk="1" latinLnBrk="0" hangingPunct="1">
              <a:defRPr sz="1800" kern="1200">
                <a:solidFill>
                  <a:srgbClr val="FFFFFF"/>
                </a:solidFill>
                <a:latin typeface="Segoe UI"/>
              </a:defRPr>
            </a:lvl2pPr>
            <a:lvl3pPr marL="914400" algn="l" defTabSz="914400" rtl="0" eaLnBrk="1" latinLnBrk="0" hangingPunct="1">
              <a:defRPr sz="1800" kern="1200">
                <a:solidFill>
                  <a:srgbClr val="FFFFFF"/>
                </a:solidFill>
                <a:latin typeface="Segoe UI"/>
              </a:defRPr>
            </a:lvl3pPr>
            <a:lvl4pPr marL="1371600" algn="l" defTabSz="914400" rtl="0" eaLnBrk="1" latinLnBrk="0" hangingPunct="1">
              <a:defRPr sz="1800" kern="1200">
                <a:solidFill>
                  <a:srgbClr val="FFFFFF"/>
                </a:solidFill>
                <a:latin typeface="Segoe UI"/>
              </a:defRPr>
            </a:lvl4pPr>
            <a:lvl5pPr marL="1828800" algn="l" defTabSz="914400" rtl="0" eaLnBrk="1" latinLnBrk="0" hangingPunct="1">
              <a:defRPr sz="1800" kern="1200">
                <a:solidFill>
                  <a:srgbClr val="FFFFFF"/>
                </a:solidFill>
                <a:latin typeface="Segoe UI"/>
              </a:defRPr>
            </a:lvl5pPr>
            <a:lvl6pPr marL="2286000" algn="l" defTabSz="914400" rtl="0" eaLnBrk="1" latinLnBrk="0" hangingPunct="1">
              <a:defRPr sz="1800" kern="1200">
                <a:solidFill>
                  <a:srgbClr val="FFFFFF"/>
                </a:solidFill>
                <a:latin typeface="Segoe UI"/>
              </a:defRPr>
            </a:lvl6pPr>
            <a:lvl7pPr marL="2743200" algn="l" defTabSz="914400" rtl="0" eaLnBrk="1" latinLnBrk="0" hangingPunct="1">
              <a:defRPr sz="1800" kern="1200">
                <a:solidFill>
                  <a:srgbClr val="FFFFFF"/>
                </a:solidFill>
                <a:latin typeface="Segoe UI"/>
              </a:defRPr>
            </a:lvl7pPr>
            <a:lvl8pPr marL="3200400" algn="l" defTabSz="914400" rtl="0" eaLnBrk="1" latinLnBrk="0" hangingPunct="1">
              <a:defRPr sz="1800" kern="1200">
                <a:solidFill>
                  <a:srgbClr val="FFFFFF"/>
                </a:solidFill>
                <a:latin typeface="Segoe UI"/>
              </a:defRPr>
            </a:lvl8pPr>
            <a:lvl9pPr marL="3657600" algn="l" defTabSz="914400" rtl="0" eaLnBrk="1" latinLnBrk="0" hangingPunct="1">
              <a:defRPr sz="1800" kern="1200">
                <a:solidFill>
                  <a:srgbClr val="FFFFFF"/>
                </a:solidFill>
                <a:latin typeface="Segoe UI"/>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mj-lt"/>
                <a:ea typeface="+mn-ea"/>
                <a:cs typeface="Segoe UI"/>
              </a:rPr>
              <a:t>Build a Generative AI application </a:t>
            </a:r>
          </a:p>
        </p:txBody>
      </p:sp>
      <p:pic>
        <p:nvPicPr>
          <p:cNvPr id="4" name="Graphic 3" descr="Right And Left Brain with solid fill">
            <a:extLst>
              <a:ext uri="{FF2B5EF4-FFF2-40B4-BE49-F238E27FC236}">
                <a16:creationId xmlns:a16="http://schemas.microsoft.com/office/drawing/2014/main" id="{987ED898-F3AD-DBF2-4B9C-2A1FB0FBAD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67931" y="2079029"/>
            <a:ext cx="577314" cy="577314"/>
          </a:xfrm>
          <a:prstGeom prst="rect">
            <a:avLst/>
          </a:prstGeom>
        </p:spPr>
      </p:pic>
      <p:sp>
        <p:nvSpPr>
          <p:cNvPr id="6" name="TextBox 5">
            <a:extLst>
              <a:ext uri="{FF2B5EF4-FFF2-40B4-BE49-F238E27FC236}">
                <a16:creationId xmlns:a16="http://schemas.microsoft.com/office/drawing/2014/main" id="{E7443704-1F66-52C9-BA1C-4CBE46481331}"/>
              </a:ext>
            </a:extLst>
          </p:cNvPr>
          <p:cNvSpPr txBox="1"/>
          <p:nvPr/>
        </p:nvSpPr>
        <p:spPr>
          <a:xfrm>
            <a:off x="8367931" y="3429000"/>
            <a:ext cx="3562991" cy="2646878"/>
          </a:xfrm>
          <a:prstGeom prst="rect">
            <a:avLst/>
          </a:prstGeom>
          <a:noFill/>
        </p:spPr>
        <p:txBody>
          <a:bodyPr wrap="square">
            <a:spAutoFit/>
          </a:bodyPr>
          <a:lstStyle/>
          <a:p>
            <a:r>
              <a:rPr lang="en-US" dirty="0">
                <a:solidFill>
                  <a:schemeClr val="accent1"/>
                </a:solidFill>
                <a:latin typeface="+mj-lt"/>
              </a:rPr>
              <a:t>Applying the concepts into an application build </a:t>
            </a:r>
            <a:endParaRPr lang="en-US" sz="1800" b="0" i="0" dirty="0">
              <a:solidFill>
                <a:schemeClr val="accent1"/>
              </a:solidFill>
              <a:effectLst/>
              <a:latin typeface="+mj-lt"/>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accent1"/>
              </a:solidFill>
              <a:effectLst/>
              <a:uLnTx/>
              <a:uFillTx/>
              <a:latin typeface="+mj-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accent1"/>
              </a:solidFill>
              <a:effectLst/>
              <a:uLnTx/>
              <a:uFillTx/>
              <a:latin typeface="+mj-lt"/>
              <a:ea typeface="+mn-ea"/>
              <a:cs typeface="+mn-cs"/>
            </a:endParaRPr>
          </a:p>
          <a:p>
            <a:r>
              <a:rPr lang="en-US" sz="1400" dirty="0">
                <a:solidFill>
                  <a:schemeClr val="bg1"/>
                </a:solidFill>
              </a:rPr>
              <a:t>Deploying a model </a:t>
            </a:r>
          </a:p>
          <a:p>
            <a:endParaRPr lang="en-US" sz="1400" dirty="0">
              <a:solidFill>
                <a:schemeClr val="bg1"/>
              </a:solidFill>
            </a:endParaRPr>
          </a:p>
          <a:p>
            <a:r>
              <a:rPr lang="en-US" sz="1400" dirty="0">
                <a:solidFill>
                  <a:schemeClr val="bg1"/>
                </a:solidFill>
              </a:rPr>
              <a:t>Integrating the model into an application</a:t>
            </a:r>
          </a:p>
          <a:p>
            <a:endParaRPr lang="en-US" sz="1400" dirty="0">
              <a:solidFill>
                <a:schemeClr val="bg1"/>
              </a:solidFill>
            </a:endParaRPr>
          </a:p>
          <a:p>
            <a:r>
              <a:rPr lang="en-US" sz="1400" dirty="0">
                <a:solidFill>
                  <a:schemeClr val="bg1"/>
                </a:solidFill>
              </a:rPr>
              <a:t>Handling model responses </a:t>
            </a:r>
            <a:br>
              <a:rPr lang="en-US" sz="1400" dirty="0"/>
            </a:br>
            <a:endParaRPr lang="en-US" sz="1400" dirty="0">
              <a:solidFill>
                <a:schemeClr val="accent1"/>
              </a:solidFill>
              <a:latin typeface="+mj-lt"/>
            </a:endParaRPr>
          </a:p>
          <a:p>
            <a:endParaRPr lang="en-US" sz="1800" dirty="0">
              <a:solidFill>
                <a:schemeClr val="accent1"/>
              </a:solidFill>
              <a:latin typeface="+mj-lt"/>
            </a:endParaRPr>
          </a:p>
        </p:txBody>
      </p:sp>
    </p:spTree>
    <p:extLst>
      <p:ext uri="{BB962C8B-B14F-4D97-AF65-F5344CB8AC3E}">
        <p14:creationId xmlns:p14="http://schemas.microsoft.com/office/powerpoint/2010/main" val="282180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6047-7E98-3C22-35DB-B6AE9DAFD765}"/>
              </a:ext>
            </a:extLst>
          </p:cNvPr>
          <p:cNvSpPr>
            <a:spLocks noGrp="1"/>
          </p:cNvSpPr>
          <p:nvPr>
            <p:ph type="title" idx="4294967295"/>
          </p:nvPr>
        </p:nvSpPr>
        <p:spPr>
          <a:xfrm>
            <a:off x="1140882" y="-144029"/>
            <a:ext cx="11017250" cy="554038"/>
          </a:xfrm>
          <a:prstGeom prst="rect">
            <a:avLst/>
          </a:prstGeom>
        </p:spPr>
        <p:txBody>
          <a:bodyPr/>
          <a:lstStyle/>
          <a:p>
            <a:r>
              <a:rPr lang="en-US" dirty="0">
                <a:solidFill>
                  <a:schemeClr val="bg2"/>
                </a:solidFill>
              </a:rPr>
              <a:t>	</a:t>
            </a:r>
            <a:br>
              <a:rPr lang="en-US" dirty="0">
                <a:gradFill flip="none" rotWithShape="1">
                  <a:gsLst>
                    <a:gs pos="0">
                      <a:schemeClr val="accent2"/>
                    </a:gs>
                    <a:gs pos="100000">
                      <a:schemeClr val="accent4"/>
                    </a:gs>
                  </a:gsLst>
                  <a:path path="circle">
                    <a:fillToRect l="50000" t="130000" r="50000" b="-30000"/>
                  </a:path>
                  <a:tileRect/>
                </a:gradFill>
              </a:rPr>
            </a:br>
            <a:r>
              <a:rPr lang="en-US" dirty="0">
                <a:gradFill flip="none" rotWithShape="1">
                  <a:gsLst>
                    <a:gs pos="0">
                      <a:schemeClr val="accent2"/>
                    </a:gs>
                    <a:gs pos="100000">
                      <a:schemeClr val="accent4"/>
                    </a:gs>
                  </a:gsLst>
                  <a:path path="circle">
                    <a:fillToRect l="50000" t="130000" r="50000" b="-30000"/>
                  </a:path>
                  <a:tileRect/>
                </a:gradFill>
              </a:rPr>
              <a:t>Model Temperature</a:t>
            </a:r>
          </a:p>
        </p:txBody>
      </p:sp>
      <p:sp>
        <p:nvSpPr>
          <p:cNvPr id="4" name="TextBox 3">
            <a:extLst>
              <a:ext uri="{FF2B5EF4-FFF2-40B4-BE49-F238E27FC236}">
                <a16:creationId xmlns:a16="http://schemas.microsoft.com/office/drawing/2014/main" id="{696B7FF2-0812-B3AD-E865-43FE2946E7DF}"/>
              </a:ext>
            </a:extLst>
          </p:cNvPr>
          <p:cNvSpPr txBox="1"/>
          <p:nvPr/>
        </p:nvSpPr>
        <p:spPr>
          <a:xfrm>
            <a:off x="1349866" y="1024446"/>
            <a:ext cx="8383865" cy="369332"/>
          </a:xfrm>
          <a:prstGeom prst="rect">
            <a:avLst/>
          </a:prstGeom>
          <a:noFill/>
        </p:spPr>
        <p:txBody>
          <a:bodyPr wrap="square">
            <a:spAutoFit/>
          </a:bodyPr>
          <a:lstStyle/>
          <a:p>
            <a:pPr marL="0" indent="0">
              <a:buNone/>
            </a:pPr>
            <a:r>
              <a:rPr lang="en-US" dirty="0">
                <a:solidFill>
                  <a:schemeClr val="accent1"/>
                </a:solidFill>
              </a:rPr>
              <a:t>Controlling Randomness </a:t>
            </a:r>
          </a:p>
        </p:txBody>
      </p:sp>
      <p:pic>
        <p:nvPicPr>
          <p:cNvPr id="5" name="Picture 4" descr="A screenshot of a cell phone&#10;&#10;Description automatically generated">
            <a:extLst>
              <a:ext uri="{FF2B5EF4-FFF2-40B4-BE49-F238E27FC236}">
                <a16:creationId xmlns:a16="http://schemas.microsoft.com/office/drawing/2014/main" id="{B691C85E-F2B6-C556-5F34-A7E2FB55FF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472" y="2148839"/>
            <a:ext cx="2515322" cy="4659905"/>
          </a:xfrm>
          <a:prstGeom prst="rect">
            <a:avLst/>
          </a:prstGeom>
        </p:spPr>
      </p:pic>
      <p:sp>
        <p:nvSpPr>
          <p:cNvPr id="10" name="TextBox 9">
            <a:extLst>
              <a:ext uri="{FF2B5EF4-FFF2-40B4-BE49-F238E27FC236}">
                <a16:creationId xmlns:a16="http://schemas.microsoft.com/office/drawing/2014/main" id="{5A963025-B1FB-4B96-426E-1983F9B69145}"/>
              </a:ext>
            </a:extLst>
          </p:cNvPr>
          <p:cNvSpPr txBox="1"/>
          <p:nvPr/>
        </p:nvSpPr>
        <p:spPr>
          <a:xfrm>
            <a:off x="-693420" y="1502508"/>
            <a:ext cx="6789420" cy="646331"/>
          </a:xfrm>
          <a:prstGeom prst="rect">
            <a:avLst/>
          </a:prstGeom>
          <a:noFill/>
        </p:spPr>
        <p:txBody>
          <a:bodyPr wrap="square">
            <a:spAutoFit/>
          </a:bodyPr>
          <a:lstStyle/>
          <a:p>
            <a:pPr marL="0" indent="0" algn="ctr">
              <a:buNone/>
            </a:pPr>
            <a:r>
              <a:rPr lang="en-US" dirty="0">
                <a:solidFill>
                  <a:schemeClr val="accent1"/>
                </a:solidFill>
              </a:rPr>
              <a:t>Temperature 0</a:t>
            </a:r>
          </a:p>
          <a:p>
            <a:pPr marL="0" indent="0" algn="ctr">
              <a:buNone/>
            </a:pPr>
            <a:r>
              <a:rPr lang="en-US" dirty="0">
                <a:solidFill>
                  <a:schemeClr val="accent1"/>
                </a:solidFill>
              </a:rPr>
              <a:t>Repetitive / Deterministic  </a:t>
            </a:r>
          </a:p>
        </p:txBody>
      </p:sp>
      <p:pic>
        <p:nvPicPr>
          <p:cNvPr id="12" name="Picture 11" descr="A screenshot of a cell phone&#10;&#10;Description automatically generated">
            <a:extLst>
              <a:ext uri="{FF2B5EF4-FFF2-40B4-BE49-F238E27FC236}">
                <a16:creationId xmlns:a16="http://schemas.microsoft.com/office/drawing/2014/main" id="{CF433083-E10B-BDF0-C52D-9C864BD45A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4251" y="1541800"/>
            <a:ext cx="2613420" cy="5266944"/>
          </a:xfrm>
          <a:prstGeom prst="rect">
            <a:avLst/>
          </a:prstGeom>
        </p:spPr>
      </p:pic>
      <p:pic>
        <p:nvPicPr>
          <p:cNvPr id="20" name="Picture 19">
            <a:extLst>
              <a:ext uri="{FF2B5EF4-FFF2-40B4-BE49-F238E27FC236}">
                <a16:creationId xmlns:a16="http://schemas.microsoft.com/office/drawing/2014/main" id="{5681DD13-EC33-2397-7FBD-AA0AE1E748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7671" y="1541800"/>
            <a:ext cx="2562297" cy="5266945"/>
          </a:xfrm>
          <a:prstGeom prst="rect">
            <a:avLst/>
          </a:prstGeom>
        </p:spPr>
      </p:pic>
      <p:sp>
        <p:nvSpPr>
          <p:cNvPr id="22" name="TextBox 21">
            <a:extLst>
              <a:ext uri="{FF2B5EF4-FFF2-40B4-BE49-F238E27FC236}">
                <a16:creationId xmlns:a16="http://schemas.microsoft.com/office/drawing/2014/main" id="{0195567A-03B7-DDA2-3678-D446E0D37626}"/>
              </a:ext>
            </a:extLst>
          </p:cNvPr>
          <p:cNvSpPr txBox="1"/>
          <p:nvPr/>
        </p:nvSpPr>
        <p:spPr>
          <a:xfrm>
            <a:off x="5447538" y="751947"/>
            <a:ext cx="7127748" cy="369332"/>
          </a:xfrm>
          <a:prstGeom prst="rect">
            <a:avLst/>
          </a:prstGeom>
          <a:noFill/>
        </p:spPr>
        <p:txBody>
          <a:bodyPr wrap="square">
            <a:spAutoFit/>
          </a:bodyPr>
          <a:lstStyle/>
          <a:p>
            <a:pPr marL="0" indent="0" algn="ctr">
              <a:buNone/>
            </a:pPr>
            <a:r>
              <a:rPr lang="en-US" dirty="0">
                <a:solidFill>
                  <a:schemeClr val="accent1"/>
                </a:solidFill>
              </a:rPr>
              <a:t>Temperature .7</a:t>
            </a:r>
          </a:p>
        </p:txBody>
      </p:sp>
      <p:sp>
        <p:nvSpPr>
          <p:cNvPr id="24" name="TextBox 23">
            <a:extLst>
              <a:ext uri="{FF2B5EF4-FFF2-40B4-BE49-F238E27FC236}">
                <a16:creationId xmlns:a16="http://schemas.microsoft.com/office/drawing/2014/main" id="{40BE646F-163E-3D3E-2540-2177C912CA9B}"/>
              </a:ext>
            </a:extLst>
          </p:cNvPr>
          <p:cNvSpPr txBox="1"/>
          <p:nvPr/>
        </p:nvSpPr>
        <p:spPr>
          <a:xfrm>
            <a:off x="5583797" y="1156017"/>
            <a:ext cx="7127748" cy="369332"/>
          </a:xfrm>
          <a:prstGeom prst="rect">
            <a:avLst/>
          </a:prstGeom>
          <a:noFill/>
        </p:spPr>
        <p:txBody>
          <a:bodyPr wrap="square">
            <a:spAutoFit/>
          </a:bodyPr>
          <a:lstStyle/>
          <a:p>
            <a:pPr marL="0" indent="0" algn="ctr">
              <a:buNone/>
            </a:pPr>
            <a:r>
              <a:rPr lang="en-US" dirty="0">
                <a:solidFill>
                  <a:schemeClr val="accent1"/>
                </a:solidFill>
              </a:rPr>
              <a:t>No Repetition / More Randomness </a:t>
            </a:r>
          </a:p>
        </p:txBody>
      </p:sp>
    </p:spTree>
    <p:extLst>
      <p:ext uri="{BB962C8B-B14F-4D97-AF65-F5344CB8AC3E}">
        <p14:creationId xmlns:p14="http://schemas.microsoft.com/office/powerpoint/2010/main" val="246202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miling for a picture&#10;&#10;Description automatically generated">
            <a:extLst>
              <a:ext uri="{FF2B5EF4-FFF2-40B4-BE49-F238E27FC236}">
                <a16:creationId xmlns:a16="http://schemas.microsoft.com/office/drawing/2014/main" id="{BAF903C4-73C4-88EC-F0B2-17BC1320C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28" y="160514"/>
            <a:ext cx="5574830" cy="3135842"/>
          </a:xfrm>
          <a:prstGeom prst="rect">
            <a:avLst/>
          </a:prstGeom>
        </p:spPr>
      </p:pic>
      <p:pic>
        <p:nvPicPr>
          <p:cNvPr id="6" name="Picture 5" descr="A person wearing glasses and a hexagon pattern&#10;&#10;Description automatically generated">
            <a:extLst>
              <a:ext uri="{FF2B5EF4-FFF2-40B4-BE49-F238E27FC236}">
                <a16:creationId xmlns:a16="http://schemas.microsoft.com/office/drawing/2014/main" id="{AD6EC8BA-4BDC-D462-D27A-D5C2D3995C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69687"/>
            <a:ext cx="5794334" cy="3259313"/>
          </a:xfrm>
          <a:prstGeom prst="rect">
            <a:avLst/>
          </a:prstGeom>
        </p:spPr>
      </p:pic>
      <p:pic>
        <p:nvPicPr>
          <p:cNvPr id="9" name="Picture 8" descr="A person wearing glasses and a hexagon pattern&#10;&#10;Description automatically generated">
            <a:extLst>
              <a:ext uri="{FF2B5EF4-FFF2-40B4-BE49-F238E27FC236}">
                <a16:creationId xmlns:a16="http://schemas.microsoft.com/office/drawing/2014/main" id="{A7D194A2-220D-D768-80BC-12958670D0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977" y="3625653"/>
            <a:ext cx="5574830" cy="3135842"/>
          </a:xfrm>
          <a:prstGeom prst="rect">
            <a:avLst/>
          </a:prstGeom>
        </p:spPr>
      </p:pic>
    </p:spTree>
    <p:extLst>
      <p:ext uri="{BB962C8B-B14F-4D97-AF65-F5344CB8AC3E}">
        <p14:creationId xmlns:p14="http://schemas.microsoft.com/office/powerpoint/2010/main" val="150735121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E26423-F2C3-4428-A834-95600F9CE158}"/>
              </a:ext>
            </a:extLst>
          </p:cNvPr>
          <p:cNvSpPr>
            <a:spLocks noGrp="1"/>
          </p:cNvSpPr>
          <p:nvPr>
            <p:ph type="title" idx="4294967295"/>
          </p:nvPr>
        </p:nvSpPr>
        <p:spPr>
          <a:xfrm>
            <a:off x="647786" y="2661180"/>
            <a:ext cx="10099236" cy="1074648"/>
          </a:xfrm>
          <a:prstGeom prst="rect">
            <a:avLst/>
          </a:prstGeom>
        </p:spPr>
        <p:txBody>
          <a:bodyPr/>
          <a:lstStyle/>
          <a:p>
            <a:r>
              <a:rPr lang="en-US" sz="7200" dirty="0">
                <a:gradFill flip="none" rotWithShape="1">
                  <a:gsLst>
                    <a:gs pos="0">
                      <a:schemeClr val="accent1"/>
                    </a:gs>
                    <a:gs pos="100000">
                      <a:schemeClr val="accent4"/>
                    </a:gs>
                  </a:gsLst>
                  <a:lin ang="0" scaled="1"/>
                  <a:tileRect/>
                </a:gradFill>
              </a:rPr>
              <a:t>Break – 10 Mins </a:t>
            </a:r>
          </a:p>
        </p:txBody>
      </p:sp>
    </p:spTree>
    <p:extLst>
      <p:ext uri="{BB962C8B-B14F-4D97-AF65-F5344CB8AC3E}">
        <p14:creationId xmlns:p14="http://schemas.microsoft.com/office/powerpoint/2010/main" val="200403889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E26423-F2C3-4428-A834-95600F9CE158}"/>
              </a:ext>
            </a:extLst>
          </p:cNvPr>
          <p:cNvSpPr>
            <a:spLocks noGrp="1"/>
          </p:cNvSpPr>
          <p:nvPr>
            <p:ph type="title" idx="4294967295"/>
          </p:nvPr>
        </p:nvSpPr>
        <p:spPr>
          <a:xfrm>
            <a:off x="647786" y="2661180"/>
            <a:ext cx="10099236" cy="1074648"/>
          </a:xfrm>
          <a:prstGeom prst="rect">
            <a:avLst/>
          </a:prstGeom>
        </p:spPr>
        <p:txBody>
          <a:bodyPr/>
          <a:lstStyle/>
          <a:p>
            <a:r>
              <a:rPr lang="en-US" sz="7200" dirty="0">
                <a:gradFill flip="none" rotWithShape="1">
                  <a:gsLst>
                    <a:gs pos="0">
                      <a:schemeClr val="accent1"/>
                    </a:gs>
                    <a:gs pos="100000">
                      <a:schemeClr val="accent4"/>
                    </a:gs>
                  </a:gsLst>
                  <a:lin ang="0" scaled="1"/>
                  <a:tileRect/>
                </a:gradFill>
              </a:rPr>
              <a:t>Search Applications </a:t>
            </a:r>
          </a:p>
        </p:txBody>
      </p:sp>
    </p:spTree>
    <p:extLst>
      <p:ext uri="{BB962C8B-B14F-4D97-AF65-F5344CB8AC3E}">
        <p14:creationId xmlns:p14="http://schemas.microsoft.com/office/powerpoint/2010/main" val="42706580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6047-7E98-3C22-35DB-B6AE9DAFD765}"/>
              </a:ext>
            </a:extLst>
          </p:cNvPr>
          <p:cNvSpPr>
            <a:spLocks noGrp="1"/>
          </p:cNvSpPr>
          <p:nvPr>
            <p:ph type="title" idx="4294967295"/>
          </p:nvPr>
        </p:nvSpPr>
        <p:spPr>
          <a:xfrm>
            <a:off x="1072596" y="172060"/>
            <a:ext cx="11017250" cy="554038"/>
          </a:xfrm>
          <a:prstGeom prst="rect">
            <a:avLst/>
          </a:prstGeom>
        </p:spPr>
        <p:txBody>
          <a:bodyPr/>
          <a:lstStyle/>
          <a:p>
            <a:r>
              <a:rPr lang="en-US" dirty="0">
                <a:solidFill>
                  <a:schemeClr val="bg2"/>
                </a:solidFill>
              </a:rPr>
              <a:t>	</a:t>
            </a:r>
            <a:br>
              <a:rPr lang="en-US" dirty="0">
                <a:gradFill flip="none" rotWithShape="1">
                  <a:gsLst>
                    <a:gs pos="0">
                      <a:schemeClr val="accent2"/>
                    </a:gs>
                    <a:gs pos="100000">
                      <a:schemeClr val="accent4"/>
                    </a:gs>
                  </a:gsLst>
                  <a:path path="circle">
                    <a:fillToRect l="50000" t="130000" r="50000" b="-30000"/>
                  </a:path>
                  <a:tileRect/>
                </a:gradFill>
              </a:rPr>
            </a:br>
            <a:r>
              <a:rPr lang="en-US" dirty="0">
                <a:gradFill flip="none" rotWithShape="1">
                  <a:gsLst>
                    <a:gs pos="0">
                      <a:schemeClr val="accent2"/>
                    </a:gs>
                    <a:gs pos="100000">
                      <a:schemeClr val="accent4"/>
                    </a:gs>
                  </a:gsLst>
                  <a:path path="circle">
                    <a:fillToRect l="50000" t="130000" r="50000" b="-30000"/>
                  </a:path>
                  <a:tileRect/>
                </a:gradFill>
              </a:rPr>
              <a:t>Understanding Embeddings </a:t>
            </a:r>
          </a:p>
        </p:txBody>
      </p:sp>
      <p:sp>
        <p:nvSpPr>
          <p:cNvPr id="4" name="TextBox 3">
            <a:extLst>
              <a:ext uri="{FF2B5EF4-FFF2-40B4-BE49-F238E27FC236}">
                <a16:creationId xmlns:a16="http://schemas.microsoft.com/office/drawing/2014/main" id="{696B7FF2-0812-B3AD-E865-43FE2946E7DF}"/>
              </a:ext>
            </a:extLst>
          </p:cNvPr>
          <p:cNvSpPr txBox="1"/>
          <p:nvPr/>
        </p:nvSpPr>
        <p:spPr>
          <a:xfrm>
            <a:off x="1550358" y="1664301"/>
            <a:ext cx="6790266" cy="369332"/>
          </a:xfrm>
          <a:prstGeom prst="rect">
            <a:avLst/>
          </a:prstGeom>
          <a:noFill/>
        </p:spPr>
        <p:txBody>
          <a:bodyPr wrap="square">
            <a:spAutoFit/>
          </a:bodyPr>
          <a:lstStyle/>
          <a:p>
            <a:pPr marL="0" indent="0">
              <a:buNone/>
            </a:pPr>
            <a:r>
              <a:rPr lang="en-US" dirty="0">
                <a:solidFill>
                  <a:schemeClr val="accent1"/>
                </a:solidFill>
              </a:rPr>
              <a:t>How does a LLM find things?</a:t>
            </a:r>
          </a:p>
        </p:txBody>
      </p:sp>
      <p:sp>
        <p:nvSpPr>
          <p:cNvPr id="8" name="Rounded Rectangle 7">
            <a:extLst>
              <a:ext uri="{FF2B5EF4-FFF2-40B4-BE49-F238E27FC236}">
                <a16:creationId xmlns:a16="http://schemas.microsoft.com/office/drawing/2014/main" id="{BFA7F5A2-030F-BDFF-44F3-2417F83887DA}"/>
              </a:ext>
            </a:extLst>
          </p:cNvPr>
          <p:cNvSpPr/>
          <p:nvPr/>
        </p:nvSpPr>
        <p:spPr bwMode="auto">
          <a:xfrm>
            <a:off x="2069647" y="2338433"/>
            <a:ext cx="1610531" cy="1590101"/>
          </a:xfrm>
          <a:prstGeom prst="roundRect">
            <a:avLst/>
          </a:prstGeom>
          <a:solidFill>
            <a:srgbClr val="0078D3">
              <a:alpha val="62000"/>
            </a:srgb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SE" sz="2000">
              <a:solidFill>
                <a:srgbClr val="000000"/>
              </a:solidFill>
              <a:cs typeface="Segoe UI" pitchFamily="34" charset="0"/>
            </a:endParaRPr>
          </a:p>
        </p:txBody>
      </p:sp>
      <p:sp>
        <p:nvSpPr>
          <p:cNvPr id="9" name="Rounded Rectangle 8">
            <a:extLst>
              <a:ext uri="{FF2B5EF4-FFF2-40B4-BE49-F238E27FC236}">
                <a16:creationId xmlns:a16="http://schemas.microsoft.com/office/drawing/2014/main" id="{9F447E4F-6FE7-C8B2-45A7-72F70B964B79}"/>
              </a:ext>
            </a:extLst>
          </p:cNvPr>
          <p:cNvSpPr/>
          <p:nvPr/>
        </p:nvSpPr>
        <p:spPr bwMode="auto">
          <a:xfrm>
            <a:off x="2069647" y="4545411"/>
            <a:ext cx="1610531" cy="1590101"/>
          </a:xfrm>
          <a:prstGeom prst="roundRect">
            <a:avLst/>
          </a:prstGeom>
          <a:solidFill>
            <a:srgbClr val="0078D3">
              <a:alpha val="62000"/>
            </a:srgb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SE" sz="2000">
              <a:solidFill>
                <a:srgbClr val="000000"/>
              </a:solidFill>
              <a:cs typeface="Segoe UI" pitchFamily="34" charset="0"/>
            </a:endParaRPr>
          </a:p>
        </p:txBody>
      </p:sp>
      <p:cxnSp>
        <p:nvCxnSpPr>
          <p:cNvPr id="11" name="Straight Arrow Connector 10">
            <a:extLst>
              <a:ext uri="{FF2B5EF4-FFF2-40B4-BE49-F238E27FC236}">
                <a16:creationId xmlns:a16="http://schemas.microsoft.com/office/drawing/2014/main" id="{BA977F24-572F-BBCE-1880-CEC4BA4541B4}"/>
              </a:ext>
            </a:extLst>
          </p:cNvPr>
          <p:cNvCxnSpPr>
            <a:cxnSpLocks/>
            <a:stCxn id="8" idx="3"/>
            <a:endCxn id="17" idx="2"/>
          </p:cNvCxnSpPr>
          <p:nvPr/>
        </p:nvCxnSpPr>
        <p:spPr>
          <a:xfrm>
            <a:off x="3680178" y="3133484"/>
            <a:ext cx="994379" cy="961181"/>
          </a:xfrm>
          <a:prstGeom prst="straightConnector1">
            <a:avLst/>
          </a:prstGeom>
          <a:ln w="38100">
            <a:headEnd type="none" w="lg" len="med"/>
            <a:tailEnd type="triangle"/>
          </a:ln>
        </p:spPr>
        <p:style>
          <a:lnRef idx="2">
            <a:schemeClr val="accent4"/>
          </a:lnRef>
          <a:fillRef idx="0">
            <a:schemeClr val="accent4"/>
          </a:fillRef>
          <a:effectRef idx="1">
            <a:schemeClr val="accent4"/>
          </a:effectRef>
          <a:fontRef idx="minor">
            <a:schemeClr val="tx1"/>
          </a:fontRef>
        </p:style>
      </p:cxnSp>
      <p:cxnSp>
        <p:nvCxnSpPr>
          <p:cNvPr id="14" name="Straight Arrow Connector 13">
            <a:extLst>
              <a:ext uri="{FF2B5EF4-FFF2-40B4-BE49-F238E27FC236}">
                <a16:creationId xmlns:a16="http://schemas.microsoft.com/office/drawing/2014/main" id="{1004DE2A-F5B7-5D51-881A-A2C34D714CE8}"/>
              </a:ext>
            </a:extLst>
          </p:cNvPr>
          <p:cNvCxnSpPr>
            <a:cxnSpLocks/>
            <a:stCxn id="9" idx="3"/>
            <a:endCxn id="17" idx="2"/>
          </p:cNvCxnSpPr>
          <p:nvPr/>
        </p:nvCxnSpPr>
        <p:spPr>
          <a:xfrm flipV="1">
            <a:off x="3680178" y="4094665"/>
            <a:ext cx="994379" cy="1245797"/>
          </a:xfrm>
          <a:prstGeom prst="straightConnector1">
            <a:avLst/>
          </a:prstGeom>
          <a:ln w="38100">
            <a:headEnd type="none" w="lg" len="med"/>
            <a:tailEnd type="triangle"/>
          </a:ln>
        </p:spPr>
        <p:style>
          <a:lnRef idx="2">
            <a:schemeClr val="accent4"/>
          </a:lnRef>
          <a:fillRef idx="0">
            <a:schemeClr val="accent4"/>
          </a:fillRef>
          <a:effectRef idx="1">
            <a:schemeClr val="accent4"/>
          </a:effectRef>
          <a:fontRef idx="minor">
            <a:schemeClr val="tx1"/>
          </a:fontRef>
        </p:style>
      </p:cxnSp>
      <p:sp>
        <p:nvSpPr>
          <p:cNvPr id="17" name="Oval 16">
            <a:extLst>
              <a:ext uri="{FF2B5EF4-FFF2-40B4-BE49-F238E27FC236}">
                <a16:creationId xmlns:a16="http://schemas.microsoft.com/office/drawing/2014/main" id="{08586B0F-67A9-8516-ED4F-303BA7B74A9D}"/>
              </a:ext>
            </a:extLst>
          </p:cNvPr>
          <p:cNvSpPr/>
          <p:nvPr/>
        </p:nvSpPr>
        <p:spPr bwMode="auto">
          <a:xfrm>
            <a:off x="4674557" y="3299614"/>
            <a:ext cx="1726243" cy="1590101"/>
          </a:xfrm>
          <a:prstGeom prst="ellipse">
            <a:avLst/>
          </a:prstGeom>
          <a:solidFill>
            <a:srgbClr val="0078D3">
              <a:alpha val="62000"/>
            </a:srgb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SE" sz="1400" dirty="0">
              <a:solidFill>
                <a:srgbClr val="000000"/>
              </a:solidFill>
              <a:cs typeface="Segoe UI" pitchFamily="34" charset="0"/>
            </a:endParaRPr>
          </a:p>
        </p:txBody>
      </p:sp>
      <p:cxnSp>
        <p:nvCxnSpPr>
          <p:cNvPr id="26" name="Straight Arrow Connector 25">
            <a:extLst>
              <a:ext uri="{FF2B5EF4-FFF2-40B4-BE49-F238E27FC236}">
                <a16:creationId xmlns:a16="http://schemas.microsoft.com/office/drawing/2014/main" id="{853F4CBF-2FEA-536D-35F9-7F2B1D2183D0}"/>
              </a:ext>
            </a:extLst>
          </p:cNvPr>
          <p:cNvCxnSpPr>
            <a:cxnSpLocks/>
            <a:stCxn id="17" idx="6"/>
            <a:endCxn id="29" idx="2"/>
          </p:cNvCxnSpPr>
          <p:nvPr/>
        </p:nvCxnSpPr>
        <p:spPr>
          <a:xfrm flipV="1">
            <a:off x="6400800" y="4094664"/>
            <a:ext cx="469924" cy="1"/>
          </a:xfrm>
          <a:prstGeom prst="straightConnector1">
            <a:avLst/>
          </a:prstGeom>
          <a:ln w="38100">
            <a:headEnd type="none" w="lg" len="med"/>
            <a:tailEnd type="triangle"/>
          </a:ln>
        </p:spPr>
        <p:style>
          <a:lnRef idx="2">
            <a:schemeClr val="accent4"/>
          </a:lnRef>
          <a:fillRef idx="0">
            <a:schemeClr val="accent4"/>
          </a:fillRef>
          <a:effectRef idx="1">
            <a:schemeClr val="accent4"/>
          </a:effectRef>
          <a:fontRef idx="minor">
            <a:schemeClr val="tx1"/>
          </a:fontRef>
        </p:style>
      </p:cxnSp>
      <p:sp>
        <p:nvSpPr>
          <p:cNvPr id="29" name="Oval 28">
            <a:extLst>
              <a:ext uri="{FF2B5EF4-FFF2-40B4-BE49-F238E27FC236}">
                <a16:creationId xmlns:a16="http://schemas.microsoft.com/office/drawing/2014/main" id="{50C0E75C-6280-570B-F002-F5719DFF9E8E}"/>
              </a:ext>
            </a:extLst>
          </p:cNvPr>
          <p:cNvSpPr/>
          <p:nvPr/>
        </p:nvSpPr>
        <p:spPr bwMode="auto">
          <a:xfrm>
            <a:off x="6870724" y="3299613"/>
            <a:ext cx="1726243" cy="1590101"/>
          </a:xfrm>
          <a:prstGeom prst="ellipse">
            <a:avLst/>
          </a:prstGeom>
          <a:solidFill>
            <a:srgbClr val="0078D3">
              <a:alpha val="62000"/>
            </a:srgb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a:r>
              <a:rPr lang="en-SE" sz="1200" dirty="0"/>
              <a:t>Embedding</a:t>
            </a:r>
          </a:p>
          <a:p>
            <a:pPr algn="ctr"/>
            <a:endParaRPr lang="en-SE" sz="1200" dirty="0"/>
          </a:p>
          <a:p>
            <a:pPr algn="ctr"/>
            <a:r>
              <a:rPr lang="en-SE" sz="1400" dirty="0"/>
              <a:t>[1.76,0.33,]</a:t>
            </a:r>
          </a:p>
        </p:txBody>
      </p:sp>
      <p:sp>
        <p:nvSpPr>
          <p:cNvPr id="30" name="Rounded Rectangle 29">
            <a:extLst>
              <a:ext uri="{FF2B5EF4-FFF2-40B4-BE49-F238E27FC236}">
                <a16:creationId xmlns:a16="http://schemas.microsoft.com/office/drawing/2014/main" id="{2C806981-0EDF-EBF1-75E0-3935CC01B7C7}"/>
              </a:ext>
            </a:extLst>
          </p:cNvPr>
          <p:cNvSpPr/>
          <p:nvPr/>
        </p:nvSpPr>
        <p:spPr bwMode="auto">
          <a:xfrm>
            <a:off x="9188046" y="1472414"/>
            <a:ext cx="2697490" cy="5244499"/>
          </a:xfrm>
          <a:prstGeom prst="roundRect">
            <a:avLst/>
          </a:prstGeom>
          <a:solidFill>
            <a:srgbClr val="0078D3">
              <a:alpha val="62000"/>
            </a:srgb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a:endParaRPr lang="en-SE" sz="2000" dirty="0"/>
          </a:p>
          <a:p>
            <a:pPr algn="ctr"/>
            <a:endParaRPr lang="en-SE" sz="2000" dirty="0"/>
          </a:p>
          <a:p>
            <a:pPr algn="ctr"/>
            <a:endParaRPr lang="en-SE" sz="2000" dirty="0"/>
          </a:p>
          <a:p>
            <a:pPr algn="ctr"/>
            <a:endParaRPr lang="en-SE" sz="2000" dirty="0"/>
          </a:p>
          <a:p>
            <a:pPr algn="ctr"/>
            <a:endParaRPr lang="en-SE" sz="2000" dirty="0"/>
          </a:p>
          <a:p>
            <a:pPr algn="ctr"/>
            <a:endParaRPr lang="en-SE" sz="2000" dirty="0"/>
          </a:p>
          <a:p>
            <a:pPr algn="ctr"/>
            <a:r>
              <a:rPr lang="en-SE" sz="2000" dirty="0"/>
              <a:t>Vector Store / </a:t>
            </a:r>
          </a:p>
          <a:p>
            <a:pPr algn="ctr"/>
            <a:r>
              <a:rPr lang="en-SE" sz="2000" dirty="0"/>
              <a:t>Database </a:t>
            </a:r>
          </a:p>
        </p:txBody>
      </p:sp>
      <p:cxnSp>
        <p:nvCxnSpPr>
          <p:cNvPr id="33" name="Straight Arrow Connector 32">
            <a:extLst>
              <a:ext uri="{FF2B5EF4-FFF2-40B4-BE49-F238E27FC236}">
                <a16:creationId xmlns:a16="http://schemas.microsoft.com/office/drawing/2014/main" id="{04441287-2A79-CA99-E81F-344524F06A25}"/>
              </a:ext>
            </a:extLst>
          </p:cNvPr>
          <p:cNvCxnSpPr>
            <a:cxnSpLocks/>
            <a:stCxn id="29" idx="6"/>
            <a:endCxn id="30" idx="1"/>
          </p:cNvCxnSpPr>
          <p:nvPr/>
        </p:nvCxnSpPr>
        <p:spPr>
          <a:xfrm>
            <a:off x="8596967" y="4094664"/>
            <a:ext cx="591079" cy="0"/>
          </a:xfrm>
          <a:prstGeom prst="straightConnector1">
            <a:avLst/>
          </a:prstGeom>
          <a:ln w="38100">
            <a:headEnd type="none" w="lg" len="med"/>
            <a:tailEnd type="triangle"/>
          </a:ln>
        </p:spPr>
        <p:style>
          <a:lnRef idx="2">
            <a:schemeClr val="accent4"/>
          </a:lnRef>
          <a:fillRef idx="0">
            <a:schemeClr val="accent4"/>
          </a:fillRef>
          <a:effectRef idx="1">
            <a:schemeClr val="accent4"/>
          </a:effectRef>
          <a:fontRef idx="minor">
            <a:schemeClr val="tx1"/>
          </a:fontRef>
        </p:style>
      </p:cxnSp>
      <p:sp>
        <p:nvSpPr>
          <p:cNvPr id="38" name="TextBox 37">
            <a:extLst>
              <a:ext uri="{FF2B5EF4-FFF2-40B4-BE49-F238E27FC236}">
                <a16:creationId xmlns:a16="http://schemas.microsoft.com/office/drawing/2014/main" id="{1BD98ECA-2935-82FF-9BDC-539E541D71A4}"/>
              </a:ext>
            </a:extLst>
          </p:cNvPr>
          <p:cNvSpPr txBox="1"/>
          <p:nvPr/>
        </p:nvSpPr>
        <p:spPr>
          <a:xfrm>
            <a:off x="2306474" y="2813447"/>
            <a:ext cx="1072444" cy="615553"/>
          </a:xfrm>
          <a:prstGeom prst="rect">
            <a:avLst/>
          </a:prstGeom>
          <a:noFill/>
        </p:spPr>
        <p:txBody>
          <a:bodyPr wrap="square" lIns="0" tIns="0" rIns="0" bIns="0" rtlCol="0">
            <a:spAutoFit/>
          </a:bodyPr>
          <a:lstStyle/>
          <a:p>
            <a:pPr algn="ctr"/>
            <a:r>
              <a:rPr lang="en-SE" sz="2000" dirty="0"/>
              <a:t>Some </a:t>
            </a:r>
          </a:p>
          <a:p>
            <a:pPr algn="ctr"/>
            <a:r>
              <a:rPr lang="en-SE" sz="2000" dirty="0"/>
              <a:t>Data </a:t>
            </a:r>
          </a:p>
        </p:txBody>
      </p:sp>
      <p:sp>
        <p:nvSpPr>
          <p:cNvPr id="40" name="TextBox 39">
            <a:extLst>
              <a:ext uri="{FF2B5EF4-FFF2-40B4-BE49-F238E27FC236}">
                <a16:creationId xmlns:a16="http://schemas.microsoft.com/office/drawing/2014/main" id="{AFB49015-AD29-0296-B866-0EC64F26D860}"/>
              </a:ext>
            </a:extLst>
          </p:cNvPr>
          <p:cNvSpPr txBox="1"/>
          <p:nvPr/>
        </p:nvSpPr>
        <p:spPr>
          <a:xfrm>
            <a:off x="-520221" y="4976349"/>
            <a:ext cx="6790266" cy="646331"/>
          </a:xfrm>
          <a:prstGeom prst="rect">
            <a:avLst/>
          </a:prstGeom>
          <a:noFill/>
        </p:spPr>
        <p:txBody>
          <a:bodyPr wrap="square">
            <a:spAutoFit/>
          </a:bodyPr>
          <a:lstStyle/>
          <a:p>
            <a:pPr algn="ctr"/>
            <a:r>
              <a:rPr lang="en-SE" sz="1800" dirty="0"/>
              <a:t>User </a:t>
            </a:r>
          </a:p>
          <a:p>
            <a:pPr algn="ctr"/>
            <a:r>
              <a:rPr lang="en-SE" sz="1800" dirty="0"/>
              <a:t>Query </a:t>
            </a:r>
          </a:p>
        </p:txBody>
      </p:sp>
      <p:sp>
        <p:nvSpPr>
          <p:cNvPr id="47" name="TextBox 46">
            <a:extLst>
              <a:ext uri="{FF2B5EF4-FFF2-40B4-BE49-F238E27FC236}">
                <a16:creationId xmlns:a16="http://schemas.microsoft.com/office/drawing/2014/main" id="{21AA7227-47DD-03D5-2549-653768FD375C}"/>
              </a:ext>
            </a:extLst>
          </p:cNvPr>
          <p:cNvSpPr txBox="1"/>
          <p:nvPr/>
        </p:nvSpPr>
        <p:spPr>
          <a:xfrm>
            <a:off x="4673598" y="3786886"/>
            <a:ext cx="1672671" cy="615553"/>
          </a:xfrm>
          <a:prstGeom prst="rect">
            <a:avLst/>
          </a:prstGeom>
          <a:noFill/>
        </p:spPr>
        <p:txBody>
          <a:bodyPr wrap="square" lIns="0" tIns="0" rIns="0" bIns="0" rtlCol="0">
            <a:spAutoFit/>
          </a:bodyPr>
          <a:lstStyle/>
          <a:p>
            <a:pPr algn="ctr"/>
            <a:r>
              <a:rPr lang="en-SE" sz="2000" dirty="0"/>
              <a:t>Embeddings </a:t>
            </a:r>
          </a:p>
          <a:p>
            <a:pPr algn="ctr"/>
            <a:r>
              <a:rPr lang="en-SE" sz="2000" dirty="0"/>
              <a:t>Model</a:t>
            </a:r>
          </a:p>
        </p:txBody>
      </p:sp>
      <p:sp>
        <p:nvSpPr>
          <p:cNvPr id="48" name="Oval 47">
            <a:extLst>
              <a:ext uri="{FF2B5EF4-FFF2-40B4-BE49-F238E27FC236}">
                <a16:creationId xmlns:a16="http://schemas.microsoft.com/office/drawing/2014/main" id="{185CF619-E47A-61F9-77ED-022B8B50A109}"/>
              </a:ext>
            </a:extLst>
          </p:cNvPr>
          <p:cNvSpPr/>
          <p:nvPr/>
        </p:nvSpPr>
        <p:spPr bwMode="auto">
          <a:xfrm>
            <a:off x="9663289" y="2033633"/>
            <a:ext cx="327378" cy="327378"/>
          </a:xfrm>
          <a:prstGeom prst="ellipse">
            <a:avLst/>
          </a:prstGeom>
          <a:solidFill>
            <a:schemeClr val="accent4">
              <a:alpha val="62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SE" sz="2000">
              <a:solidFill>
                <a:srgbClr val="000000"/>
              </a:solidFill>
              <a:cs typeface="Segoe UI" pitchFamily="34" charset="0"/>
            </a:endParaRPr>
          </a:p>
        </p:txBody>
      </p:sp>
      <p:sp>
        <p:nvSpPr>
          <p:cNvPr id="49" name="Oval 48">
            <a:extLst>
              <a:ext uri="{FF2B5EF4-FFF2-40B4-BE49-F238E27FC236}">
                <a16:creationId xmlns:a16="http://schemas.microsoft.com/office/drawing/2014/main" id="{513FAF3D-3BCE-B5ED-99A1-BCB6B38920FA}"/>
              </a:ext>
            </a:extLst>
          </p:cNvPr>
          <p:cNvSpPr/>
          <p:nvPr/>
        </p:nvSpPr>
        <p:spPr bwMode="auto">
          <a:xfrm>
            <a:off x="10700480" y="2077685"/>
            <a:ext cx="327378" cy="327378"/>
          </a:xfrm>
          <a:prstGeom prst="ellipse">
            <a:avLst/>
          </a:prstGeom>
          <a:solidFill>
            <a:schemeClr val="accent4">
              <a:alpha val="62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SE" sz="2000">
              <a:solidFill>
                <a:srgbClr val="000000"/>
              </a:solidFill>
              <a:cs typeface="Segoe UI" pitchFamily="34" charset="0"/>
            </a:endParaRPr>
          </a:p>
        </p:txBody>
      </p:sp>
      <p:sp>
        <p:nvSpPr>
          <p:cNvPr id="50" name="Oval 49">
            <a:extLst>
              <a:ext uri="{FF2B5EF4-FFF2-40B4-BE49-F238E27FC236}">
                <a16:creationId xmlns:a16="http://schemas.microsoft.com/office/drawing/2014/main" id="{9D90B853-6485-C13C-8A02-97A507B59397}"/>
              </a:ext>
            </a:extLst>
          </p:cNvPr>
          <p:cNvSpPr/>
          <p:nvPr/>
        </p:nvSpPr>
        <p:spPr bwMode="auto">
          <a:xfrm>
            <a:off x="9885526" y="2899652"/>
            <a:ext cx="327378" cy="327378"/>
          </a:xfrm>
          <a:prstGeom prst="ellipse">
            <a:avLst/>
          </a:prstGeom>
          <a:solidFill>
            <a:schemeClr val="accent4">
              <a:alpha val="62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SE" sz="2000">
              <a:solidFill>
                <a:srgbClr val="000000"/>
              </a:solidFill>
              <a:cs typeface="Segoe UI" pitchFamily="34" charset="0"/>
            </a:endParaRPr>
          </a:p>
        </p:txBody>
      </p:sp>
      <p:sp>
        <p:nvSpPr>
          <p:cNvPr id="51" name="Oval 50">
            <a:extLst>
              <a:ext uri="{FF2B5EF4-FFF2-40B4-BE49-F238E27FC236}">
                <a16:creationId xmlns:a16="http://schemas.microsoft.com/office/drawing/2014/main" id="{C9265CFF-E48D-5925-4994-F573235045A3}"/>
              </a:ext>
            </a:extLst>
          </p:cNvPr>
          <p:cNvSpPr/>
          <p:nvPr/>
        </p:nvSpPr>
        <p:spPr bwMode="auto">
          <a:xfrm>
            <a:off x="10722857" y="2643943"/>
            <a:ext cx="327378" cy="327378"/>
          </a:xfrm>
          <a:prstGeom prst="ellipse">
            <a:avLst/>
          </a:prstGeom>
          <a:solidFill>
            <a:schemeClr val="accent4">
              <a:alpha val="62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SE" sz="2000">
              <a:solidFill>
                <a:srgbClr val="000000"/>
              </a:solidFill>
              <a:cs typeface="Segoe UI" pitchFamily="34" charset="0"/>
            </a:endParaRPr>
          </a:p>
        </p:txBody>
      </p:sp>
      <p:sp>
        <p:nvSpPr>
          <p:cNvPr id="52" name="Oval 51">
            <a:extLst>
              <a:ext uri="{FF2B5EF4-FFF2-40B4-BE49-F238E27FC236}">
                <a16:creationId xmlns:a16="http://schemas.microsoft.com/office/drawing/2014/main" id="{5FE67F44-6D3B-B07A-F1CD-1AD90ABA0C6B}"/>
              </a:ext>
            </a:extLst>
          </p:cNvPr>
          <p:cNvSpPr/>
          <p:nvPr/>
        </p:nvSpPr>
        <p:spPr bwMode="auto">
          <a:xfrm>
            <a:off x="9453196" y="5128588"/>
            <a:ext cx="327378" cy="327378"/>
          </a:xfrm>
          <a:prstGeom prst="ellipse">
            <a:avLst/>
          </a:prstGeom>
          <a:solidFill>
            <a:schemeClr val="accent4">
              <a:alpha val="62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SE" sz="2000">
              <a:solidFill>
                <a:srgbClr val="000000"/>
              </a:solidFill>
              <a:cs typeface="Segoe UI" pitchFamily="34" charset="0"/>
            </a:endParaRPr>
          </a:p>
        </p:txBody>
      </p:sp>
      <p:sp>
        <p:nvSpPr>
          <p:cNvPr id="53" name="Oval 52">
            <a:extLst>
              <a:ext uri="{FF2B5EF4-FFF2-40B4-BE49-F238E27FC236}">
                <a16:creationId xmlns:a16="http://schemas.microsoft.com/office/drawing/2014/main" id="{02E988FC-6FDA-466B-4222-77300B014E8D}"/>
              </a:ext>
            </a:extLst>
          </p:cNvPr>
          <p:cNvSpPr/>
          <p:nvPr/>
        </p:nvSpPr>
        <p:spPr bwMode="auto">
          <a:xfrm>
            <a:off x="10968439" y="4717563"/>
            <a:ext cx="327378" cy="327378"/>
          </a:xfrm>
          <a:prstGeom prst="ellipse">
            <a:avLst/>
          </a:prstGeom>
          <a:solidFill>
            <a:schemeClr val="accent4">
              <a:alpha val="62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SE" sz="2000">
              <a:solidFill>
                <a:srgbClr val="000000"/>
              </a:solidFill>
              <a:cs typeface="Segoe UI" pitchFamily="34" charset="0"/>
            </a:endParaRPr>
          </a:p>
        </p:txBody>
      </p:sp>
      <p:sp>
        <p:nvSpPr>
          <p:cNvPr id="54" name="Oval 53">
            <a:extLst>
              <a:ext uri="{FF2B5EF4-FFF2-40B4-BE49-F238E27FC236}">
                <a16:creationId xmlns:a16="http://schemas.microsoft.com/office/drawing/2014/main" id="{C861FD96-0966-7D1C-D625-7B194B328065}"/>
              </a:ext>
            </a:extLst>
          </p:cNvPr>
          <p:cNvSpPr/>
          <p:nvPr/>
        </p:nvSpPr>
        <p:spPr bwMode="auto">
          <a:xfrm>
            <a:off x="10373102" y="4964899"/>
            <a:ext cx="327378" cy="327378"/>
          </a:xfrm>
          <a:prstGeom prst="ellipse">
            <a:avLst/>
          </a:prstGeom>
          <a:solidFill>
            <a:schemeClr val="accent4">
              <a:alpha val="62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SE" sz="2000">
              <a:solidFill>
                <a:srgbClr val="000000"/>
              </a:solidFill>
              <a:cs typeface="Segoe UI" pitchFamily="34" charset="0"/>
            </a:endParaRPr>
          </a:p>
        </p:txBody>
      </p:sp>
      <p:sp>
        <p:nvSpPr>
          <p:cNvPr id="56" name="Oval 55">
            <a:extLst>
              <a:ext uri="{FF2B5EF4-FFF2-40B4-BE49-F238E27FC236}">
                <a16:creationId xmlns:a16="http://schemas.microsoft.com/office/drawing/2014/main" id="{AB603CBB-8C69-0523-79B8-2EAD0F8F2F4A}"/>
              </a:ext>
            </a:extLst>
          </p:cNvPr>
          <p:cNvSpPr/>
          <p:nvPr/>
        </p:nvSpPr>
        <p:spPr bwMode="auto">
          <a:xfrm>
            <a:off x="9640711" y="5635602"/>
            <a:ext cx="327378" cy="327378"/>
          </a:xfrm>
          <a:prstGeom prst="ellipse">
            <a:avLst/>
          </a:prstGeom>
          <a:solidFill>
            <a:schemeClr val="accent4">
              <a:alpha val="62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SE" sz="2000">
              <a:solidFill>
                <a:srgbClr val="000000"/>
              </a:solidFill>
              <a:cs typeface="Segoe UI" pitchFamily="34" charset="0"/>
            </a:endParaRPr>
          </a:p>
        </p:txBody>
      </p:sp>
      <p:sp>
        <p:nvSpPr>
          <p:cNvPr id="57" name="Oval 56">
            <a:extLst>
              <a:ext uri="{FF2B5EF4-FFF2-40B4-BE49-F238E27FC236}">
                <a16:creationId xmlns:a16="http://schemas.microsoft.com/office/drawing/2014/main" id="{54B9F1BD-EBD2-4D5E-1660-FF4BFD8F2992}"/>
              </a:ext>
            </a:extLst>
          </p:cNvPr>
          <p:cNvSpPr/>
          <p:nvPr/>
        </p:nvSpPr>
        <p:spPr bwMode="auto">
          <a:xfrm>
            <a:off x="9990667" y="2456789"/>
            <a:ext cx="327378" cy="327378"/>
          </a:xfrm>
          <a:prstGeom prst="ellipse">
            <a:avLst/>
          </a:prstGeom>
          <a:solidFill>
            <a:schemeClr val="accent4">
              <a:alpha val="62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SE" sz="2000">
              <a:solidFill>
                <a:srgbClr val="000000"/>
              </a:solidFill>
              <a:cs typeface="Segoe UI" pitchFamily="34" charset="0"/>
            </a:endParaRPr>
          </a:p>
        </p:txBody>
      </p:sp>
      <p:sp>
        <p:nvSpPr>
          <p:cNvPr id="58" name="Oval 57">
            <a:extLst>
              <a:ext uri="{FF2B5EF4-FFF2-40B4-BE49-F238E27FC236}">
                <a16:creationId xmlns:a16="http://schemas.microsoft.com/office/drawing/2014/main" id="{DC07985C-E824-3C80-2D23-0C8B1DA991C9}"/>
              </a:ext>
            </a:extLst>
          </p:cNvPr>
          <p:cNvSpPr/>
          <p:nvPr/>
        </p:nvSpPr>
        <p:spPr bwMode="auto">
          <a:xfrm>
            <a:off x="10408217" y="1860903"/>
            <a:ext cx="327378" cy="327378"/>
          </a:xfrm>
          <a:prstGeom prst="ellipse">
            <a:avLst/>
          </a:prstGeom>
          <a:solidFill>
            <a:schemeClr val="accent4">
              <a:alpha val="62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SE" sz="2000">
              <a:solidFill>
                <a:srgbClr val="000000"/>
              </a:solidFill>
              <a:cs typeface="Segoe UI" pitchFamily="34" charset="0"/>
            </a:endParaRPr>
          </a:p>
        </p:txBody>
      </p:sp>
      <p:sp>
        <p:nvSpPr>
          <p:cNvPr id="59" name="Oval 58">
            <a:extLst>
              <a:ext uri="{FF2B5EF4-FFF2-40B4-BE49-F238E27FC236}">
                <a16:creationId xmlns:a16="http://schemas.microsoft.com/office/drawing/2014/main" id="{8C9C7056-02FE-1420-3B50-D1256CCCCB0E}"/>
              </a:ext>
            </a:extLst>
          </p:cNvPr>
          <p:cNvSpPr/>
          <p:nvPr/>
        </p:nvSpPr>
        <p:spPr bwMode="auto">
          <a:xfrm>
            <a:off x="10804750" y="3193914"/>
            <a:ext cx="327378" cy="327378"/>
          </a:xfrm>
          <a:prstGeom prst="ellipse">
            <a:avLst/>
          </a:prstGeom>
          <a:solidFill>
            <a:schemeClr val="accent4">
              <a:alpha val="62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SE" sz="2000">
              <a:solidFill>
                <a:srgbClr val="000000"/>
              </a:solidFill>
              <a:cs typeface="Segoe UI" pitchFamily="34" charset="0"/>
            </a:endParaRPr>
          </a:p>
        </p:txBody>
      </p:sp>
      <p:sp>
        <p:nvSpPr>
          <p:cNvPr id="60" name="Oval 59">
            <a:extLst>
              <a:ext uri="{FF2B5EF4-FFF2-40B4-BE49-F238E27FC236}">
                <a16:creationId xmlns:a16="http://schemas.microsoft.com/office/drawing/2014/main" id="{BCFFD534-824A-ABFB-825C-5841429CA2F9}"/>
              </a:ext>
            </a:extLst>
          </p:cNvPr>
          <p:cNvSpPr/>
          <p:nvPr/>
        </p:nvSpPr>
        <p:spPr bwMode="auto">
          <a:xfrm>
            <a:off x="10599434" y="5471913"/>
            <a:ext cx="327378" cy="327378"/>
          </a:xfrm>
          <a:prstGeom prst="ellipse">
            <a:avLst/>
          </a:prstGeom>
          <a:solidFill>
            <a:schemeClr val="accent4">
              <a:alpha val="62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SE" sz="2000">
              <a:solidFill>
                <a:srgbClr val="000000"/>
              </a:solidFill>
              <a:cs typeface="Segoe UI" pitchFamily="34" charset="0"/>
            </a:endParaRPr>
          </a:p>
        </p:txBody>
      </p:sp>
    </p:spTree>
    <p:extLst>
      <p:ext uri="{BB962C8B-B14F-4D97-AF65-F5344CB8AC3E}">
        <p14:creationId xmlns:p14="http://schemas.microsoft.com/office/powerpoint/2010/main" val="1419572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6047-7E98-3C22-35DB-B6AE9DAFD765}"/>
              </a:ext>
            </a:extLst>
          </p:cNvPr>
          <p:cNvSpPr>
            <a:spLocks noGrp="1"/>
          </p:cNvSpPr>
          <p:nvPr>
            <p:ph type="title" idx="4294967295"/>
          </p:nvPr>
        </p:nvSpPr>
        <p:spPr>
          <a:xfrm>
            <a:off x="1072596" y="172060"/>
            <a:ext cx="11017250" cy="554038"/>
          </a:xfrm>
          <a:prstGeom prst="rect">
            <a:avLst/>
          </a:prstGeom>
        </p:spPr>
        <p:txBody>
          <a:bodyPr/>
          <a:lstStyle/>
          <a:p>
            <a:r>
              <a:rPr lang="en-US" dirty="0">
                <a:solidFill>
                  <a:schemeClr val="bg2"/>
                </a:solidFill>
              </a:rPr>
              <a:t>	</a:t>
            </a:r>
            <a:br>
              <a:rPr lang="en-US" dirty="0">
                <a:gradFill flip="none" rotWithShape="1">
                  <a:gsLst>
                    <a:gs pos="0">
                      <a:schemeClr val="accent2"/>
                    </a:gs>
                    <a:gs pos="100000">
                      <a:schemeClr val="accent4"/>
                    </a:gs>
                  </a:gsLst>
                  <a:path path="circle">
                    <a:fillToRect l="50000" t="130000" r="50000" b="-30000"/>
                  </a:path>
                  <a:tileRect/>
                </a:gradFill>
              </a:rPr>
            </a:br>
            <a:r>
              <a:rPr lang="en-US" dirty="0">
                <a:gradFill flip="none" rotWithShape="1">
                  <a:gsLst>
                    <a:gs pos="0">
                      <a:schemeClr val="accent2"/>
                    </a:gs>
                    <a:gs pos="100000">
                      <a:schemeClr val="accent4"/>
                    </a:gs>
                  </a:gsLst>
                  <a:path path="circle">
                    <a:fillToRect l="50000" t="130000" r="50000" b="-30000"/>
                  </a:path>
                  <a:tileRect/>
                </a:gradFill>
              </a:rPr>
              <a:t>Understanding Embeddings </a:t>
            </a:r>
          </a:p>
        </p:txBody>
      </p:sp>
      <p:sp>
        <p:nvSpPr>
          <p:cNvPr id="4" name="TextBox 3">
            <a:extLst>
              <a:ext uri="{FF2B5EF4-FFF2-40B4-BE49-F238E27FC236}">
                <a16:creationId xmlns:a16="http://schemas.microsoft.com/office/drawing/2014/main" id="{696B7FF2-0812-B3AD-E865-43FE2946E7DF}"/>
              </a:ext>
            </a:extLst>
          </p:cNvPr>
          <p:cNvSpPr txBox="1"/>
          <p:nvPr/>
        </p:nvSpPr>
        <p:spPr>
          <a:xfrm>
            <a:off x="1550358" y="1664301"/>
            <a:ext cx="6790266" cy="369332"/>
          </a:xfrm>
          <a:prstGeom prst="rect">
            <a:avLst/>
          </a:prstGeom>
          <a:noFill/>
        </p:spPr>
        <p:txBody>
          <a:bodyPr wrap="square">
            <a:spAutoFit/>
          </a:bodyPr>
          <a:lstStyle/>
          <a:p>
            <a:pPr marL="0" indent="0">
              <a:buNone/>
            </a:pPr>
            <a:r>
              <a:rPr lang="en-US" dirty="0">
                <a:solidFill>
                  <a:schemeClr val="accent1"/>
                </a:solidFill>
              </a:rPr>
              <a:t>How does a LLM find things?</a:t>
            </a:r>
          </a:p>
        </p:txBody>
      </p:sp>
      <p:sp>
        <p:nvSpPr>
          <p:cNvPr id="8" name="Rounded Rectangle 7">
            <a:extLst>
              <a:ext uri="{FF2B5EF4-FFF2-40B4-BE49-F238E27FC236}">
                <a16:creationId xmlns:a16="http://schemas.microsoft.com/office/drawing/2014/main" id="{BFA7F5A2-030F-BDFF-44F3-2417F83887DA}"/>
              </a:ext>
            </a:extLst>
          </p:cNvPr>
          <p:cNvSpPr/>
          <p:nvPr/>
        </p:nvSpPr>
        <p:spPr bwMode="auto">
          <a:xfrm>
            <a:off x="2069647" y="2338433"/>
            <a:ext cx="1610531" cy="1590101"/>
          </a:xfrm>
          <a:prstGeom prst="roundRect">
            <a:avLst/>
          </a:prstGeom>
          <a:solidFill>
            <a:srgbClr val="0078D3">
              <a:alpha val="62000"/>
            </a:srgb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SE" sz="2000">
              <a:solidFill>
                <a:srgbClr val="000000"/>
              </a:solidFill>
              <a:cs typeface="Segoe UI" pitchFamily="34" charset="0"/>
            </a:endParaRPr>
          </a:p>
        </p:txBody>
      </p:sp>
      <p:sp>
        <p:nvSpPr>
          <p:cNvPr id="9" name="Rounded Rectangle 8">
            <a:extLst>
              <a:ext uri="{FF2B5EF4-FFF2-40B4-BE49-F238E27FC236}">
                <a16:creationId xmlns:a16="http://schemas.microsoft.com/office/drawing/2014/main" id="{9F447E4F-6FE7-C8B2-45A7-72F70B964B79}"/>
              </a:ext>
            </a:extLst>
          </p:cNvPr>
          <p:cNvSpPr/>
          <p:nvPr/>
        </p:nvSpPr>
        <p:spPr bwMode="auto">
          <a:xfrm>
            <a:off x="2069647" y="4545411"/>
            <a:ext cx="1610531" cy="1590101"/>
          </a:xfrm>
          <a:prstGeom prst="roundRect">
            <a:avLst/>
          </a:prstGeom>
          <a:solidFill>
            <a:srgbClr val="0078D3">
              <a:alpha val="62000"/>
            </a:srgb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SE" sz="2000">
              <a:solidFill>
                <a:srgbClr val="000000"/>
              </a:solidFill>
              <a:cs typeface="Segoe UI" pitchFamily="34" charset="0"/>
            </a:endParaRPr>
          </a:p>
        </p:txBody>
      </p:sp>
      <p:cxnSp>
        <p:nvCxnSpPr>
          <p:cNvPr id="11" name="Straight Arrow Connector 10">
            <a:extLst>
              <a:ext uri="{FF2B5EF4-FFF2-40B4-BE49-F238E27FC236}">
                <a16:creationId xmlns:a16="http://schemas.microsoft.com/office/drawing/2014/main" id="{BA977F24-572F-BBCE-1880-CEC4BA4541B4}"/>
              </a:ext>
            </a:extLst>
          </p:cNvPr>
          <p:cNvCxnSpPr>
            <a:cxnSpLocks/>
            <a:stCxn id="8" idx="3"/>
            <a:endCxn id="17" idx="2"/>
          </p:cNvCxnSpPr>
          <p:nvPr/>
        </p:nvCxnSpPr>
        <p:spPr>
          <a:xfrm>
            <a:off x="3680178" y="3133484"/>
            <a:ext cx="994379" cy="961181"/>
          </a:xfrm>
          <a:prstGeom prst="straightConnector1">
            <a:avLst/>
          </a:prstGeom>
          <a:ln w="38100">
            <a:headEnd type="none" w="lg" len="med"/>
            <a:tailEnd type="triangle"/>
          </a:ln>
        </p:spPr>
        <p:style>
          <a:lnRef idx="2">
            <a:schemeClr val="accent4"/>
          </a:lnRef>
          <a:fillRef idx="0">
            <a:schemeClr val="accent4"/>
          </a:fillRef>
          <a:effectRef idx="1">
            <a:schemeClr val="accent4"/>
          </a:effectRef>
          <a:fontRef idx="minor">
            <a:schemeClr val="tx1"/>
          </a:fontRef>
        </p:style>
      </p:cxnSp>
      <p:cxnSp>
        <p:nvCxnSpPr>
          <p:cNvPr id="14" name="Straight Arrow Connector 13">
            <a:extLst>
              <a:ext uri="{FF2B5EF4-FFF2-40B4-BE49-F238E27FC236}">
                <a16:creationId xmlns:a16="http://schemas.microsoft.com/office/drawing/2014/main" id="{1004DE2A-F5B7-5D51-881A-A2C34D714CE8}"/>
              </a:ext>
            </a:extLst>
          </p:cNvPr>
          <p:cNvCxnSpPr>
            <a:cxnSpLocks/>
            <a:stCxn id="9" idx="3"/>
            <a:endCxn id="17" idx="2"/>
          </p:cNvCxnSpPr>
          <p:nvPr/>
        </p:nvCxnSpPr>
        <p:spPr>
          <a:xfrm flipV="1">
            <a:off x="3680178" y="4094665"/>
            <a:ext cx="994379" cy="1245797"/>
          </a:xfrm>
          <a:prstGeom prst="straightConnector1">
            <a:avLst/>
          </a:prstGeom>
          <a:ln w="38100">
            <a:headEnd type="none" w="lg" len="med"/>
            <a:tailEnd type="triangle"/>
          </a:ln>
        </p:spPr>
        <p:style>
          <a:lnRef idx="2">
            <a:schemeClr val="accent4"/>
          </a:lnRef>
          <a:fillRef idx="0">
            <a:schemeClr val="accent4"/>
          </a:fillRef>
          <a:effectRef idx="1">
            <a:schemeClr val="accent4"/>
          </a:effectRef>
          <a:fontRef idx="minor">
            <a:schemeClr val="tx1"/>
          </a:fontRef>
        </p:style>
      </p:cxnSp>
      <p:sp>
        <p:nvSpPr>
          <p:cNvPr id="17" name="Oval 16">
            <a:extLst>
              <a:ext uri="{FF2B5EF4-FFF2-40B4-BE49-F238E27FC236}">
                <a16:creationId xmlns:a16="http://schemas.microsoft.com/office/drawing/2014/main" id="{08586B0F-67A9-8516-ED4F-303BA7B74A9D}"/>
              </a:ext>
            </a:extLst>
          </p:cNvPr>
          <p:cNvSpPr/>
          <p:nvPr/>
        </p:nvSpPr>
        <p:spPr bwMode="auto">
          <a:xfrm>
            <a:off x="4674557" y="3299614"/>
            <a:ext cx="1726243" cy="1590101"/>
          </a:xfrm>
          <a:prstGeom prst="ellipse">
            <a:avLst/>
          </a:prstGeom>
          <a:solidFill>
            <a:srgbClr val="0078D3">
              <a:alpha val="62000"/>
            </a:srgb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SE" sz="1400" dirty="0">
              <a:solidFill>
                <a:srgbClr val="000000"/>
              </a:solidFill>
              <a:cs typeface="Segoe UI" pitchFamily="34" charset="0"/>
            </a:endParaRPr>
          </a:p>
        </p:txBody>
      </p:sp>
      <p:cxnSp>
        <p:nvCxnSpPr>
          <p:cNvPr id="26" name="Straight Arrow Connector 25">
            <a:extLst>
              <a:ext uri="{FF2B5EF4-FFF2-40B4-BE49-F238E27FC236}">
                <a16:creationId xmlns:a16="http://schemas.microsoft.com/office/drawing/2014/main" id="{853F4CBF-2FEA-536D-35F9-7F2B1D2183D0}"/>
              </a:ext>
            </a:extLst>
          </p:cNvPr>
          <p:cNvCxnSpPr>
            <a:cxnSpLocks/>
            <a:stCxn id="17" idx="6"/>
            <a:endCxn id="29" idx="2"/>
          </p:cNvCxnSpPr>
          <p:nvPr/>
        </p:nvCxnSpPr>
        <p:spPr>
          <a:xfrm flipV="1">
            <a:off x="6400800" y="4094664"/>
            <a:ext cx="469924" cy="1"/>
          </a:xfrm>
          <a:prstGeom prst="straightConnector1">
            <a:avLst/>
          </a:prstGeom>
          <a:ln w="38100">
            <a:headEnd type="none" w="lg" len="med"/>
            <a:tailEnd type="triangle"/>
          </a:ln>
        </p:spPr>
        <p:style>
          <a:lnRef idx="2">
            <a:schemeClr val="accent4"/>
          </a:lnRef>
          <a:fillRef idx="0">
            <a:schemeClr val="accent4"/>
          </a:fillRef>
          <a:effectRef idx="1">
            <a:schemeClr val="accent4"/>
          </a:effectRef>
          <a:fontRef idx="minor">
            <a:schemeClr val="tx1"/>
          </a:fontRef>
        </p:style>
      </p:cxnSp>
      <p:sp>
        <p:nvSpPr>
          <p:cNvPr id="29" name="Oval 28">
            <a:extLst>
              <a:ext uri="{FF2B5EF4-FFF2-40B4-BE49-F238E27FC236}">
                <a16:creationId xmlns:a16="http://schemas.microsoft.com/office/drawing/2014/main" id="{50C0E75C-6280-570B-F002-F5719DFF9E8E}"/>
              </a:ext>
            </a:extLst>
          </p:cNvPr>
          <p:cNvSpPr/>
          <p:nvPr/>
        </p:nvSpPr>
        <p:spPr bwMode="auto">
          <a:xfrm>
            <a:off x="6870724" y="3299613"/>
            <a:ext cx="1726243" cy="1590101"/>
          </a:xfrm>
          <a:prstGeom prst="ellipse">
            <a:avLst/>
          </a:prstGeom>
          <a:solidFill>
            <a:srgbClr val="0078D3">
              <a:alpha val="62000"/>
            </a:srgb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a:r>
              <a:rPr lang="en-SE" sz="1200" dirty="0"/>
              <a:t>Embedding</a:t>
            </a:r>
          </a:p>
          <a:p>
            <a:pPr algn="ctr"/>
            <a:endParaRPr lang="en-SE" sz="1200" dirty="0"/>
          </a:p>
          <a:p>
            <a:pPr algn="ctr"/>
            <a:r>
              <a:rPr lang="en-SE" sz="1400" dirty="0"/>
              <a:t>[1.76,0.33,]</a:t>
            </a:r>
          </a:p>
        </p:txBody>
      </p:sp>
      <p:sp>
        <p:nvSpPr>
          <p:cNvPr id="30" name="Rounded Rectangle 29">
            <a:extLst>
              <a:ext uri="{FF2B5EF4-FFF2-40B4-BE49-F238E27FC236}">
                <a16:creationId xmlns:a16="http://schemas.microsoft.com/office/drawing/2014/main" id="{2C806981-0EDF-EBF1-75E0-3935CC01B7C7}"/>
              </a:ext>
            </a:extLst>
          </p:cNvPr>
          <p:cNvSpPr/>
          <p:nvPr/>
        </p:nvSpPr>
        <p:spPr bwMode="auto">
          <a:xfrm>
            <a:off x="9188046" y="1472414"/>
            <a:ext cx="2697490" cy="5244499"/>
          </a:xfrm>
          <a:prstGeom prst="roundRect">
            <a:avLst/>
          </a:prstGeom>
          <a:solidFill>
            <a:srgbClr val="0078D3">
              <a:alpha val="62000"/>
            </a:srgb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a:endParaRPr lang="en-SE" sz="2000" dirty="0"/>
          </a:p>
          <a:p>
            <a:pPr algn="ctr"/>
            <a:endParaRPr lang="en-SE" sz="2000" dirty="0"/>
          </a:p>
          <a:p>
            <a:pPr algn="ctr"/>
            <a:endParaRPr lang="en-SE" sz="2000" dirty="0"/>
          </a:p>
          <a:p>
            <a:pPr algn="ctr"/>
            <a:endParaRPr lang="en-SE" sz="2000" dirty="0"/>
          </a:p>
          <a:p>
            <a:pPr algn="ctr"/>
            <a:endParaRPr lang="en-SE" sz="2000" dirty="0"/>
          </a:p>
          <a:p>
            <a:pPr algn="ctr"/>
            <a:endParaRPr lang="en-SE" sz="2000" dirty="0"/>
          </a:p>
          <a:p>
            <a:pPr algn="ctr"/>
            <a:r>
              <a:rPr lang="en-SE" sz="2000" dirty="0"/>
              <a:t>Vector Store / </a:t>
            </a:r>
          </a:p>
          <a:p>
            <a:pPr algn="ctr"/>
            <a:r>
              <a:rPr lang="en-SE" sz="2000" dirty="0"/>
              <a:t>Database </a:t>
            </a:r>
          </a:p>
        </p:txBody>
      </p:sp>
      <p:cxnSp>
        <p:nvCxnSpPr>
          <p:cNvPr id="33" name="Straight Arrow Connector 32">
            <a:extLst>
              <a:ext uri="{FF2B5EF4-FFF2-40B4-BE49-F238E27FC236}">
                <a16:creationId xmlns:a16="http://schemas.microsoft.com/office/drawing/2014/main" id="{04441287-2A79-CA99-E81F-344524F06A25}"/>
              </a:ext>
            </a:extLst>
          </p:cNvPr>
          <p:cNvCxnSpPr>
            <a:cxnSpLocks/>
            <a:stCxn id="29" idx="6"/>
            <a:endCxn id="30" idx="1"/>
          </p:cNvCxnSpPr>
          <p:nvPr/>
        </p:nvCxnSpPr>
        <p:spPr>
          <a:xfrm>
            <a:off x="8596967" y="4094664"/>
            <a:ext cx="591079" cy="0"/>
          </a:xfrm>
          <a:prstGeom prst="straightConnector1">
            <a:avLst/>
          </a:prstGeom>
          <a:ln w="38100">
            <a:headEnd type="none" w="lg" len="med"/>
            <a:tailEnd type="triangle"/>
          </a:ln>
        </p:spPr>
        <p:style>
          <a:lnRef idx="2">
            <a:schemeClr val="accent4"/>
          </a:lnRef>
          <a:fillRef idx="0">
            <a:schemeClr val="accent4"/>
          </a:fillRef>
          <a:effectRef idx="1">
            <a:schemeClr val="accent4"/>
          </a:effectRef>
          <a:fontRef idx="minor">
            <a:schemeClr val="tx1"/>
          </a:fontRef>
        </p:style>
      </p:cxnSp>
      <p:sp>
        <p:nvSpPr>
          <p:cNvPr id="38" name="TextBox 37">
            <a:extLst>
              <a:ext uri="{FF2B5EF4-FFF2-40B4-BE49-F238E27FC236}">
                <a16:creationId xmlns:a16="http://schemas.microsoft.com/office/drawing/2014/main" id="{1BD98ECA-2935-82FF-9BDC-539E541D71A4}"/>
              </a:ext>
            </a:extLst>
          </p:cNvPr>
          <p:cNvSpPr txBox="1"/>
          <p:nvPr/>
        </p:nvSpPr>
        <p:spPr>
          <a:xfrm>
            <a:off x="2187270" y="2786510"/>
            <a:ext cx="1266231" cy="615553"/>
          </a:xfrm>
          <a:prstGeom prst="rect">
            <a:avLst/>
          </a:prstGeom>
          <a:noFill/>
        </p:spPr>
        <p:txBody>
          <a:bodyPr wrap="square" lIns="0" tIns="0" rIns="0" bIns="0" rtlCol="0">
            <a:spAutoFit/>
          </a:bodyPr>
          <a:lstStyle/>
          <a:p>
            <a:pPr algn="ctr"/>
            <a:r>
              <a:rPr lang="en-SE" sz="2000" dirty="0"/>
              <a:t>YouTube</a:t>
            </a:r>
          </a:p>
          <a:p>
            <a:pPr algn="ctr"/>
            <a:r>
              <a:rPr lang="en-SE" sz="2000" dirty="0"/>
              <a:t>Transcripts</a:t>
            </a:r>
          </a:p>
        </p:txBody>
      </p:sp>
      <p:sp>
        <p:nvSpPr>
          <p:cNvPr id="40" name="TextBox 39">
            <a:extLst>
              <a:ext uri="{FF2B5EF4-FFF2-40B4-BE49-F238E27FC236}">
                <a16:creationId xmlns:a16="http://schemas.microsoft.com/office/drawing/2014/main" id="{AFB49015-AD29-0296-B866-0EC64F26D860}"/>
              </a:ext>
            </a:extLst>
          </p:cNvPr>
          <p:cNvSpPr txBox="1"/>
          <p:nvPr/>
        </p:nvSpPr>
        <p:spPr>
          <a:xfrm>
            <a:off x="-520221" y="4976349"/>
            <a:ext cx="6790266" cy="646331"/>
          </a:xfrm>
          <a:prstGeom prst="rect">
            <a:avLst/>
          </a:prstGeom>
          <a:noFill/>
        </p:spPr>
        <p:txBody>
          <a:bodyPr wrap="square">
            <a:spAutoFit/>
          </a:bodyPr>
          <a:lstStyle/>
          <a:p>
            <a:pPr algn="ctr"/>
            <a:r>
              <a:rPr lang="en-SE" sz="1800" dirty="0"/>
              <a:t>What is </a:t>
            </a:r>
          </a:p>
          <a:p>
            <a:pPr algn="ctr"/>
            <a:r>
              <a:rPr lang="en-SE" dirty="0"/>
              <a:t>Azure ML?</a:t>
            </a:r>
            <a:endParaRPr lang="en-SE" sz="1800" dirty="0"/>
          </a:p>
        </p:txBody>
      </p:sp>
      <p:sp>
        <p:nvSpPr>
          <p:cNvPr id="47" name="TextBox 46">
            <a:extLst>
              <a:ext uri="{FF2B5EF4-FFF2-40B4-BE49-F238E27FC236}">
                <a16:creationId xmlns:a16="http://schemas.microsoft.com/office/drawing/2014/main" id="{21AA7227-47DD-03D5-2549-653768FD375C}"/>
              </a:ext>
            </a:extLst>
          </p:cNvPr>
          <p:cNvSpPr txBox="1"/>
          <p:nvPr/>
        </p:nvSpPr>
        <p:spPr>
          <a:xfrm>
            <a:off x="4673598" y="3786886"/>
            <a:ext cx="1672671" cy="615553"/>
          </a:xfrm>
          <a:prstGeom prst="rect">
            <a:avLst/>
          </a:prstGeom>
          <a:noFill/>
        </p:spPr>
        <p:txBody>
          <a:bodyPr wrap="square" lIns="0" tIns="0" rIns="0" bIns="0" rtlCol="0">
            <a:spAutoFit/>
          </a:bodyPr>
          <a:lstStyle/>
          <a:p>
            <a:pPr algn="ctr"/>
            <a:r>
              <a:rPr lang="en-SE" sz="2000" dirty="0"/>
              <a:t>Embeddings </a:t>
            </a:r>
          </a:p>
          <a:p>
            <a:pPr algn="ctr"/>
            <a:r>
              <a:rPr lang="en-SE" sz="2000" dirty="0"/>
              <a:t>Model</a:t>
            </a:r>
          </a:p>
        </p:txBody>
      </p:sp>
      <p:sp>
        <p:nvSpPr>
          <p:cNvPr id="48" name="Oval 47">
            <a:extLst>
              <a:ext uri="{FF2B5EF4-FFF2-40B4-BE49-F238E27FC236}">
                <a16:creationId xmlns:a16="http://schemas.microsoft.com/office/drawing/2014/main" id="{185CF619-E47A-61F9-77ED-022B8B50A109}"/>
              </a:ext>
            </a:extLst>
          </p:cNvPr>
          <p:cNvSpPr/>
          <p:nvPr/>
        </p:nvSpPr>
        <p:spPr bwMode="auto">
          <a:xfrm>
            <a:off x="9663289" y="2033633"/>
            <a:ext cx="327378" cy="327378"/>
          </a:xfrm>
          <a:prstGeom prst="ellipse">
            <a:avLst/>
          </a:prstGeom>
          <a:solidFill>
            <a:schemeClr val="accent4">
              <a:alpha val="62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SE" sz="2000">
              <a:solidFill>
                <a:srgbClr val="000000"/>
              </a:solidFill>
              <a:cs typeface="Segoe UI" pitchFamily="34" charset="0"/>
            </a:endParaRPr>
          </a:p>
        </p:txBody>
      </p:sp>
      <p:sp>
        <p:nvSpPr>
          <p:cNvPr id="49" name="Oval 48">
            <a:extLst>
              <a:ext uri="{FF2B5EF4-FFF2-40B4-BE49-F238E27FC236}">
                <a16:creationId xmlns:a16="http://schemas.microsoft.com/office/drawing/2014/main" id="{513FAF3D-3BCE-B5ED-99A1-BCB6B38920FA}"/>
              </a:ext>
            </a:extLst>
          </p:cNvPr>
          <p:cNvSpPr/>
          <p:nvPr/>
        </p:nvSpPr>
        <p:spPr bwMode="auto">
          <a:xfrm>
            <a:off x="10700480" y="2077685"/>
            <a:ext cx="327378" cy="327378"/>
          </a:xfrm>
          <a:prstGeom prst="ellipse">
            <a:avLst/>
          </a:prstGeom>
          <a:solidFill>
            <a:schemeClr val="accent4">
              <a:alpha val="62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SE" sz="2000">
              <a:solidFill>
                <a:srgbClr val="000000"/>
              </a:solidFill>
              <a:cs typeface="Segoe UI" pitchFamily="34" charset="0"/>
            </a:endParaRPr>
          </a:p>
        </p:txBody>
      </p:sp>
      <p:sp>
        <p:nvSpPr>
          <p:cNvPr id="50" name="Oval 49">
            <a:extLst>
              <a:ext uri="{FF2B5EF4-FFF2-40B4-BE49-F238E27FC236}">
                <a16:creationId xmlns:a16="http://schemas.microsoft.com/office/drawing/2014/main" id="{9D90B853-6485-C13C-8A02-97A507B59397}"/>
              </a:ext>
            </a:extLst>
          </p:cNvPr>
          <p:cNvSpPr/>
          <p:nvPr/>
        </p:nvSpPr>
        <p:spPr bwMode="auto">
          <a:xfrm>
            <a:off x="9885526" y="2899652"/>
            <a:ext cx="327378" cy="327378"/>
          </a:xfrm>
          <a:prstGeom prst="ellipse">
            <a:avLst/>
          </a:prstGeom>
          <a:solidFill>
            <a:schemeClr val="accent4">
              <a:alpha val="62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SE" sz="2000">
              <a:solidFill>
                <a:srgbClr val="000000"/>
              </a:solidFill>
              <a:cs typeface="Segoe UI" pitchFamily="34" charset="0"/>
            </a:endParaRPr>
          </a:p>
        </p:txBody>
      </p:sp>
      <p:sp>
        <p:nvSpPr>
          <p:cNvPr id="51" name="Oval 50">
            <a:extLst>
              <a:ext uri="{FF2B5EF4-FFF2-40B4-BE49-F238E27FC236}">
                <a16:creationId xmlns:a16="http://schemas.microsoft.com/office/drawing/2014/main" id="{C9265CFF-E48D-5925-4994-F573235045A3}"/>
              </a:ext>
            </a:extLst>
          </p:cNvPr>
          <p:cNvSpPr/>
          <p:nvPr/>
        </p:nvSpPr>
        <p:spPr bwMode="auto">
          <a:xfrm>
            <a:off x="10722857" y="2643943"/>
            <a:ext cx="327378" cy="327378"/>
          </a:xfrm>
          <a:prstGeom prst="ellipse">
            <a:avLst/>
          </a:prstGeom>
          <a:solidFill>
            <a:schemeClr val="accent4">
              <a:alpha val="62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SE" sz="2000">
              <a:solidFill>
                <a:srgbClr val="000000"/>
              </a:solidFill>
              <a:cs typeface="Segoe UI" pitchFamily="34" charset="0"/>
            </a:endParaRPr>
          </a:p>
        </p:txBody>
      </p:sp>
      <p:sp>
        <p:nvSpPr>
          <p:cNvPr id="52" name="Oval 51">
            <a:extLst>
              <a:ext uri="{FF2B5EF4-FFF2-40B4-BE49-F238E27FC236}">
                <a16:creationId xmlns:a16="http://schemas.microsoft.com/office/drawing/2014/main" id="{5FE67F44-6D3B-B07A-F1CD-1AD90ABA0C6B}"/>
              </a:ext>
            </a:extLst>
          </p:cNvPr>
          <p:cNvSpPr/>
          <p:nvPr/>
        </p:nvSpPr>
        <p:spPr bwMode="auto">
          <a:xfrm>
            <a:off x="9453196" y="5128588"/>
            <a:ext cx="327378" cy="327378"/>
          </a:xfrm>
          <a:prstGeom prst="ellipse">
            <a:avLst/>
          </a:prstGeom>
          <a:solidFill>
            <a:schemeClr val="accent4">
              <a:alpha val="62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SE" sz="2000">
              <a:solidFill>
                <a:srgbClr val="000000"/>
              </a:solidFill>
              <a:cs typeface="Segoe UI" pitchFamily="34" charset="0"/>
            </a:endParaRPr>
          </a:p>
        </p:txBody>
      </p:sp>
      <p:sp>
        <p:nvSpPr>
          <p:cNvPr id="53" name="Oval 52">
            <a:extLst>
              <a:ext uri="{FF2B5EF4-FFF2-40B4-BE49-F238E27FC236}">
                <a16:creationId xmlns:a16="http://schemas.microsoft.com/office/drawing/2014/main" id="{02E988FC-6FDA-466B-4222-77300B014E8D}"/>
              </a:ext>
            </a:extLst>
          </p:cNvPr>
          <p:cNvSpPr/>
          <p:nvPr/>
        </p:nvSpPr>
        <p:spPr bwMode="auto">
          <a:xfrm>
            <a:off x="10968439" y="4717563"/>
            <a:ext cx="327378" cy="327378"/>
          </a:xfrm>
          <a:prstGeom prst="ellipse">
            <a:avLst/>
          </a:prstGeom>
          <a:solidFill>
            <a:schemeClr val="accent4">
              <a:alpha val="62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SE" sz="2000">
              <a:solidFill>
                <a:srgbClr val="000000"/>
              </a:solidFill>
              <a:cs typeface="Segoe UI" pitchFamily="34" charset="0"/>
            </a:endParaRPr>
          </a:p>
        </p:txBody>
      </p:sp>
      <p:sp>
        <p:nvSpPr>
          <p:cNvPr id="54" name="Oval 53">
            <a:extLst>
              <a:ext uri="{FF2B5EF4-FFF2-40B4-BE49-F238E27FC236}">
                <a16:creationId xmlns:a16="http://schemas.microsoft.com/office/drawing/2014/main" id="{C861FD96-0966-7D1C-D625-7B194B328065}"/>
              </a:ext>
            </a:extLst>
          </p:cNvPr>
          <p:cNvSpPr/>
          <p:nvPr/>
        </p:nvSpPr>
        <p:spPr bwMode="auto">
          <a:xfrm>
            <a:off x="9893035" y="4973976"/>
            <a:ext cx="327378" cy="327378"/>
          </a:xfrm>
          <a:prstGeom prst="ellipse">
            <a:avLst/>
          </a:prstGeom>
          <a:solidFill>
            <a:schemeClr val="accent4">
              <a:alpha val="62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SE" sz="2000">
              <a:solidFill>
                <a:srgbClr val="000000"/>
              </a:solidFill>
              <a:cs typeface="Segoe UI" pitchFamily="34" charset="0"/>
            </a:endParaRPr>
          </a:p>
        </p:txBody>
      </p:sp>
      <p:sp>
        <p:nvSpPr>
          <p:cNvPr id="56" name="Oval 55">
            <a:extLst>
              <a:ext uri="{FF2B5EF4-FFF2-40B4-BE49-F238E27FC236}">
                <a16:creationId xmlns:a16="http://schemas.microsoft.com/office/drawing/2014/main" id="{AB603CBB-8C69-0523-79B8-2EAD0F8F2F4A}"/>
              </a:ext>
            </a:extLst>
          </p:cNvPr>
          <p:cNvSpPr/>
          <p:nvPr/>
        </p:nvSpPr>
        <p:spPr bwMode="auto">
          <a:xfrm>
            <a:off x="9640711" y="5635602"/>
            <a:ext cx="327378" cy="327378"/>
          </a:xfrm>
          <a:prstGeom prst="ellipse">
            <a:avLst/>
          </a:prstGeom>
          <a:solidFill>
            <a:schemeClr val="accent4">
              <a:alpha val="62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SE" sz="2000">
              <a:solidFill>
                <a:srgbClr val="000000"/>
              </a:solidFill>
              <a:cs typeface="Segoe UI" pitchFamily="34" charset="0"/>
            </a:endParaRPr>
          </a:p>
        </p:txBody>
      </p:sp>
      <p:sp>
        <p:nvSpPr>
          <p:cNvPr id="57" name="Oval 56">
            <a:extLst>
              <a:ext uri="{FF2B5EF4-FFF2-40B4-BE49-F238E27FC236}">
                <a16:creationId xmlns:a16="http://schemas.microsoft.com/office/drawing/2014/main" id="{54B9F1BD-EBD2-4D5E-1660-FF4BFD8F2992}"/>
              </a:ext>
            </a:extLst>
          </p:cNvPr>
          <p:cNvSpPr/>
          <p:nvPr/>
        </p:nvSpPr>
        <p:spPr bwMode="auto">
          <a:xfrm>
            <a:off x="9990667" y="2456789"/>
            <a:ext cx="327378" cy="327378"/>
          </a:xfrm>
          <a:prstGeom prst="ellipse">
            <a:avLst/>
          </a:prstGeom>
          <a:solidFill>
            <a:schemeClr val="accent4">
              <a:alpha val="62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SE" sz="2000">
              <a:solidFill>
                <a:srgbClr val="000000"/>
              </a:solidFill>
              <a:cs typeface="Segoe UI" pitchFamily="34" charset="0"/>
            </a:endParaRPr>
          </a:p>
        </p:txBody>
      </p:sp>
      <p:sp>
        <p:nvSpPr>
          <p:cNvPr id="58" name="Oval 57">
            <a:extLst>
              <a:ext uri="{FF2B5EF4-FFF2-40B4-BE49-F238E27FC236}">
                <a16:creationId xmlns:a16="http://schemas.microsoft.com/office/drawing/2014/main" id="{DC07985C-E824-3C80-2D23-0C8B1DA991C9}"/>
              </a:ext>
            </a:extLst>
          </p:cNvPr>
          <p:cNvSpPr/>
          <p:nvPr/>
        </p:nvSpPr>
        <p:spPr bwMode="auto">
          <a:xfrm>
            <a:off x="10408217" y="1860903"/>
            <a:ext cx="327378" cy="327378"/>
          </a:xfrm>
          <a:prstGeom prst="ellipse">
            <a:avLst/>
          </a:prstGeom>
          <a:solidFill>
            <a:schemeClr val="accent4">
              <a:alpha val="62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SE" sz="2000">
              <a:solidFill>
                <a:srgbClr val="000000"/>
              </a:solidFill>
              <a:cs typeface="Segoe UI" pitchFamily="34" charset="0"/>
            </a:endParaRPr>
          </a:p>
        </p:txBody>
      </p:sp>
      <p:sp>
        <p:nvSpPr>
          <p:cNvPr id="59" name="Oval 58">
            <a:extLst>
              <a:ext uri="{FF2B5EF4-FFF2-40B4-BE49-F238E27FC236}">
                <a16:creationId xmlns:a16="http://schemas.microsoft.com/office/drawing/2014/main" id="{8C9C7056-02FE-1420-3B50-D1256CCCCB0E}"/>
              </a:ext>
            </a:extLst>
          </p:cNvPr>
          <p:cNvSpPr/>
          <p:nvPr/>
        </p:nvSpPr>
        <p:spPr bwMode="auto">
          <a:xfrm>
            <a:off x="10804750" y="3193914"/>
            <a:ext cx="327378" cy="327378"/>
          </a:xfrm>
          <a:prstGeom prst="ellipse">
            <a:avLst/>
          </a:prstGeom>
          <a:solidFill>
            <a:schemeClr val="accent4">
              <a:alpha val="62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SE" sz="2000">
              <a:solidFill>
                <a:srgbClr val="000000"/>
              </a:solidFill>
              <a:cs typeface="Segoe UI" pitchFamily="34" charset="0"/>
            </a:endParaRPr>
          </a:p>
        </p:txBody>
      </p:sp>
      <p:sp>
        <p:nvSpPr>
          <p:cNvPr id="60" name="Oval 59">
            <a:extLst>
              <a:ext uri="{FF2B5EF4-FFF2-40B4-BE49-F238E27FC236}">
                <a16:creationId xmlns:a16="http://schemas.microsoft.com/office/drawing/2014/main" id="{BCFFD534-824A-ABFB-825C-5841429CA2F9}"/>
              </a:ext>
            </a:extLst>
          </p:cNvPr>
          <p:cNvSpPr/>
          <p:nvPr/>
        </p:nvSpPr>
        <p:spPr bwMode="auto">
          <a:xfrm>
            <a:off x="10318045" y="5529171"/>
            <a:ext cx="327378" cy="327378"/>
          </a:xfrm>
          <a:prstGeom prst="ellipse">
            <a:avLst/>
          </a:prstGeom>
          <a:solidFill>
            <a:schemeClr val="accent4">
              <a:alpha val="62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SE" sz="2000">
              <a:solidFill>
                <a:srgbClr val="000000"/>
              </a:solidFill>
              <a:cs typeface="Segoe UI" pitchFamily="34" charset="0"/>
            </a:endParaRPr>
          </a:p>
        </p:txBody>
      </p:sp>
      <p:sp>
        <p:nvSpPr>
          <p:cNvPr id="3" name="Oval 2">
            <a:extLst>
              <a:ext uri="{FF2B5EF4-FFF2-40B4-BE49-F238E27FC236}">
                <a16:creationId xmlns:a16="http://schemas.microsoft.com/office/drawing/2014/main" id="{681B8651-A7CC-E90A-2875-CAE9A3A4D1B8}"/>
              </a:ext>
            </a:extLst>
          </p:cNvPr>
          <p:cNvSpPr/>
          <p:nvPr/>
        </p:nvSpPr>
        <p:spPr bwMode="auto">
          <a:xfrm>
            <a:off x="9266898" y="4717563"/>
            <a:ext cx="1622689" cy="1694526"/>
          </a:xfrm>
          <a:prstGeom prst="ellipse">
            <a:avLst/>
          </a:prstGeom>
          <a:solidFill>
            <a:srgbClr val="0078D3">
              <a:alpha val="62000"/>
            </a:srgb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SE" sz="2000">
              <a:solidFill>
                <a:srgbClr val="000000"/>
              </a:solidFill>
              <a:cs typeface="Segoe UI" pitchFamily="34" charset="0"/>
            </a:endParaRPr>
          </a:p>
        </p:txBody>
      </p:sp>
    </p:spTree>
    <p:extLst>
      <p:ext uri="{BB962C8B-B14F-4D97-AF65-F5344CB8AC3E}">
        <p14:creationId xmlns:p14="http://schemas.microsoft.com/office/powerpoint/2010/main" val="306315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6047-7E98-3C22-35DB-B6AE9DAFD765}"/>
              </a:ext>
            </a:extLst>
          </p:cNvPr>
          <p:cNvSpPr>
            <a:spLocks noGrp="1"/>
          </p:cNvSpPr>
          <p:nvPr>
            <p:ph type="title" idx="4294967295"/>
          </p:nvPr>
        </p:nvSpPr>
        <p:spPr>
          <a:xfrm>
            <a:off x="1072596" y="172060"/>
            <a:ext cx="11017250" cy="554038"/>
          </a:xfrm>
          <a:prstGeom prst="rect">
            <a:avLst/>
          </a:prstGeom>
        </p:spPr>
        <p:txBody>
          <a:bodyPr/>
          <a:lstStyle/>
          <a:p>
            <a:r>
              <a:rPr lang="en-US" dirty="0">
                <a:solidFill>
                  <a:schemeClr val="bg2"/>
                </a:solidFill>
              </a:rPr>
              <a:t>	</a:t>
            </a:r>
            <a:br>
              <a:rPr lang="en-US" dirty="0">
                <a:gradFill flip="none" rotWithShape="1">
                  <a:gsLst>
                    <a:gs pos="0">
                      <a:schemeClr val="accent2"/>
                    </a:gs>
                    <a:gs pos="100000">
                      <a:schemeClr val="accent4"/>
                    </a:gs>
                  </a:gsLst>
                  <a:path path="circle">
                    <a:fillToRect l="50000" t="130000" r="50000" b="-30000"/>
                  </a:path>
                  <a:tileRect/>
                </a:gradFill>
              </a:rPr>
            </a:br>
            <a:r>
              <a:rPr lang="en-US" dirty="0">
                <a:gradFill flip="none" rotWithShape="1">
                  <a:gsLst>
                    <a:gs pos="0">
                      <a:schemeClr val="accent2"/>
                    </a:gs>
                    <a:gs pos="100000">
                      <a:schemeClr val="accent4"/>
                    </a:gs>
                  </a:gsLst>
                  <a:path path="circle">
                    <a:fillToRect l="50000" t="130000" r="50000" b="-30000"/>
                  </a:path>
                  <a:tileRect/>
                </a:gradFill>
              </a:rPr>
              <a:t>Understanding Chunking </a:t>
            </a:r>
          </a:p>
        </p:txBody>
      </p:sp>
      <p:sp>
        <p:nvSpPr>
          <p:cNvPr id="4" name="TextBox 3">
            <a:extLst>
              <a:ext uri="{FF2B5EF4-FFF2-40B4-BE49-F238E27FC236}">
                <a16:creationId xmlns:a16="http://schemas.microsoft.com/office/drawing/2014/main" id="{696B7FF2-0812-B3AD-E865-43FE2946E7DF}"/>
              </a:ext>
            </a:extLst>
          </p:cNvPr>
          <p:cNvSpPr txBox="1"/>
          <p:nvPr/>
        </p:nvSpPr>
        <p:spPr>
          <a:xfrm>
            <a:off x="1253475" y="1664301"/>
            <a:ext cx="6790266" cy="523220"/>
          </a:xfrm>
          <a:prstGeom prst="rect">
            <a:avLst/>
          </a:prstGeom>
          <a:noFill/>
        </p:spPr>
        <p:txBody>
          <a:bodyPr wrap="square">
            <a:spAutoFit/>
          </a:bodyPr>
          <a:lstStyle/>
          <a:p>
            <a:pPr marL="0" indent="0">
              <a:buNone/>
            </a:pPr>
            <a:r>
              <a:rPr lang="en-US" sz="2800" b="1" dirty="0">
                <a:solidFill>
                  <a:schemeClr val="accent1"/>
                </a:solidFill>
              </a:rPr>
              <a:t>Fixed-Size Chunking </a:t>
            </a:r>
          </a:p>
        </p:txBody>
      </p:sp>
      <p:pic>
        <p:nvPicPr>
          <p:cNvPr id="10" name="Picture 9" descr="A text on a screen&#10;&#10;Description automatically generated with medium confidence">
            <a:extLst>
              <a:ext uri="{FF2B5EF4-FFF2-40B4-BE49-F238E27FC236}">
                <a16:creationId xmlns:a16="http://schemas.microsoft.com/office/drawing/2014/main" id="{D1B3235D-BBEC-D8D3-3981-6F3BD40C0C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940" y="2600695"/>
            <a:ext cx="4614143" cy="3930566"/>
          </a:xfrm>
          <a:prstGeom prst="rect">
            <a:avLst/>
          </a:prstGeom>
        </p:spPr>
      </p:pic>
      <p:pic>
        <p:nvPicPr>
          <p:cNvPr id="13" name="Picture 12" descr="A screenshot of a computer screen&#10;&#10;Description automatically generated">
            <a:extLst>
              <a:ext uri="{FF2B5EF4-FFF2-40B4-BE49-F238E27FC236}">
                <a16:creationId xmlns:a16="http://schemas.microsoft.com/office/drawing/2014/main" id="{71CCF972-EEEF-F020-3487-BD40AEF35F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3490" y="2418188"/>
            <a:ext cx="6598510" cy="3756981"/>
          </a:xfrm>
          <a:prstGeom prst="rect">
            <a:avLst/>
          </a:prstGeom>
        </p:spPr>
      </p:pic>
      <p:sp>
        <p:nvSpPr>
          <p:cNvPr id="15" name="TextBox 14">
            <a:extLst>
              <a:ext uri="{FF2B5EF4-FFF2-40B4-BE49-F238E27FC236}">
                <a16:creationId xmlns:a16="http://schemas.microsoft.com/office/drawing/2014/main" id="{B18E5A63-FF67-4B2A-978A-177C8B2F5300}"/>
              </a:ext>
            </a:extLst>
          </p:cNvPr>
          <p:cNvSpPr txBox="1"/>
          <p:nvPr/>
        </p:nvSpPr>
        <p:spPr>
          <a:xfrm>
            <a:off x="7082280" y="1664301"/>
            <a:ext cx="6790266" cy="523220"/>
          </a:xfrm>
          <a:prstGeom prst="rect">
            <a:avLst/>
          </a:prstGeom>
          <a:noFill/>
        </p:spPr>
        <p:txBody>
          <a:bodyPr wrap="square">
            <a:spAutoFit/>
          </a:bodyPr>
          <a:lstStyle/>
          <a:p>
            <a:pPr marL="0" indent="0">
              <a:buNone/>
            </a:pPr>
            <a:r>
              <a:rPr lang="en-US" sz="2800" b="1" dirty="0">
                <a:solidFill>
                  <a:schemeClr val="accent1"/>
                </a:solidFill>
              </a:rPr>
              <a:t>Context Aware Chunking</a:t>
            </a:r>
          </a:p>
        </p:txBody>
      </p:sp>
    </p:spTree>
    <p:extLst>
      <p:ext uri="{BB962C8B-B14F-4D97-AF65-F5344CB8AC3E}">
        <p14:creationId xmlns:p14="http://schemas.microsoft.com/office/powerpoint/2010/main" val="401271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6047-7E98-3C22-35DB-B6AE9DAFD765}"/>
              </a:ext>
            </a:extLst>
          </p:cNvPr>
          <p:cNvSpPr>
            <a:spLocks noGrp="1"/>
          </p:cNvSpPr>
          <p:nvPr>
            <p:ph type="title" idx="4294967295"/>
          </p:nvPr>
        </p:nvSpPr>
        <p:spPr>
          <a:xfrm>
            <a:off x="1072596" y="172060"/>
            <a:ext cx="11017250" cy="554038"/>
          </a:xfrm>
          <a:prstGeom prst="rect">
            <a:avLst/>
          </a:prstGeom>
        </p:spPr>
        <p:txBody>
          <a:bodyPr/>
          <a:lstStyle/>
          <a:p>
            <a:r>
              <a:rPr lang="en-US" dirty="0">
                <a:solidFill>
                  <a:schemeClr val="bg2"/>
                </a:solidFill>
              </a:rPr>
              <a:t>	</a:t>
            </a:r>
            <a:br>
              <a:rPr lang="en-US" dirty="0">
                <a:gradFill flip="none" rotWithShape="1">
                  <a:gsLst>
                    <a:gs pos="0">
                      <a:schemeClr val="accent2"/>
                    </a:gs>
                    <a:gs pos="100000">
                      <a:schemeClr val="accent4"/>
                    </a:gs>
                  </a:gsLst>
                  <a:path path="circle">
                    <a:fillToRect l="50000" t="130000" r="50000" b="-30000"/>
                  </a:path>
                  <a:tileRect/>
                </a:gradFill>
              </a:rPr>
            </a:br>
            <a:r>
              <a:rPr lang="en-US" dirty="0">
                <a:gradFill flip="none" rotWithShape="1">
                  <a:gsLst>
                    <a:gs pos="0">
                      <a:schemeClr val="accent2"/>
                    </a:gs>
                    <a:gs pos="100000">
                      <a:schemeClr val="accent4"/>
                    </a:gs>
                  </a:gsLst>
                  <a:path path="circle">
                    <a:fillToRect l="50000" t="130000" r="50000" b="-30000"/>
                  </a:path>
                  <a:tileRect/>
                </a:gradFill>
              </a:rPr>
              <a:t>Exploring Vector Databases </a:t>
            </a:r>
          </a:p>
        </p:txBody>
      </p:sp>
      <p:pic>
        <p:nvPicPr>
          <p:cNvPr id="6" name="Picture 5" descr="A screenshot of a computer&#10;&#10;Description automatically generated">
            <a:extLst>
              <a:ext uri="{FF2B5EF4-FFF2-40B4-BE49-F238E27FC236}">
                <a16:creationId xmlns:a16="http://schemas.microsoft.com/office/drawing/2014/main" id="{8573581A-E07B-AB20-028C-650C2C99FB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8779" y="1993650"/>
            <a:ext cx="6413334" cy="4864350"/>
          </a:xfrm>
          <a:prstGeom prst="rect">
            <a:avLst/>
          </a:prstGeom>
        </p:spPr>
      </p:pic>
    </p:spTree>
    <p:extLst>
      <p:ext uri="{BB962C8B-B14F-4D97-AF65-F5344CB8AC3E}">
        <p14:creationId xmlns:p14="http://schemas.microsoft.com/office/powerpoint/2010/main" val="56251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smiling&#10;&#10;Description automatically generated">
            <a:extLst>
              <a:ext uri="{FF2B5EF4-FFF2-40B4-BE49-F238E27FC236}">
                <a16:creationId xmlns:a16="http://schemas.microsoft.com/office/drawing/2014/main" id="{5B1D2DE2-17FE-8FCD-24BA-D92A4D788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3289" y="1151467"/>
            <a:ext cx="7772400" cy="4371975"/>
          </a:xfrm>
          <a:prstGeom prst="rect">
            <a:avLst/>
          </a:prstGeom>
        </p:spPr>
      </p:pic>
    </p:spTree>
    <p:extLst>
      <p:ext uri="{BB962C8B-B14F-4D97-AF65-F5344CB8AC3E}">
        <p14:creationId xmlns:p14="http://schemas.microsoft.com/office/powerpoint/2010/main" val="85703034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E26423-F2C3-4428-A834-95600F9CE158}"/>
              </a:ext>
            </a:extLst>
          </p:cNvPr>
          <p:cNvSpPr>
            <a:spLocks noGrp="1"/>
          </p:cNvSpPr>
          <p:nvPr>
            <p:ph type="title" idx="4294967295"/>
          </p:nvPr>
        </p:nvSpPr>
        <p:spPr>
          <a:xfrm>
            <a:off x="659074" y="2354352"/>
            <a:ext cx="10099236" cy="1074648"/>
          </a:xfrm>
          <a:prstGeom prst="rect">
            <a:avLst/>
          </a:prstGeom>
        </p:spPr>
        <p:txBody>
          <a:bodyPr/>
          <a:lstStyle/>
          <a:p>
            <a:r>
              <a:rPr lang="en-US" sz="7200" dirty="0">
                <a:gradFill flip="none" rotWithShape="1">
                  <a:gsLst>
                    <a:gs pos="0">
                      <a:schemeClr val="accent1"/>
                    </a:gs>
                    <a:gs pos="100000">
                      <a:schemeClr val="accent4"/>
                    </a:gs>
                  </a:gsLst>
                  <a:lin ang="0" scaled="1"/>
                  <a:tileRect/>
                </a:gradFill>
              </a:rPr>
              <a:t>Image Generation</a:t>
            </a:r>
            <a:br>
              <a:rPr lang="en-US" sz="7200" dirty="0">
                <a:gradFill flip="none" rotWithShape="1">
                  <a:gsLst>
                    <a:gs pos="0">
                      <a:schemeClr val="accent1"/>
                    </a:gs>
                    <a:gs pos="100000">
                      <a:schemeClr val="accent4"/>
                    </a:gs>
                  </a:gsLst>
                  <a:lin ang="0" scaled="1"/>
                  <a:tileRect/>
                </a:gradFill>
              </a:rPr>
            </a:br>
            <a:r>
              <a:rPr lang="en-US" sz="7200" dirty="0">
                <a:gradFill flip="none" rotWithShape="1">
                  <a:gsLst>
                    <a:gs pos="0">
                      <a:schemeClr val="accent1"/>
                    </a:gs>
                    <a:gs pos="100000">
                      <a:schemeClr val="accent4"/>
                    </a:gs>
                  </a:gsLst>
                  <a:lin ang="0" scaled="1"/>
                  <a:tileRect/>
                </a:gradFill>
              </a:rPr>
              <a:t>Applications </a:t>
            </a:r>
          </a:p>
        </p:txBody>
      </p:sp>
    </p:spTree>
    <p:extLst>
      <p:ext uri="{BB962C8B-B14F-4D97-AF65-F5344CB8AC3E}">
        <p14:creationId xmlns:p14="http://schemas.microsoft.com/office/powerpoint/2010/main" val="375160628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A311350-6711-DCA0-D1A5-7FA5BD35FB6A}"/>
              </a:ext>
            </a:extLst>
          </p:cNvPr>
          <p:cNvSpPr>
            <a:spLocks noGrp="1"/>
          </p:cNvSpPr>
          <p:nvPr>
            <p:ph type="body" sz="quarter" idx="12"/>
          </p:nvPr>
        </p:nvSpPr>
        <p:spPr>
          <a:xfrm>
            <a:off x="304800" y="5091909"/>
            <a:ext cx="10634133" cy="710063"/>
          </a:xfrm>
        </p:spPr>
        <p:txBody>
          <a:bodyPr/>
          <a:lstStyle/>
          <a:p>
            <a:r>
              <a:rPr lang="en-US" dirty="0"/>
              <a:t>12 Lessons - Everything You Need to Know to Build Generative AI Applications </a:t>
            </a:r>
          </a:p>
        </p:txBody>
      </p:sp>
      <p:sp>
        <p:nvSpPr>
          <p:cNvPr id="5" name="TextBox 4">
            <a:extLst>
              <a:ext uri="{FF2B5EF4-FFF2-40B4-BE49-F238E27FC236}">
                <a16:creationId xmlns:a16="http://schemas.microsoft.com/office/drawing/2014/main" id="{59D140D9-2E52-2C4C-3AC9-3055FB213641}"/>
              </a:ext>
            </a:extLst>
          </p:cNvPr>
          <p:cNvSpPr txBox="1"/>
          <p:nvPr/>
        </p:nvSpPr>
        <p:spPr>
          <a:xfrm>
            <a:off x="3379573" y="3460577"/>
            <a:ext cx="6783858" cy="369332"/>
          </a:xfrm>
          <a:prstGeom prst="rect">
            <a:avLst/>
          </a:prstGeom>
          <a:noFill/>
        </p:spPr>
        <p:txBody>
          <a:bodyPr wrap="square">
            <a:spAutoFit/>
          </a:bodyPr>
          <a:lstStyle/>
          <a:p>
            <a:endParaRPr lang="en-SE" dirty="0"/>
          </a:p>
        </p:txBody>
      </p:sp>
      <p:pic>
        <p:nvPicPr>
          <p:cNvPr id="7" name="Picture 6" descr="A purple and black square with white text&#10;&#10;Description automatically generated">
            <a:extLst>
              <a:ext uri="{FF2B5EF4-FFF2-40B4-BE49-F238E27FC236}">
                <a16:creationId xmlns:a16="http://schemas.microsoft.com/office/drawing/2014/main" id="{86A05DFD-95C9-D8F7-B4F9-FD64AAA9C7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0339" y="535955"/>
            <a:ext cx="7772400" cy="4371975"/>
          </a:xfrm>
          <a:prstGeom prst="rect">
            <a:avLst/>
          </a:prstGeom>
        </p:spPr>
      </p:pic>
      <p:sp>
        <p:nvSpPr>
          <p:cNvPr id="8" name="TextBox 7">
            <a:extLst>
              <a:ext uri="{FF2B5EF4-FFF2-40B4-BE49-F238E27FC236}">
                <a16:creationId xmlns:a16="http://schemas.microsoft.com/office/drawing/2014/main" id="{C6487592-46C0-531A-41B8-8472DCD9740C}"/>
              </a:ext>
            </a:extLst>
          </p:cNvPr>
          <p:cNvSpPr txBox="1"/>
          <p:nvPr/>
        </p:nvSpPr>
        <p:spPr>
          <a:xfrm>
            <a:off x="568472" y="5985951"/>
            <a:ext cx="10877465" cy="615553"/>
          </a:xfrm>
          <a:prstGeom prst="rect">
            <a:avLst/>
          </a:prstGeom>
          <a:noFill/>
        </p:spPr>
        <p:txBody>
          <a:bodyPr wrap="none" lIns="0" tIns="0" rIns="0" bIns="0" rtlCol="0">
            <a:spAutoFit/>
          </a:bodyPr>
          <a:lstStyle/>
          <a:p>
            <a:pPr algn="l"/>
            <a:r>
              <a:rPr lang="en-US" sz="4000" b="1" dirty="0">
                <a:solidFill>
                  <a:schemeClr val="bg1"/>
                </a:solidFill>
                <a:latin typeface="Segoe UI Variable Display Semibold" pitchFamily="2" charset="0"/>
                <a:cs typeface="Segoe UI" panose="020B0502040204020203" pitchFamily="34" charset="0"/>
              </a:rPr>
              <a:t>Find the Repo Here: </a:t>
            </a:r>
            <a:r>
              <a:rPr kumimoji="0" lang="en-US" sz="4000" b="1" i="0" u="none" strike="noStrike" kern="1200" cap="none" spc="0" normalizeH="0" baseline="0" noProof="0" dirty="0" err="1">
                <a:ln>
                  <a:noFill/>
                </a:ln>
                <a:solidFill>
                  <a:schemeClr val="bg1"/>
                </a:solidFill>
                <a:effectLst/>
                <a:uLnTx/>
                <a:uFillTx/>
                <a:latin typeface="Segoe UI Variable Display Semibold" pitchFamily="2" charset="0"/>
                <a:ea typeface="+mn-ea"/>
                <a:cs typeface="Segoe UI" panose="020B0502040204020203" pitchFamily="34" charset="0"/>
              </a:rPr>
              <a:t>aka.ms</a:t>
            </a:r>
            <a:r>
              <a:rPr kumimoji="0" lang="en-US" sz="4000" b="1" i="0" u="none" strike="noStrike" kern="1200" cap="none" spc="0" normalizeH="0" baseline="0" noProof="0" dirty="0">
                <a:ln>
                  <a:noFill/>
                </a:ln>
                <a:solidFill>
                  <a:schemeClr val="bg1"/>
                </a:solidFill>
                <a:effectLst/>
                <a:uLnTx/>
                <a:uFillTx/>
                <a:latin typeface="Segoe UI Variable Display Semibold" pitchFamily="2" charset="0"/>
                <a:ea typeface="+mn-ea"/>
                <a:cs typeface="Segoe UI" panose="020B0502040204020203" pitchFamily="34" charset="0"/>
              </a:rPr>
              <a:t>/</a:t>
            </a:r>
            <a:r>
              <a:rPr kumimoji="0" lang="en-US" sz="4000" b="1" i="0" u="none" strike="noStrike" kern="1200" cap="none" spc="0" normalizeH="0" baseline="0" noProof="0" dirty="0" err="1">
                <a:ln>
                  <a:noFill/>
                </a:ln>
                <a:solidFill>
                  <a:schemeClr val="bg1"/>
                </a:solidFill>
                <a:effectLst/>
                <a:uLnTx/>
                <a:uFillTx/>
                <a:latin typeface="Segoe UI Variable Display Semibold" pitchFamily="2" charset="0"/>
                <a:ea typeface="+mn-ea"/>
                <a:cs typeface="Segoe UI" panose="020B0502040204020203" pitchFamily="34" charset="0"/>
              </a:rPr>
              <a:t>genai</a:t>
            </a:r>
            <a:r>
              <a:rPr kumimoji="0" lang="en-US" sz="4000" b="1" i="0" u="none" strike="noStrike" kern="1200" cap="none" spc="0" normalizeH="0" baseline="0" noProof="0" dirty="0">
                <a:ln>
                  <a:noFill/>
                </a:ln>
                <a:solidFill>
                  <a:schemeClr val="bg1"/>
                </a:solidFill>
                <a:effectLst/>
                <a:uLnTx/>
                <a:uFillTx/>
                <a:latin typeface="Segoe UI Variable Display Semibold" pitchFamily="2" charset="0"/>
                <a:ea typeface="+mn-ea"/>
                <a:cs typeface="Segoe UI" panose="020B0502040204020203" pitchFamily="34" charset="0"/>
              </a:rPr>
              <a:t>-beginners </a:t>
            </a:r>
            <a:endParaRPr lang="en-SE" sz="4000" dirty="0" err="1"/>
          </a:p>
        </p:txBody>
      </p:sp>
    </p:spTree>
    <p:extLst>
      <p:ext uri="{BB962C8B-B14F-4D97-AF65-F5344CB8AC3E}">
        <p14:creationId xmlns:p14="http://schemas.microsoft.com/office/powerpoint/2010/main" val="394974257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6047-7E98-3C22-35DB-B6AE9DAFD765}"/>
              </a:ext>
            </a:extLst>
          </p:cNvPr>
          <p:cNvSpPr>
            <a:spLocks noGrp="1"/>
          </p:cNvSpPr>
          <p:nvPr>
            <p:ph type="title" idx="4294967295"/>
          </p:nvPr>
        </p:nvSpPr>
        <p:spPr>
          <a:xfrm>
            <a:off x="1072596" y="172060"/>
            <a:ext cx="11017250" cy="554038"/>
          </a:xfrm>
          <a:prstGeom prst="rect">
            <a:avLst/>
          </a:prstGeom>
        </p:spPr>
        <p:txBody>
          <a:bodyPr/>
          <a:lstStyle/>
          <a:p>
            <a:r>
              <a:rPr lang="en-US" dirty="0">
                <a:solidFill>
                  <a:schemeClr val="bg2"/>
                </a:solidFill>
              </a:rPr>
              <a:t>	</a:t>
            </a:r>
            <a:br>
              <a:rPr lang="en-US" dirty="0">
                <a:gradFill flip="none" rotWithShape="1">
                  <a:gsLst>
                    <a:gs pos="0">
                      <a:schemeClr val="accent2"/>
                    </a:gs>
                    <a:gs pos="100000">
                      <a:schemeClr val="accent4"/>
                    </a:gs>
                  </a:gsLst>
                  <a:path path="circle">
                    <a:fillToRect l="50000" t="130000" r="50000" b="-30000"/>
                  </a:path>
                  <a:tileRect/>
                </a:gradFill>
              </a:rPr>
            </a:br>
            <a:r>
              <a:rPr lang="en-US" dirty="0">
                <a:gradFill flip="none" rotWithShape="1">
                  <a:gsLst>
                    <a:gs pos="0">
                      <a:schemeClr val="accent2"/>
                    </a:gs>
                    <a:gs pos="100000">
                      <a:schemeClr val="accent4"/>
                    </a:gs>
                  </a:gsLst>
                  <a:path path="circle">
                    <a:fillToRect l="50000" t="130000" r="50000" b="-30000"/>
                  </a:path>
                  <a:tileRect/>
                </a:gradFill>
              </a:rPr>
              <a:t>Image Generation Use Cases </a:t>
            </a:r>
          </a:p>
        </p:txBody>
      </p:sp>
      <p:sp>
        <p:nvSpPr>
          <p:cNvPr id="3" name="Rectangle 2">
            <a:extLst>
              <a:ext uri="{FF2B5EF4-FFF2-40B4-BE49-F238E27FC236}">
                <a16:creationId xmlns:a16="http://schemas.microsoft.com/office/drawing/2014/main" id="{6C906B16-EF7F-DEB5-6584-B93581DEA875}"/>
              </a:ext>
              <a:ext uri="{C183D7F6-B498-43B3-948B-1728B52AA6E4}">
                <adec:decorative xmlns:adec="http://schemas.microsoft.com/office/drawing/2017/decorative" val="1"/>
              </a:ext>
            </a:extLst>
          </p:cNvPr>
          <p:cNvSpPr/>
          <p:nvPr/>
        </p:nvSpPr>
        <p:spPr bwMode="auto">
          <a:xfrm>
            <a:off x="8562901" y="2032470"/>
            <a:ext cx="3075867" cy="3896370"/>
          </a:xfrm>
          <a:prstGeom prst="rect">
            <a:avLst/>
          </a:prstGeom>
          <a:noFill/>
          <a:ln w="19050">
            <a:gradFill>
              <a:gsLst>
                <a:gs pos="0">
                  <a:schemeClr val="accent1"/>
                </a:gs>
                <a:gs pos="100000">
                  <a:schemeClr val="accent2"/>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000000"/>
              </a:solidFill>
              <a:latin typeface="Segoe UI"/>
              <a:cs typeface="Segoe UI" pitchFamily="34" charset="0"/>
            </a:endParaRPr>
          </a:p>
        </p:txBody>
      </p:sp>
      <p:sp>
        <p:nvSpPr>
          <p:cNvPr id="4" name="Rectangle 3">
            <a:extLst>
              <a:ext uri="{FF2B5EF4-FFF2-40B4-BE49-F238E27FC236}">
                <a16:creationId xmlns:a16="http://schemas.microsoft.com/office/drawing/2014/main" id="{ADD16604-3C59-DDE9-87B5-03C93D8EA3E2}"/>
              </a:ext>
              <a:ext uri="{C183D7F6-B498-43B3-948B-1728B52AA6E4}">
                <adec:decorative xmlns:adec="http://schemas.microsoft.com/office/drawing/2017/decorative" val="1"/>
              </a:ext>
            </a:extLst>
          </p:cNvPr>
          <p:cNvSpPr/>
          <p:nvPr/>
        </p:nvSpPr>
        <p:spPr bwMode="auto">
          <a:xfrm>
            <a:off x="789715" y="2018192"/>
            <a:ext cx="3091622" cy="3910648"/>
          </a:xfrm>
          <a:prstGeom prst="rect">
            <a:avLst/>
          </a:prstGeom>
          <a:noFill/>
          <a:ln w="19050">
            <a:gradFill>
              <a:gsLst>
                <a:gs pos="0">
                  <a:schemeClr val="accent1"/>
                </a:gs>
                <a:gs pos="100000">
                  <a:schemeClr val="accent2"/>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000000"/>
              </a:solidFill>
              <a:latin typeface="Segoe UI"/>
              <a:cs typeface="Segoe UI" pitchFamily="34" charset="0"/>
            </a:endParaRPr>
          </a:p>
        </p:txBody>
      </p:sp>
      <p:sp>
        <p:nvSpPr>
          <p:cNvPr id="8" name="Rectangle 7">
            <a:extLst>
              <a:ext uri="{FF2B5EF4-FFF2-40B4-BE49-F238E27FC236}">
                <a16:creationId xmlns:a16="http://schemas.microsoft.com/office/drawing/2014/main" id="{7F4D8A19-AFBA-4185-43B2-F3456382CE59}"/>
              </a:ext>
              <a:ext uri="{C183D7F6-B498-43B3-948B-1728B52AA6E4}">
                <adec:decorative xmlns:adec="http://schemas.microsoft.com/office/drawing/2017/decorative" val="1"/>
              </a:ext>
            </a:extLst>
          </p:cNvPr>
          <p:cNvSpPr/>
          <p:nvPr/>
        </p:nvSpPr>
        <p:spPr bwMode="auto">
          <a:xfrm>
            <a:off x="4606335" y="2032470"/>
            <a:ext cx="3094441" cy="3910648"/>
          </a:xfrm>
          <a:prstGeom prst="rect">
            <a:avLst/>
          </a:prstGeom>
          <a:noFill/>
          <a:ln w="190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000000"/>
              </a:solidFill>
              <a:latin typeface="Segoe UI"/>
              <a:cs typeface="Segoe UI" pitchFamily="34" charset="0"/>
            </a:endParaRPr>
          </a:p>
        </p:txBody>
      </p:sp>
      <p:sp>
        <p:nvSpPr>
          <p:cNvPr id="21" name="TextBox 20">
            <a:extLst>
              <a:ext uri="{FF2B5EF4-FFF2-40B4-BE49-F238E27FC236}">
                <a16:creationId xmlns:a16="http://schemas.microsoft.com/office/drawing/2014/main" id="{E528ACF9-C34E-B609-209B-C8FCE912761F}"/>
              </a:ext>
            </a:extLst>
          </p:cNvPr>
          <p:cNvSpPr txBox="1"/>
          <p:nvPr/>
        </p:nvSpPr>
        <p:spPr>
          <a:xfrm>
            <a:off x="1018644" y="2216637"/>
            <a:ext cx="2338532" cy="369332"/>
          </a:xfrm>
          <a:prstGeom prst="rect">
            <a:avLst/>
          </a:prstGeom>
          <a:noFill/>
        </p:spPr>
        <p:txBody>
          <a:bodyPr wrap="square">
            <a:spAutoFit/>
          </a:bodyPr>
          <a:lstStyle/>
          <a:p>
            <a:pPr marL="0" marR="0" lvl="1" indent="0" algn="ctr" defTabSz="914400" rtl="0" eaLnBrk="1" fontAlgn="auto" latinLnBrk="0" hangingPunct="1">
              <a:lnSpc>
                <a:spcPct val="100000"/>
              </a:lnSpc>
              <a:spcBef>
                <a:spcPts val="600"/>
              </a:spcBef>
              <a:spcAft>
                <a:spcPts val="1200"/>
              </a:spcAft>
              <a:buClrTx/>
              <a:buSzTx/>
              <a:buFontTx/>
              <a:buNone/>
              <a:tabLst/>
              <a:defRPr/>
            </a:pPr>
            <a:r>
              <a:rPr kumimoji="0" lang="en-US" sz="1800" b="1" i="0" u="none" strike="noStrike" kern="1200" cap="none" spc="0" normalizeH="0" baseline="0" noProof="0" dirty="0">
                <a:ln>
                  <a:noFill/>
                </a:ln>
                <a:solidFill>
                  <a:schemeClr val="accent1"/>
                </a:solidFill>
                <a:effectLst/>
                <a:uLnTx/>
                <a:uFillTx/>
                <a:latin typeface="Segoe UI Semibold"/>
                <a:ea typeface="+mn-ea"/>
                <a:cs typeface="+mn-cs"/>
              </a:rPr>
              <a:t>Image Generation</a:t>
            </a:r>
          </a:p>
        </p:txBody>
      </p:sp>
      <p:sp>
        <p:nvSpPr>
          <p:cNvPr id="23" name="TextBox 22">
            <a:extLst>
              <a:ext uri="{FF2B5EF4-FFF2-40B4-BE49-F238E27FC236}">
                <a16:creationId xmlns:a16="http://schemas.microsoft.com/office/drawing/2014/main" id="{69052599-C55C-4BCD-227A-9F32AA71118A}"/>
              </a:ext>
            </a:extLst>
          </p:cNvPr>
          <p:cNvSpPr txBox="1"/>
          <p:nvPr/>
        </p:nvSpPr>
        <p:spPr>
          <a:xfrm>
            <a:off x="4894985" y="2203691"/>
            <a:ext cx="2338533" cy="369332"/>
          </a:xfrm>
          <a:prstGeom prst="rect">
            <a:avLst/>
          </a:prstGeom>
          <a:noFill/>
        </p:spPr>
        <p:txBody>
          <a:bodyPr wrap="square">
            <a:spAutoFit/>
          </a:bodyPr>
          <a:lstStyle/>
          <a:p>
            <a:pPr marL="0" marR="0" lvl="1" indent="0" algn="ctr" defTabSz="914400" rtl="0" eaLnBrk="1" fontAlgn="auto" latinLnBrk="0" hangingPunct="1">
              <a:lnSpc>
                <a:spcPct val="100000"/>
              </a:lnSpc>
              <a:spcBef>
                <a:spcPts val="600"/>
              </a:spcBef>
              <a:spcAft>
                <a:spcPts val="1200"/>
              </a:spcAft>
              <a:buClrTx/>
              <a:buSzTx/>
              <a:buFontTx/>
              <a:buNone/>
              <a:tabLst/>
              <a:defRPr/>
            </a:pPr>
            <a:r>
              <a:rPr lang="en-US" b="1" dirty="0">
                <a:solidFill>
                  <a:schemeClr val="accent1"/>
                </a:solidFill>
                <a:latin typeface="Segoe UI Semibold"/>
              </a:rPr>
              <a:t>Editing Images</a:t>
            </a:r>
            <a:endParaRPr kumimoji="0" lang="en-US" sz="1800" b="1" i="0" u="none" strike="noStrike" kern="1200" cap="none" spc="0" normalizeH="0" baseline="0" noProof="0" dirty="0">
              <a:ln>
                <a:noFill/>
              </a:ln>
              <a:solidFill>
                <a:schemeClr val="accent1"/>
              </a:solidFill>
              <a:effectLst/>
              <a:uLnTx/>
              <a:uFillTx/>
              <a:latin typeface="Segoe UI Semibold"/>
              <a:ea typeface="+mn-ea"/>
              <a:cs typeface="+mn-cs"/>
            </a:endParaRPr>
          </a:p>
        </p:txBody>
      </p:sp>
      <p:sp>
        <p:nvSpPr>
          <p:cNvPr id="26" name="TextBox 25">
            <a:extLst>
              <a:ext uri="{FF2B5EF4-FFF2-40B4-BE49-F238E27FC236}">
                <a16:creationId xmlns:a16="http://schemas.microsoft.com/office/drawing/2014/main" id="{B9280369-B5B6-B582-8A7C-FCE0CC91A003}"/>
              </a:ext>
            </a:extLst>
          </p:cNvPr>
          <p:cNvSpPr txBox="1"/>
          <p:nvPr/>
        </p:nvSpPr>
        <p:spPr>
          <a:xfrm>
            <a:off x="7989426" y="2216637"/>
            <a:ext cx="3944506" cy="369332"/>
          </a:xfrm>
          <a:prstGeom prst="rect">
            <a:avLst/>
          </a:prstGeom>
          <a:noFill/>
        </p:spPr>
        <p:txBody>
          <a:bodyPr wrap="square" lIns="91440" tIns="45720" rIns="91440" bIns="45720" anchor="t">
            <a:spAutoFit/>
          </a:bodyPr>
          <a:lstStyle/>
          <a:p>
            <a:pPr marL="0" marR="0" lvl="1" indent="0" algn="ctr" defTabSz="914400" rtl="0" eaLnBrk="1" fontAlgn="auto" latinLnBrk="0" hangingPunct="1">
              <a:lnSpc>
                <a:spcPct val="100000"/>
              </a:lnSpc>
              <a:spcBef>
                <a:spcPts val="600"/>
              </a:spcBef>
              <a:spcAft>
                <a:spcPts val="1200"/>
              </a:spcAft>
              <a:buClrTx/>
              <a:buSzTx/>
              <a:buFontTx/>
              <a:buNone/>
              <a:tabLst/>
              <a:defRPr/>
            </a:pPr>
            <a:r>
              <a:rPr lang="en-US" b="1" dirty="0">
                <a:solidFill>
                  <a:schemeClr val="accent1"/>
                </a:solidFill>
                <a:latin typeface="Segoe UI"/>
              </a:rPr>
              <a:t>Creating Variations </a:t>
            </a:r>
            <a:endParaRPr kumimoji="0" lang="en-US" sz="1800" b="1" i="0" u="none" strike="noStrike" kern="1200" cap="none" spc="0" normalizeH="0" baseline="0" noProof="0" dirty="0">
              <a:ln>
                <a:noFill/>
              </a:ln>
              <a:solidFill>
                <a:schemeClr val="accent1"/>
              </a:solidFill>
              <a:effectLst/>
              <a:uLnTx/>
              <a:uFillTx/>
              <a:latin typeface="Segoe UI"/>
              <a:ea typeface="+mn-ea"/>
              <a:cs typeface="+mn-cs"/>
            </a:endParaRPr>
          </a:p>
        </p:txBody>
      </p:sp>
      <p:sp>
        <p:nvSpPr>
          <p:cNvPr id="29" name="TextBox 28">
            <a:extLst>
              <a:ext uri="{FF2B5EF4-FFF2-40B4-BE49-F238E27FC236}">
                <a16:creationId xmlns:a16="http://schemas.microsoft.com/office/drawing/2014/main" id="{A6007A58-63C4-1E1F-90A8-02BDB2C73409}"/>
              </a:ext>
            </a:extLst>
          </p:cNvPr>
          <p:cNvSpPr txBox="1"/>
          <p:nvPr/>
        </p:nvSpPr>
        <p:spPr>
          <a:xfrm>
            <a:off x="8648297" y="5344065"/>
            <a:ext cx="2905073" cy="584775"/>
          </a:xfrm>
          <a:prstGeom prst="rect">
            <a:avLst/>
          </a:prstGeom>
          <a:noFill/>
        </p:spPr>
        <p:txBody>
          <a:bodyPr wrap="square" lIns="91440" tIns="45720" rIns="91440" bIns="45720" anchor="t">
            <a:spAutoFit/>
          </a:bodyPr>
          <a:lstStyle/>
          <a:p>
            <a:pPr marL="0" marR="0" lvl="1" indent="0" algn="ctr" defTabSz="914400" rtl="0" eaLnBrk="1" fontAlgn="auto" latinLnBrk="0" hangingPunct="1">
              <a:lnSpc>
                <a:spcPct val="100000"/>
              </a:lnSpc>
              <a:spcBef>
                <a:spcPts val="600"/>
              </a:spcBef>
              <a:spcAft>
                <a:spcPts val="1200"/>
              </a:spcAft>
              <a:buClrTx/>
              <a:buSzTx/>
              <a:buFontTx/>
              <a:buNone/>
              <a:tabLst/>
              <a:defRPr/>
            </a:pPr>
            <a:r>
              <a:rPr lang="en-US" sz="1600" dirty="0">
                <a:solidFill>
                  <a:schemeClr val="bg1"/>
                </a:solidFill>
                <a:latin typeface="Segoe UI"/>
              </a:rPr>
              <a:t>Only Available on DALLE-2 Open AI </a:t>
            </a:r>
            <a:endParaRPr kumimoji="0" lang="en-US" sz="1600" b="0" i="0" u="none" strike="noStrike" kern="1200" cap="none" spc="0" normalizeH="0" baseline="0" noProof="0" dirty="0">
              <a:ln>
                <a:noFill/>
              </a:ln>
              <a:solidFill>
                <a:schemeClr val="bg1"/>
              </a:solidFill>
              <a:effectLst/>
              <a:uLnTx/>
              <a:uFillTx/>
              <a:latin typeface="Segoe UI"/>
              <a:ea typeface="+mn-ea"/>
              <a:cs typeface="+mn-cs"/>
            </a:endParaRPr>
          </a:p>
        </p:txBody>
      </p:sp>
      <p:sp>
        <p:nvSpPr>
          <p:cNvPr id="31" name="TextBox 30">
            <a:extLst>
              <a:ext uri="{FF2B5EF4-FFF2-40B4-BE49-F238E27FC236}">
                <a16:creationId xmlns:a16="http://schemas.microsoft.com/office/drawing/2014/main" id="{D7038F3A-C317-0909-0A70-3E6FA214F0FC}"/>
              </a:ext>
            </a:extLst>
          </p:cNvPr>
          <p:cNvSpPr txBox="1"/>
          <p:nvPr/>
        </p:nvSpPr>
        <p:spPr>
          <a:xfrm>
            <a:off x="922903" y="2784414"/>
            <a:ext cx="2825245" cy="3216265"/>
          </a:xfrm>
          <a:prstGeom prst="rect">
            <a:avLst/>
          </a:prstGeom>
          <a:noFill/>
        </p:spPr>
        <p:txBody>
          <a:bodyPr wrap="square" lIns="91440" tIns="45720" rIns="91440" bIns="45720" anchor="t">
            <a:spAutoFit/>
          </a:bodyPr>
          <a:lstStyle/>
          <a:p>
            <a:pPr marL="0" marR="0" lvl="1" indent="0" algn="ctr" defTabSz="914400" rtl="0" eaLnBrk="1" fontAlgn="auto" latinLnBrk="0" hangingPunct="1">
              <a:lnSpc>
                <a:spcPct val="100000"/>
              </a:lnSpc>
              <a:spcBef>
                <a:spcPts val="600"/>
              </a:spcBef>
              <a:spcAft>
                <a:spcPts val="1200"/>
              </a:spcAft>
              <a:buClrTx/>
              <a:buSzTx/>
              <a:buFontTx/>
              <a:buNone/>
              <a:tabLst/>
              <a:defRPr/>
            </a:pPr>
            <a:r>
              <a:rPr lang="en-US" sz="1600" u="sng" dirty="0">
                <a:solidFill>
                  <a:schemeClr val="bg1"/>
                </a:solidFill>
                <a:latin typeface="Segoe UI"/>
              </a:rPr>
              <a:t>Model Accepts:</a:t>
            </a:r>
          </a:p>
          <a:p>
            <a:pPr marL="0" marR="0" lvl="1" indent="0" algn="ctr" defTabSz="914400" rtl="0" eaLnBrk="1" fontAlgn="auto" latinLnBrk="0" hangingPunct="1">
              <a:lnSpc>
                <a:spcPct val="100000"/>
              </a:lnSpc>
              <a:spcBef>
                <a:spcPts val="600"/>
              </a:spcBef>
              <a:spcAft>
                <a:spcPts val="1200"/>
              </a:spcAft>
              <a:buClrTx/>
              <a:buSzTx/>
              <a:buFontTx/>
              <a:buNone/>
              <a:tabLst/>
              <a:defRPr/>
            </a:pPr>
            <a:r>
              <a:rPr lang="en-US" sz="1600" b="1" dirty="0">
                <a:solidFill>
                  <a:schemeClr val="bg1"/>
                </a:solidFill>
                <a:latin typeface="Segoe UI"/>
              </a:rPr>
              <a:t>Prompt</a:t>
            </a:r>
            <a:r>
              <a:rPr lang="en-US" sz="1600" dirty="0">
                <a:solidFill>
                  <a:schemeClr val="bg1"/>
                </a:solidFill>
                <a:latin typeface="Segoe UI"/>
              </a:rPr>
              <a:t> - Description of Image</a:t>
            </a:r>
          </a:p>
          <a:p>
            <a:pPr marL="0" marR="0" lvl="1" indent="0" algn="ctr" defTabSz="914400" rtl="0" eaLnBrk="1" fontAlgn="auto" latinLnBrk="0" hangingPunct="1">
              <a:lnSpc>
                <a:spcPct val="100000"/>
              </a:lnSpc>
              <a:spcBef>
                <a:spcPts val="600"/>
              </a:spcBef>
              <a:spcAft>
                <a:spcPts val="1200"/>
              </a:spcAft>
              <a:buClrTx/>
              <a:buSzTx/>
              <a:buFontTx/>
              <a:buNone/>
              <a:tabLst/>
              <a:defRPr/>
            </a:pPr>
            <a:r>
              <a:rPr lang="en-US" sz="1600" b="1" dirty="0">
                <a:solidFill>
                  <a:schemeClr val="bg1"/>
                </a:solidFill>
                <a:latin typeface="Segoe UI"/>
              </a:rPr>
              <a:t>Size of Image </a:t>
            </a:r>
            <a:r>
              <a:rPr lang="en-US" sz="1600" dirty="0">
                <a:solidFill>
                  <a:schemeClr val="bg1"/>
                </a:solidFill>
                <a:latin typeface="Segoe UI"/>
              </a:rPr>
              <a:t>- # of Pixels</a:t>
            </a:r>
          </a:p>
          <a:p>
            <a:pPr marL="0" marR="0" lvl="1" indent="0" algn="ctr" defTabSz="914400" rtl="0" eaLnBrk="1" fontAlgn="auto" latinLnBrk="0" hangingPunct="1">
              <a:lnSpc>
                <a:spcPct val="100000"/>
              </a:lnSpc>
              <a:spcBef>
                <a:spcPts val="600"/>
              </a:spcBef>
              <a:spcAft>
                <a:spcPts val="1200"/>
              </a:spcAft>
              <a:buClrTx/>
              <a:buSzTx/>
              <a:buFontTx/>
              <a:buNone/>
              <a:tabLst/>
              <a:defRPr/>
            </a:pPr>
            <a:r>
              <a:rPr lang="en-US" sz="1600" b="1" dirty="0">
                <a:solidFill>
                  <a:schemeClr val="bg1"/>
                </a:solidFill>
                <a:latin typeface="Segoe UI"/>
              </a:rPr>
              <a:t>N</a:t>
            </a:r>
            <a:r>
              <a:rPr lang="en-US" sz="1600" dirty="0">
                <a:solidFill>
                  <a:schemeClr val="bg1"/>
                </a:solidFill>
                <a:latin typeface="Segoe UI"/>
              </a:rPr>
              <a:t> - # of images generated</a:t>
            </a:r>
          </a:p>
          <a:p>
            <a:pPr marL="0" marR="0" lvl="1" indent="0" algn="ctr" defTabSz="914400" rtl="0" eaLnBrk="1" fontAlgn="auto" latinLnBrk="0" hangingPunct="1">
              <a:lnSpc>
                <a:spcPct val="100000"/>
              </a:lnSpc>
              <a:spcBef>
                <a:spcPts val="600"/>
              </a:spcBef>
              <a:spcAft>
                <a:spcPts val="1200"/>
              </a:spcAft>
              <a:buClrTx/>
              <a:buSzTx/>
              <a:buFontTx/>
              <a:buNone/>
              <a:tabLst/>
              <a:defRPr/>
            </a:pPr>
            <a:r>
              <a:rPr lang="en-US" sz="1600" b="1" dirty="0">
                <a:solidFill>
                  <a:schemeClr val="bg1"/>
                </a:solidFill>
                <a:latin typeface="Segoe UI"/>
              </a:rPr>
              <a:t>Temperature</a:t>
            </a:r>
            <a:r>
              <a:rPr lang="en-US" sz="1600" dirty="0">
                <a:solidFill>
                  <a:schemeClr val="bg1"/>
                </a:solidFill>
                <a:latin typeface="Segoe UI"/>
              </a:rPr>
              <a:t> – Randomness of output  </a:t>
            </a:r>
          </a:p>
          <a:p>
            <a:pPr marL="0" marR="0" lvl="1" indent="0" algn="ctr" defTabSz="914400" rtl="0" eaLnBrk="1" fontAlgn="auto" latinLnBrk="0" hangingPunct="1">
              <a:lnSpc>
                <a:spcPct val="100000"/>
              </a:lnSpc>
              <a:spcBef>
                <a:spcPts val="600"/>
              </a:spcBef>
              <a:spcAft>
                <a:spcPts val="1200"/>
              </a:spcAft>
              <a:buClrTx/>
              <a:buSzTx/>
              <a:buFontTx/>
              <a:buNone/>
              <a:tabLst/>
              <a:defRPr/>
            </a:pPr>
            <a:endParaRPr lang="en-US" sz="1600" dirty="0">
              <a:solidFill>
                <a:schemeClr val="bg1"/>
              </a:solidFill>
              <a:latin typeface="Segoe UI"/>
            </a:endParaRPr>
          </a:p>
        </p:txBody>
      </p:sp>
      <p:sp>
        <p:nvSpPr>
          <p:cNvPr id="62" name="TextBox 61">
            <a:extLst>
              <a:ext uri="{FF2B5EF4-FFF2-40B4-BE49-F238E27FC236}">
                <a16:creationId xmlns:a16="http://schemas.microsoft.com/office/drawing/2014/main" id="{570E1E74-BF6E-C30A-3D85-7F035A2725BC}"/>
              </a:ext>
            </a:extLst>
          </p:cNvPr>
          <p:cNvSpPr txBox="1"/>
          <p:nvPr/>
        </p:nvSpPr>
        <p:spPr>
          <a:xfrm>
            <a:off x="4809496" y="2598888"/>
            <a:ext cx="2825245" cy="3693319"/>
          </a:xfrm>
          <a:prstGeom prst="rect">
            <a:avLst/>
          </a:prstGeom>
          <a:noFill/>
        </p:spPr>
        <p:txBody>
          <a:bodyPr wrap="square" lIns="91440" tIns="45720" rIns="91440" bIns="45720" anchor="t">
            <a:spAutoFit/>
          </a:bodyPr>
          <a:lstStyle/>
          <a:p>
            <a:pPr marL="0" marR="0" lvl="1" indent="0" algn="ctr" defTabSz="914400" rtl="0" eaLnBrk="1" fontAlgn="auto" latinLnBrk="0" hangingPunct="1">
              <a:lnSpc>
                <a:spcPct val="100000"/>
              </a:lnSpc>
              <a:spcBef>
                <a:spcPts val="600"/>
              </a:spcBef>
              <a:spcAft>
                <a:spcPts val="1200"/>
              </a:spcAft>
              <a:buClrTx/>
              <a:buSzTx/>
              <a:buFontTx/>
              <a:buNone/>
              <a:tabLst/>
              <a:defRPr/>
            </a:pPr>
            <a:r>
              <a:rPr lang="en-US" sz="1600" u="sng" dirty="0">
                <a:solidFill>
                  <a:schemeClr val="bg1"/>
                </a:solidFill>
                <a:latin typeface="Segoe UI"/>
              </a:rPr>
              <a:t>Model Accepts:</a:t>
            </a:r>
          </a:p>
          <a:p>
            <a:pPr marL="0" marR="0" lvl="1" indent="0" algn="ctr" defTabSz="914400" rtl="0" eaLnBrk="1" fontAlgn="auto" latinLnBrk="0" hangingPunct="1">
              <a:lnSpc>
                <a:spcPct val="100000"/>
              </a:lnSpc>
              <a:spcBef>
                <a:spcPts val="600"/>
              </a:spcBef>
              <a:spcAft>
                <a:spcPts val="1200"/>
              </a:spcAft>
              <a:buClrTx/>
              <a:buSzTx/>
              <a:buFontTx/>
              <a:buNone/>
              <a:tabLst/>
              <a:defRPr/>
            </a:pPr>
            <a:r>
              <a:rPr lang="en-US" sz="1600" b="1" dirty="0">
                <a:solidFill>
                  <a:schemeClr val="bg1"/>
                </a:solidFill>
                <a:latin typeface="Segoe UI"/>
              </a:rPr>
              <a:t>Image</a:t>
            </a:r>
            <a:r>
              <a:rPr lang="en-US" sz="1600" dirty="0">
                <a:solidFill>
                  <a:schemeClr val="bg1"/>
                </a:solidFill>
                <a:latin typeface="Segoe UI"/>
              </a:rPr>
              <a:t> – Original Image</a:t>
            </a:r>
          </a:p>
          <a:p>
            <a:pPr marL="0" marR="0" lvl="1" indent="0" algn="ctr" defTabSz="914400" rtl="0" eaLnBrk="1" fontAlgn="auto" latinLnBrk="0" hangingPunct="1">
              <a:lnSpc>
                <a:spcPct val="100000"/>
              </a:lnSpc>
              <a:spcBef>
                <a:spcPts val="600"/>
              </a:spcBef>
              <a:spcAft>
                <a:spcPts val="1200"/>
              </a:spcAft>
              <a:buClrTx/>
              <a:buSzTx/>
              <a:buFontTx/>
              <a:buNone/>
              <a:tabLst/>
              <a:defRPr/>
            </a:pPr>
            <a:r>
              <a:rPr lang="en-US" sz="1600" b="1" dirty="0">
                <a:solidFill>
                  <a:schemeClr val="bg1"/>
                </a:solidFill>
                <a:latin typeface="Segoe UI"/>
              </a:rPr>
              <a:t>Image Mask </a:t>
            </a:r>
            <a:r>
              <a:rPr lang="en-US" sz="1600" dirty="0">
                <a:solidFill>
                  <a:schemeClr val="bg1"/>
                </a:solidFill>
                <a:latin typeface="Segoe UI"/>
              </a:rPr>
              <a:t>– Area for edits</a:t>
            </a:r>
          </a:p>
          <a:p>
            <a:pPr marL="0" marR="0" lvl="1" indent="0" algn="ctr" defTabSz="914400" rtl="0" eaLnBrk="1" fontAlgn="auto" latinLnBrk="0" hangingPunct="1">
              <a:lnSpc>
                <a:spcPct val="100000"/>
              </a:lnSpc>
              <a:spcBef>
                <a:spcPts val="600"/>
              </a:spcBef>
              <a:spcAft>
                <a:spcPts val="1200"/>
              </a:spcAft>
              <a:buClrTx/>
              <a:buSzTx/>
              <a:buFontTx/>
              <a:buNone/>
              <a:tabLst/>
              <a:defRPr/>
            </a:pPr>
            <a:r>
              <a:rPr lang="en-US" sz="1600" b="1" dirty="0">
                <a:solidFill>
                  <a:schemeClr val="bg1"/>
                </a:solidFill>
                <a:latin typeface="Segoe UI"/>
              </a:rPr>
              <a:t>Prompt</a:t>
            </a:r>
            <a:r>
              <a:rPr lang="en-US" sz="1600" dirty="0">
                <a:solidFill>
                  <a:schemeClr val="bg1"/>
                </a:solidFill>
                <a:latin typeface="Segoe UI"/>
              </a:rPr>
              <a:t>  - Description of edits</a:t>
            </a:r>
          </a:p>
          <a:p>
            <a:pPr marL="0" marR="0" lvl="1" indent="0" algn="ctr" defTabSz="914400" rtl="0" eaLnBrk="1" fontAlgn="auto" latinLnBrk="0" hangingPunct="1">
              <a:lnSpc>
                <a:spcPct val="100000"/>
              </a:lnSpc>
              <a:spcBef>
                <a:spcPts val="600"/>
              </a:spcBef>
              <a:spcAft>
                <a:spcPts val="1200"/>
              </a:spcAft>
              <a:buClrTx/>
              <a:buSzTx/>
              <a:buFontTx/>
              <a:buNone/>
              <a:tabLst/>
              <a:defRPr/>
            </a:pPr>
            <a:r>
              <a:rPr lang="en-US" sz="1600" b="1" dirty="0">
                <a:solidFill>
                  <a:schemeClr val="bg1"/>
                </a:solidFill>
                <a:latin typeface="Segoe UI"/>
              </a:rPr>
              <a:t>N</a:t>
            </a:r>
            <a:r>
              <a:rPr lang="en-US" sz="1600" dirty="0">
                <a:solidFill>
                  <a:schemeClr val="bg1"/>
                </a:solidFill>
                <a:latin typeface="Segoe UI"/>
              </a:rPr>
              <a:t> - # of images generated</a:t>
            </a:r>
          </a:p>
          <a:p>
            <a:pPr marL="0" marR="0" lvl="1" indent="0" algn="ctr" defTabSz="914400" rtl="0" eaLnBrk="1" fontAlgn="auto" latinLnBrk="0" hangingPunct="1">
              <a:lnSpc>
                <a:spcPct val="100000"/>
              </a:lnSpc>
              <a:spcBef>
                <a:spcPts val="600"/>
              </a:spcBef>
              <a:spcAft>
                <a:spcPts val="1200"/>
              </a:spcAft>
              <a:buClrTx/>
              <a:buSzTx/>
              <a:buFontTx/>
              <a:buNone/>
              <a:tabLst/>
              <a:defRPr/>
            </a:pPr>
            <a:r>
              <a:rPr lang="en-US" sz="1600" b="1" dirty="0">
                <a:solidFill>
                  <a:schemeClr val="bg1"/>
                </a:solidFill>
                <a:latin typeface="Segoe UI"/>
              </a:rPr>
              <a:t>Temperature</a:t>
            </a:r>
            <a:r>
              <a:rPr lang="en-US" sz="1600" dirty="0">
                <a:solidFill>
                  <a:schemeClr val="bg1"/>
                </a:solidFill>
                <a:latin typeface="Segoe UI"/>
              </a:rPr>
              <a:t> – Randomness of output  </a:t>
            </a:r>
          </a:p>
          <a:p>
            <a:pPr marL="0" marR="0" lvl="1" indent="0" algn="ctr" defTabSz="914400" rtl="0" eaLnBrk="1" fontAlgn="auto" latinLnBrk="0" hangingPunct="1">
              <a:lnSpc>
                <a:spcPct val="100000"/>
              </a:lnSpc>
              <a:spcBef>
                <a:spcPts val="600"/>
              </a:spcBef>
              <a:spcAft>
                <a:spcPts val="1200"/>
              </a:spcAft>
              <a:buClrTx/>
              <a:buSzTx/>
              <a:buFontTx/>
              <a:buNone/>
              <a:tabLst/>
              <a:defRPr/>
            </a:pPr>
            <a:endParaRPr lang="en-US" sz="1600" dirty="0">
              <a:solidFill>
                <a:schemeClr val="bg1"/>
              </a:solidFill>
              <a:latin typeface="Segoe UI"/>
            </a:endParaRPr>
          </a:p>
        </p:txBody>
      </p:sp>
      <p:sp>
        <p:nvSpPr>
          <p:cNvPr id="64" name="TextBox 63">
            <a:extLst>
              <a:ext uri="{FF2B5EF4-FFF2-40B4-BE49-F238E27FC236}">
                <a16:creationId xmlns:a16="http://schemas.microsoft.com/office/drawing/2014/main" id="{886347C2-BD13-7F07-070A-50D9629974D7}"/>
              </a:ext>
            </a:extLst>
          </p:cNvPr>
          <p:cNvSpPr txBox="1"/>
          <p:nvPr/>
        </p:nvSpPr>
        <p:spPr>
          <a:xfrm>
            <a:off x="6704490" y="2719756"/>
            <a:ext cx="6792686" cy="1892826"/>
          </a:xfrm>
          <a:prstGeom prst="rect">
            <a:avLst/>
          </a:prstGeom>
          <a:noFill/>
        </p:spPr>
        <p:txBody>
          <a:bodyPr wrap="square">
            <a:spAutoFit/>
          </a:bodyPr>
          <a:lstStyle/>
          <a:p>
            <a:pPr marL="0" marR="0" lvl="1" indent="0" algn="ctr" defTabSz="914400" rtl="0" eaLnBrk="1" fontAlgn="auto" latinLnBrk="0" hangingPunct="1">
              <a:lnSpc>
                <a:spcPct val="100000"/>
              </a:lnSpc>
              <a:spcBef>
                <a:spcPts val="600"/>
              </a:spcBef>
              <a:spcAft>
                <a:spcPts val="1200"/>
              </a:spcAft>
              <a:buClrTx/>
              <a:buSzTx/>
              <a:buFontTx/>
              <a:buNone/>
              <a:tabLst/>
              <a:defRPr/>
            </a:pPr>
            <a:r>
              <a:rPr lang="en-US" sz="1800" u="sng" dirty="0">
                <a:solidFill>
                  <a:schemeClr val="bg1"/>
                </a:solidFill>
                <a:latin typeface="Segoe UI"/>
              </a:rPr>
              <a:t>Model Accepts:</a:t>
            </a:r>
          </a:p>
          <a:p>
            <a:pPr marL="0" marR="0" lvl="1" indent="0" algn="ctr" defTabSz="914400" rtl="0" eaLnBrk="1" fontAlgn="auto" latinLnBrk="0" hangingPunct="1">
              <a:lnSpc>
                <a:spcPct val="100000"/>
              </a:lnSpc>
              <a:spcBef>
                <a:spcPts val="600"/>
              </a:spcBef>
              <a:spcAft>
                <a:spcPts val="1200"/>
              </a:spcAft>
              <a:buClrTx/>
              <a:buSzTx/>
              <a:buFontTx/>
              <a:buNone/>
              <a:tabLst/>
              <a:defRPr/>
            </a:pPr>
            <a:r>
              <a:rPr lang="en-US" sz="1800" b="1" dirty="0">
                <a:solidFill>
                  <a:schemeClr val="bg1"/>
                </a:solidFill>
                <a:latin typeface="Segoe UI"/>
              </a:rPr>
              <a:t>Image</a:t>
            </a:r>
            <a:r>
              <a:rPr lang="en-US" sz="1800" dirty="0">
                <a:solidFill>
                  <a:schemeClr val="bg1"/>
                </a:solidFill>
                <a:latin typeface="Segoe UI"/>
              </a:rPr>
              <a:t> – Original Image</a:t>
            </a:r>
          </a:p>
          <a:p>
            <a:pPr marL="0" marR="0" lvl="1" indent="0" algn="ctr" defTabSz="914400" rtl="0" eaLnBrk="1" fontAlgn="auto" latinLnBrk="0" hangingPunct="1">
              <a:lnSpc>
                <a:spcPct val="100000"/>
              </a:lnSpc>
              <a:spcBef>
                <a:spcPts val="600"/>
              </a:spcBef>
              <a:spcAft>
                <a:spcPts val="1200"/>
              </a:spcAft>
              <a:buClrTx/>
              <a:buSzTx/>
              <a:buFontTx/>
              <a:buNone/>
              <a:tabLst/>
              <a:defRPr/>
            </a:pPr>
            <a:r>
              <a:rPr lang="en-US" b="1" dirty="0">
                <a:solidFill>
                  <a:schemeClr val="bg1"/>
                </a:solidFill>
                <a:latin typeface="Segoe UI"/>
              </a:rPr>
              <a:t>N</a:t>
            </a:r>
            <a:r>
              <a:rPr lang="en-US" dirty="0">
                <a:solidFill>
                  <a:schemeClr val="bg1"/>
                </a:solidFill>
                <a:latin typeface="Segoe UI"/>
              </a:rPr>
              <a:t> - # of variations </a:t>
            </a:r>
          </a:p>
          <a:p>
            <a:pPr marL="0" marR="0" lvl="1" indent="0" algn="ctr" defTabSz="914400" rtl="0" eaLnBrk="1" fontAlgn="auto" latinLnBrk="0" hangingPunct="1">
              <a:lnSpc>
                <a:spcPct val="100000"/>
              </a:lnSpc>
              <a:spcBef>
                <a:spcPts val="600"/>
              </a:spcBef>
              <a:spcAft>
                <a:spcPts val="1200"/>
              </a:spcAft>
              <a:buClrTx/>
              <a:buSzTx/>
              <a:buFontTx/>
              <a:buNone/>
              <a:tabLst/>
              <a:defRPr/>
            </a:pPr>
            <a:r>
              <a:rPr lang="en-US" sz="1800" b="1" dirty="0">
                <a:solidFill>
                  <a:schemeClr val="bg1"/>
                </a:solidFill>
                <a:latin typeface="Segoe UI"/>
              </a:rPr>
              <a:t>Size  of Image </a:t>
            </a:r>
            <a:r>
              <a:rPr lang="en-US" sz="1800" dirty="0">
                <a:solidFill>
                  <a:schemeClr val="bg1"/>
                </a:solidFill>
                <a:latin typeface="Segoe UI"/>
              </a:rPr>
              <a:t>– # of Pixels</a:t>
            </a:r>
          </a:p>
        </p:txBody>
      </p:sp>
    </p:spTree>
    <p:extLst>
      <p:ext uri="{BB962C8B-B14F-4D97-AF65-F5344CB8AC3E}">
        <p14:creationId xmlns:p14="http://schemas.microsoft.com/office/powerpoint/2010/main" val="3990850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6047-7E98-3C22-35DB-B6AE9DAFD765}"/>
              </a:ext>
            </a:extLst>
          </p:cNvPr>
          <p:cNvSpPr>
            <a:spLocks noGrp="1"/>
          </p:cNvSpPr>
          <p:nvPr>
            <p:ph type="title" idx="4294967295"/>
          </p:nvPr>
        </p:nvSpPr>
        <p:spPr>
          <a:xfrm>
            <a:off x="1072596" y="172060"/>
            <a:ext cx="11017250" cy="554038"/>
          </a:xfrm>
          <a:prstGeom prst="rect">
            <a:avLst/>
          </a:prstGeom>
        </p:spPr>
        <p:txBody>
          <a:bodyPr/>
          <a:lstStyle/>
          <a:p>
            <a:r>
              <a:rPr lang="en-US" dirty="0">
                <a:solidFill>
                  <a:schemeClr val="bg2"/>
                </a:solidFill>
              </a:rPr>
              <a:t>	</a:t>
            </a:r>
            <a:br>
              <a:rPr lang="en-US" dirty="0">
                <a:gradFill flip="none" rotWithShape="1">
                  <a:gsLst>
                    <a:gs pos="0">
                      <a:schemeClr val="accent2"/>
                    </a:gs>
                    <a:gs pos="100000">
                      <a:schemeClr val="accent4"/>
                    </a:gs>
                  </a:gsLst>
                  <a:path path="circle">
                    <a:fillToRect l="50000" t="130000" r="50000" b="-30000"/>
                  </a:path>
                  <a:tileRect/>
                </a:gradFill>
              </a:rPr>
            </a:br>
            <a:r>
              <a:rPr lang="en-US" dirty="0">
                <a:gradFill flip="none" rotWithShape="1">
                  <a:gsLst>
                    <a:gs pos="0">
                      <a:schemeClr val="accent2"/>
                    </a:gs>
                    <a:gs pos="100000">
                      <a:schemeClr val="accent4"/>
                    </a:gs>
                  </a:gsLst>
                  <a:path path="circle">
                    <a:fillToRect l="50000" t="130000" r="50000" b="-30000"/>
                  </a:path>
                  <a:tileRect/>
                </a:gradFill>
              </a:rPr>
              <a:t>Exploring Vector Databases </a:t>
            </a:r>
          </a:p>
        </p:txBody>
      </p:sp>
      <p:pic>
        <p:nvPicPr>
          <p:cNvPr id="4" name="Picture 3">
            <a:extLst>
              <a:ext uri="{FF2B5EF4-FFF2-40B4-BE49-F238E27FC236}">
                <a16:creationId xmlns:a16="http://schemas.microsoft.com/office/drawing/2014/main" id="{1C1CCD2A-7321-A473-2D35-D67CD56DC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4872" y="2057400"/>
            <a:ext cx="7772400" cy="4371975"/>
          </a:xfrm>
          <a:prstGeom prst="rect">
            <a:avLst/>
          </a:prstGeom>
        </p:spPr>
      </p:pic>
    </p:spTree>
    <p:extLst>
      <p:ext uri="{BB962C8B-B14F-4D97-AF65-F5344CB8AC3E}">
        <p14:creationId xmlns:p14="http://schemas.microsoft.com/office/powerpoint/2010/main" val="216150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E26423-F2C3-4428-A834-95600F9CE158}"/>
              </a:ext>
            </a:extLst>
          </p:cNvPr>
          <p:cNvSpPr>
            <a:spLocks noGrp="1"/>
          </p:cNvSpPr>
          <p:nvPr>
            <p:ph type="title" idx="4294967295"/>
          </p:nvPr>
        </p:nvSpPr>
        <p:spPr>
          <a:xfrm>
            <a:off x="534897" y="1803225"/>
            <a:ext cx="10099236" cy="1074648"/>
          </a:xfrm>
          <a:prstGeom prst="rect">
            <a:avLst/>
          </a:prstGeom>
        </p:spPr>
        <p:txBody>
          <a:bodyPr/>
          <a:lstStyle/>
          <a:p>
            <a:r>
              <a:rPr lang="en-US" sz="7200" dirty="0">
                <a:gradFill flip="none" rotWithShape="1">
                  <a:gsLst>
                    <a:gs pos="0">
                      <a:schemeClr val="accent1"/>
                    </a:gs>
                    <a:gs pos="100000">
                      <a:schemeClr val="accent4"/>
                    </a:gs>
                  </a:gsLst>
                  <a:lin ang="0" scaled="1"/>
                  <a:tileRect/>
                </a:gradFill>
              </a:rPr>
              <a:t>Build a Generative AI Application </a:t>
            </a:r>
          </a:p>
        </p:txBody>
      </p:sp>
      <p:sp>
        <p:nvSpPr>
          <p:cNvPr id="4" name="Text Placeholder 3">
            <a:extLst>
              <a:ext uri="{FF2B5EF4-FFF2-40B4-BE49-F238E27FC236}">
                <a16:creationId xmlns:a16="http://schemas.microsoft.com/office/drawing/2014/main" id="{A1CFED3A-2088-3C1B-DEA8-2EC59B991B03}"/>
              </a:ext>
            </a:extLst>
          </p:cNvPr>
          <p:cNvSpPr>
            <a:spLocks noGrp="1"/>
          </p:cNvSpPr>
          <p:nvPr>
            <p:ph type="body" sz="quarter" idx="4294967295"/>
          </p:nvPr>
        </p:nvSpPr>
        <p:spPr>
          <a:xfrm>
            <a:off x="534897" y="4652610"/>
            <a:ext cx="9144000" cy="677862"/>
          </a:xfrm>
          <a:prstGeom prst="rect">
            <a:avLst/>
          </a:prstGeom>
        </p:spPr>
        <p:txBody>
          <a:bodyPr/>
          <a:lstStyle/>
          <a:p>
            <a:pPr marL="0" indent="0">
              <a:buNone/>
            </a:pPr>
            <a:r>
              <a:rPr lang="en-US" dirty="0">
                <a:solidFill>
                  <a:schemeClr val="bg2"/>
                </a:solidFill>
              </a:rPr>
              <a:t>Let’s build something together! </a:t>
            </a:r>
          </a:p>
        </p:txBody>
      </p:sp>
    </p:spTree>
    <p:extLst>
      <p:ext uri="{BB962C8B-B14F-4D97-AF65-F5344CB8AC3E}">
        <p14:creationId xmlns:p14="http://schemas.microsoft.com/office/powerpoint/2010/main" val="122188675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6047-7E98-3C22-35DB-B6AE9DAFD765}"/>
              </a:ext>
            </a:extLst>
          </p:cNvPr>
          <p:cNvSpPr>
            <a:spLocks noGrp="1"/>
          </p:cNvSpPr>
          <p:nvPr>
            <p:ph type="title" idx="4294967295"/>
          </p:nvPr>
        </p:nvSpPr>
        <p:spPr>
          <a:xfrm>
            <a:off x="1174750" y="195811"/>
            <a:ext cx="11017250" cy="554038"/>
          </a:xfrm>
          <a:prstGeom prst="rect">
            <a:avLst/>
          </a:prstGeom>
        </p:spPr>
        <p:txBody>
          <a:bodyPr/>
          <a:lstStyle/>
          <a:p>
            <a:r>
              <a:rPr lang="en-US" dirty="0">
                <a:solidFill>
                  <a:schemeClr val="bg2"/>
                </a:solidFill>
              </a:rPr>
              <a:t>	</a:t>
            </a:r>
            <a:br>
              <a:rPr lang="en-US" dirty="0">
                <a:gradFill flip="none" rotWithShape="1">
                  <a:gsLst>
                    <a:gs pos="0">
                      <a:schemeClr val="accent2"/>
                    </a:gs>
                    <a:gs pos="100000">
                      <a:schemeClr val="accent4"/>
                    </a:gs>
                  </a:gsLst>
                  <a:path path="circle">
                    <a:fillToRect l="50000" t="130000" r="50000" b="-30000"/>
                  </a:path>
                  <a:tileRect/>
                </a:gradFill>
              </a:rPr>
            </a:br>
            <a:r>
              <a:rPr lang="en-US" dirty="0">
                <a:gradFill flip="none" rotWithShape="1">
                  <a:gsLst>
                    <a:gs pos="0">
                      <a:schemeClr val="accent2"/>
                    </a:gs>
                    <a:gs pos="100000">
                      <a:schemeClr val="accent4"/>
                    </a:gs>
                  </a:gsLst>
                  <a:path path="circle">
                    <a:fillToRect l="50000" t="130000" r="50000" b="-30000"/>
                  </a:path>
                  <a:tileRect/>
                </a:gradFill>
              </a:rPr>
              <a:t>Deploying a Model </a:t>
            </a:r>
          </a:p>
        </p:txBody>
      </p:sp>
      <p:pic>
        <p:nvPicPr>
          <p:cNvPr id="5" name="Picture 4" descr="A screenshot of a computer&#10;&#10;Description automatically generated">
            <a:extLst>
              <a:ext uri="{FF2B5EF4-FFF2-40B4-BE49-F238E27FC236}">
                <a16:creationId xmlns:a16="http://schemas.microsoft.com/office/drawing/2014/main" id="{A5699D01-E8B3-CE85-92FF-F138DCA4B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5586" y="1768885"/>
            <a:ext cx="5248399" cy="4300090"/>
          </a:xfrm>
          <a:prstGeom prst="rect">
            <a:avLst/>
          </a:prstGeom>
        </p:spPr>
      </p:pic>
    </p:spTree>
    <p:extLst>
      <p:ext uri="{BB962C8B-B14F-4D97-AF65-F5344CB8AC3E}">
        <p14:creationId xmlns:p14="http://schemas.microsoft.com/office/powerpoint/2010/main" val="726199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6047-7E98-3C22-35DB-B6AE9DAFD765}"/>
              </a:ext>
            </a:extLst>
          </p:cNvPr>
          <p:cNvSpPr>
            <a:spLocks noGrp="1"/>
          </p:cNvSpPr>
          <p:nvPr>
            <p:ph type="title" idx="4294967295"/>
          </p:nvPr>
        </p:nvSpPr>
        <p:spPr>
          <a:xfrm>
            <a:off x="1174750" y="195811"/>
            <a:ext cx="11017250" cy="554038"/>
          </a:xfrm>
          <a:prstGeom prst="rect">
            <a:avLst/>
          </a:prstGeom>
        </p:spPr>
        <p:txBody>
          <a:bodyPr/>
          <a:lstStyle/>
          <a:p>
            <a:r>
              <a:rPr lang="en-US" dirty="0">
                <a:solidFill>
                  <a:schemeClr val="bg2"/>
                </a:solidFill>
              </a:rPr>
              <a:t>	</a:t>
            </a:r>
            <a:br>
              <a:rPr lang="en-US" dirty="0">
                <a:gradFill flip="none" rotWithShape="1">
                  <a:gsLst>
                    <a:gs pos="0">
                      <a:schemeClr val="accent2"/>
                    </a:gs>
                    <a:gs pos="100000">
                      <a:schemeClr val="accent4"/>
                    </a:gs>
                  </a:gsLst>
                  <a:path path="circle">
                    <a:fillToRect l="50000" t="130000" r="50000" b="-30000"/>
                  </a:path>
                  <a:tileRect/>
                </a:gradFill>
              </a:rPr>
            </a:br>
            <a:r>
              <a:rPr lang="en-US" dirty="0">
                <a:gradFill flip="none" rotWithShape="1">
                  <a:gsLst>
                    <a:gs pos="0">
                      <a:schemeClr val="accent2"/>
                    </a:gs>
                    <a:gs pos="100000">
                      <a:schemeClr val="accent4"/>
                    </a:gs>
                  </a:gsLst>
                  <a:path path="circle">
                    <a:fillToRect l="50000" t="130000" r="50000" b="-30000"/>
                  </a:path>
                  <a:tileRect/>
                </a:gradFill>
              </a:rPr>
              <a:t>Connecting to a Model – Sample Code </a:t>
            </a:r>
          </a:p>
        </p:txBody>
      </p:sp>
      <p:pic>
        <p:nvPicPr>
          <p:cNvPr id="4" name="Picture 3" descr="A screenshot of a computer program&#10;&#10;Description automatically generated">
            <a:extLst>
              <a:ext uri="{FF2B5EF4-FFF2-40B4-BE49-F238E27FC236}">
                <a16:creationId xmlns:a16="http://schemas.microsoft.com/office/drawing/2014/main" id="{04A0DDE2-0230-C767-E3C4-A48AD2BBE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5035" y="1324319"/>
            <a:ext cx="3642675" cy="5533681"/>
          </a:xfrm>
          <a:prstGeom prst="rect">
            <a:avLst/>
          </a:prstGeom>
        </p:spPr>
      </p:pic>
    </p:spTree>
    <p:extLst>
      <p:ext uri="{BB962C8B-B14F-4D97-AF65-F5344CB8AC3E}">
        <p14:creationId xmlns:p14="http://schemas.microsoft.com/office/powerpoint/2010/main" val="374016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6047-7E98-3C22-35DB-B6AE9DAFD765}"/>
              </a:ext>
            </a:extLst>
          </p:cNvPr>
          <p:cNvSpPr>
            <a:spLocks noGrp="1"/>
          </p:cNvSpPr>
          <p:nvPr>
            <p:ph type="title" idx="4294967295"/>
          </p:nvPr>
        </p:nvSpPr>
        <p:spPr>
          <a:xfrm>
            <a:off x="1174750" y="195811"/>
            <a:ext cx="11017250" cy="554038"/>
          </a:xfrm>
          <a:prstGeom prst="rect">
            <a:avLst/>
          </a:prstGeom>
        </p:spPr>
        <p:txBody>
          <a:bodyPr/>
          <a:lstStyle/>
          <a:p>
            <a:r>
              <a:rPr lang="en-US" dirty="0">
                <a:solidFill>
                  <a:schemeClr val="bg2"/>
                </a:solidFill>
              </a:rPr>
              <a:t>	</a:t>
            </a:r>
            <a:br>
              <a:rPr lang="en-US" dirty="0">
                <a:gradFill flip="none" rotWithShape="1">
                  <a:gsLst>
                    <a:gs pos="0">
                      <a:schemeClr val="accent2"/>
                    </a:gs>
                    <a:gs pos="100000">
                      <a:schemeClr val="accent4"/>
                    </a:gs>
                  </a:gsLst>
                  <a:path path="circle">
                    <a:fillToRect l="50000" t="130000" r="50000" b="-30000"/>
                  </a:path>
                  <a:tileRect/>
                </a:gradFill>
              </a:rPr>
            </a:br>
            <a:r>
              <a:rPr lang="en-US" dirty="0">
                <a:gradFill flip="none" rotWithShape="1">
                  <a:gsLst>
                    <a:gs pos="0">
                      <a:schemeClr val="accent2"/>
                    </a:gs>
                    <a:gs pos="100000">
                      <a:schemeClr val="accent4"/>
                    </a:gs>
                  </a:gsLst>
                  <a:path path="circle">
                    <a:fillToRect l="50000" t="130000" r="50000" b="-30000"/>
                  </a:path>
                  <a:tileRect/>
                </a:gradFill>
              </a:rPr>
              <a:t>Connecting to a Model – Making a Request </a:t>
            </a:r>
          </a:p>
        </p:txBody>
      </p:sp>
      <p:pic>
        <p:nvPicPr>
          <p:cNvPr id="5" name="Picture 4" descr="A screenshot of a computer program&#10;&#10;Description automatically generated">
            <a:extLst>
              <a:ext uri="{FF2B5EF4-FFF2-40B4-BE49-F238E27FC236}">
                <a16:creationId xmlns:a16="http://schemas.microsoft.com/office/drawing/2014/main" id="{B447E199-3470-60EA-3A8A-DB7CBE816F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6072" y="1500117"/>
            <a:ext cx="6182941" cy="5443264"/>
          </a:xfrm>
          <a:prstGeom prst="rect">
            <a:avLst/>
          </a:prstGeom>
        </p:spPr>
      </p:pic>
    </p:spTree>
    <p:extLst>
      <p:ext uri="{BB962C8B-B14F-4D97-AF65-F5344CB8AC3E}">
        <p14:creationId xmlns:p14="http://schemas.microsoft.com/office/powerpoint/2010/main" val="277328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6047-7E98-3C22-35DB-B6AE9DAFD765}"/>
              </a:ext>
            </a:extLst>
          </p:cNvPr>
          <p:cNvSpPr>
            <a:spLocks noGrp="1"/>
          </p:cNvSpPr>
          <p:nvPr>
            <p:ph type="title" idx="4294967295"/>
          </p:nvPr>
        </p:nvSpPr>
        <p:spPr>
          <a:xfrm>
            <a:off x="1174750" y="195811"/>
            <a:ext cx="11017250" cy="554038"/>
          </a:xfrm>
          <a:prstGeom prst="rect">
            <a:avLst/>
          </a:prstGeom>
        </p:spPr>
        <p:txBody>
          <a:bodyPr/>
          <a:lstStyle/>
          <a:p>
            <a:r>
              <a:rPr lang="en-US" dirty="0">
                <a:solidFill>
                  <a:schemeClr val="bg2"/>
                </a:solidFill>
              </a:rPr>
              <a:t>	</a:t>
            </a:r>
            <a:br>
              <a:rPr lang="en-US" dirty="0">
                <a:gradFill flip="none" rotWithShape="1">
                  <a:gsLst>
                    <a:gs pos="0">
                      <a:schemeClr val="accent2"/>
                    </a:gs>
                    <a:gs pos="100000">
                      <a:schemeClr val="accent4"/>
                    </a:gs>
                  </a:gsLst>
                  <a:path path="circle">
                    <a:fillToRect l="50000" t="130000" r="50000" b="-30000"/>
                  </a:path>
                  <a:tileRect/>
                </a:gradFill>
              </a:rPr>
            </a:br>
            <a:r>
              <a:rPr lang="en-US" dirty="0">
                <a:gradFill flip="none" rotWithShape="1">
                  <a:gsLst>
                    <a:gs pos="0">
                      <a:schemeClr val="accent2"/>
                    </a:gs>
                    <a:gs pos="100000">
                      <a:schemeClr val="accent4"/>
                    </a:gs>
                  </a:gsLst>
                  <a:path path="circle">
                    <a:fillToRect l="50000" t="130000" r="50000" b="-30000"/>
                  </a:path>
                  <a:tileRect/>
                </a:gradFill>
              </a:rPr>
              <a:t>Observing the Response </a:t>
            </a:r>
          </a:p>
        </p:txBody>
      </p:sp>
      <p:pic>
        <p:nvPicPr>
          <p:cNvPr id="4" name="Picture 3" descr="A screenshot of a computer program&#10;&#10;Description automatically generated">
            <a:extLst>
              <a:ext uri="{FF2B5EF4-FFF2-40B4-BE49-F238E27FC236}">
                <a16:creationId xmlns:a16="http://schemas.microsoft.com/office/drawing/2014/main" id="{9FBAACDE-5586-4387-7475-D07DB2336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3287" y="0"/>
            <a:ext cx="3750599" cy="6858000"/>
          </a:xfrm>
          <a:prstGeom prst="rect">
            <a:avLst/>
          </a:prstGeom>
        </p:spPr>
      </p:pic>
    </p:spTree>
    <p:extLst>
      <p:ext uri="{BB962C8B-B14F-4D97-AF65-F5344CB8AC3E}">
        <p14:creationId xmlns:p14="http://schemas.microsoft.com/office/powerpoint/2010/main" val="267613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6047-7E98-3C22-35DB-B6AE9DAFD765}"/>
              </a:ext>
            </a:extLst>
          </p:cNvPr>
          <p:cNvSpPr>
            <a:spLocks noGrp="1"/>
          </p:cNvSpPr>
          <p:nvPr>
            <p:ph type="title" idx="4294967295"/>
          </p:nvPr>
        </p:nvSpPr>
        <p:spPr>
          <a:xfrm>
            <a:off x="1174750" y="195811"/>
            <a:ext cx="11017250" cy="554038"/>
          </a:xfrm>
          <a:prstGeom prst="rect">
            <a:avLst/>
          </a:prstGeom>
        </p:spPr>
        <p:txBody>
          <a:bodyPr/>
          <a:lstStyle/>
          <a:p>
            <a:r>
              <a:rPr lang="en-US" dirty="0">
                <a:solidFill>
                  <a:schemeClr val="bg2"/>
                </a:solidFill>
              </a:rPr>
              <a:t>	</a:t>
            </a:r>
            <a:br>
              <a:rPr lang="en-US" dirty="0">
                <a:gradFill flip="none" rotWithShape="1">
                  <a:gsLst>
                    <a:gs pos="0">
                      <a:schemeClr val="accent2"/>
                    </a:gs>
                    <a:gs pos="100000">
                      <a:schemeClr val="accent4"/>
                    </a:gs>
                  </a:gsLst>
                  <a:path path="circle">
                    <a:fillToRect l="50000" t="130000" r="50000" b="-30000"/>
                  </a:path>
                  <a:tileRect/>
                </a:gradFill>
              </a:rPr>
            </a:br>
            <a:r>
              <a:rPr lang="en-US" dirty="0">
                <a:gradFill flip="none" rotWithShape="1">
                  <a:gsLst>
                    <a:gs pos="0">
                      <a:schemeClr val="accent2"/>
                    </a:gs>
                    <a:gs pos="100000">
                      <a:schemeClr val="accent4"/>
                    </a:gs>
                  </a:gsLst>
                  <a:path path="circle">
                    <a:fillToRect l="50000" t="130000" r="50000" b="-30000"/>
                  </a:path>
                  <a:tileRect/>
                </a:gradFill>
              </a:rPr>
              <a:t>Integrating Responses – Function Calling </a:t>
            </a:r>
          </a:p>
        </p:txBody>
      </p:sp>
      <p:sp>
        <p:nvSpPr>
          <p:cNvPr id="8" name="Rounded Rectangle 7">
            <a:extLst>
              <a:ext uri="{FF2B5EF4-FFF2-40B4-BE49-F238E27FC236}">
                <a16:creationId xmlns:a16="http://schemas.microsoft.com/office/drawing/2014/main" id="{43136690-C882-89E5-6C59-2AB5EAED273A}"/>
              </a:ext>
            </a:extLst>
          </p:cNvPr>
          <p:cNvSpPr/>
          <p:nvPr/>
        </p:nvSpPr>
        <p:spPr bwMode="auto">
          <a:xfrm>
            <a:off x="1986523" y="3133822"/>
            <a:ext cx="2478602" cy="1002634"/>
          </a:xfrm>
          <a:prstGeom prst="roundRect">
            <a:avLst/>
          </a:prstGeom>
          <a:solidFill>
            <a:srgbClr val="0078D3">
              <a:alpha val="62000"/>
            </a:srgb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SE" sz="2000">
              <a:solidFill>
                <a:srgbClr val="000000"/>
              </a:solidFill>
              <a:cs typeface="Segoe UI" pitchFamily="34" charset="0"/>
            </a:endParaRPr>
          </a:p>
        </p:txBody>
      </p:sp>
      <p:sp>
        <p:nvSpPr>
          <p:cNvPr id="10" name="TextBox 9">
            <a:extLst>
              <a:ext uri="{FF2B5EF4-FFF2-40B4-BE49-F238E27FC236}">
                <a16:creationId xmlns:a16="http://schemas.microsoft.com/office/drawing/2014/main" id="{66A34425-6E8C-E6F8-FE2C-F862E209469F}"/>
              </a:ext>
            </a:extLst>
          </p:cNvPr>
          <p:cNvSpPr txBox="1"/>
          <p:nvPr/>
        </p:nvSpPr>
        <p:spPr>
          <a:xfrm>
            <a:off x="-109311" y="3173474"/>
            <a:ext cx="6792686" cy="923330"/>
          </a:xfrm>
          <a:prstGeom prst="rect">
            <a:avLst/>
          </a:prstGeom>
          <a:noFill/>
        </p:spPr>
        <p:txBody>
          <a:bodyPr wrap="square">
            <a:spAutoFit/>
          </a:bodyPr>
          <a:lstStyle/>
          <a:p>
            <a:pPr algn="ctr"/>
            <a:r>
              <a:rPr lang="en-SE" sz="1800" dirty="0"/>
              <a:t>User: ”I am a beginner </a:t>
            </a:r>
          </a:p>
          <a:p>
            <a:pPr algn="ctr"/>
            <a:r>
              <a:rPr lang="en-SE" sz="1800" dirty="0"/>
              <a:t>with </a:t>
            </a:r>
          </a:p>
          <a:p>
            <a:pPr algn="ctr"/>
            <a:r>
              <a:rPr lang="en-SE" dirty="0"/>
              <a:t>Azure AI”</a:t>
            </a:r>
            <a:endParaRPr lang="en-SE" sz="1800" dirty="0"/>
          </a:p>
        </p:txBody>
      </p:sp>
      <p:cxnSp>
        <p:nvCxnSpPr>
          <p:cNvPr id="11" name="Straight Arrow Connector 10">
            <a:extLst>
              <a:ext uri="{FF2B5EF4-FFF2-40B4-BE49-F238E27FC236}">
                <a16:creationId xmlns:a16="http://schemas.microsoft.com/office/drawing/2014/main" id="{3197A486-FBA1-E78D-9732-EFA3D58AD746}"/>
              </a:ext>
            </a:extLst>
          </p:cNvPr>
          <p:cNvCxnSpPr>
            <a:cxnSpLocks/>
            <a:stCxn id="8" idx="0"/>
            <a:endCxn id="16" idx="1"/>
          </p:cNvCxnSpPr>
          <p:nvPr/>
        </p:nvCxnSpPr>
        <p:spPr>
          <a:xfrm flipV="1">
            <a:off x="3225824" y="2113809"/>
            <a:ext cx="1717654" cy="1020013"/>
          </a:xfrm>
          <a:prstGeom prst="straightConnector1">
            <a:avLst/>
          </a:prstGeom>
          <a:ln w="38100">
            <a:headEnd type="none" w="lg" len="med"/>
            <a:tailEnd type="triangle"/>
          </a:ln>
        </p:spPr>
        <p:style>
          <a:lnRef idx="2">
            <a:schemeClr val="accent4"/>
          </a:lnRef>
          <a:fillRef idx="0">
            <a:schemeClr val="accent4"/>
          </a:fillRef>
          <a:effectRef idx="1">
            <a:schemeClr val="accent4"/>
          </a:effectRef>
          <a:fontRef idx="minor">
            <a:schemeClr val="tx1"/>
          </a:fontRef>
        </p:style>
      </p:cxnSp>
      <p:sp>
        <p:nvSpPr>
          <p:cNvPr id="16" name="Rounded Rectangle 15">
            <a:extLst>
              <a:ext uri="{FF2B5EF4-FFF2-40B4-BE49-F238E27FC236}">
                <a16:creationId xmlns:a16="http://schemas.microsoft.com/office/drawing/2014/main" id="{B632CCD8-1C5A-9D5C-6BCC-69832AC8BC47}"/>
              </a:ext>
            </a:extLst>
          </p:cNvPr>
          <p:cNvSpPr/>
          <p:nvPr/>
        </p:nvSpPr>
        <p:spPr bwMode="auto">
          <a:xfrm>
            <a:off x="4943478" y="1612492"/>
            <a:ext cx="2478602" cy="1002634"/>
          </a:xfrm>
          <a:prstGeom prst="roundRect">
            <a:avLst/>
          </a:prstGeom>
          <a:solidFill>
            <a:srgbClr val="0078D3">
              <a:alpha val="62000"/>
            </a:srgb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a:endParaRPr lang="en-SE" dirty="0"/>
          </a:p>
        </p:txBody>
      </p:sp>
      <p:sp>
        <p:nvSpPr>
          <p:cNvPr id="19" name="TextBox 18">
            <a:extLst>
              <a:ext uri="{FF2B5EF4-FFF2-40B4-BE49-F238E27FC236}">
                <a16:creationId xmlns:a16="http://schemas.microsoft.com/office/drawing/2014/main" id="{46137867-E6C0-5967-086E-3FF00F72ABB1}"/>
              </a:ext>
            </a:extLst>
          </p:cNvPr>
          <p:cNvSpPr txBox="1"/>
          <p:nvPr/>
        </p:nvSpPr>
        <p:spPr>
          <a:xfrm>
            <a:off x="5254069" y="1612492"/>
            <a:ext cx="2018807" cy="923330"/>
          </a:xfrm>
          <a:prstGeom prst="rect">
            <a:avLst/>
          </a:prstGeom>
          <a:noFill/>
        </p:spPr>
        <p:txBody>
          <a:bodyPr wrap="square" lIns="0" tIns="0" rIns="0" bIns="0" rtlCol="0">
            <a:spAutoFit/>
          </a:bodyPr>
          <a:lstStyle/>
          <a:p>
            <a:pPr algn="ctr"/>
            <a:r>
              <a:rPr lang="en-SE" sz="2000" dirty="0"/>
              <a:t>LLM </a:t>
            </a:r>
          </a:p>
          <a:p>
            <a:pPr algn="ctr"/>
            <a:r>
              <a:rPr lang="en-SE" sz="2000" dirty="0"/>
              <a:t>Skill: Beginner </a:t>
            </a:r>
          </a:p>
          <a:p>
            <a:pPr algn="ctr"/>
            <a:r>
              <a:rPr lang="en-SE" sz="2000" dirty="0"/>
              <a:t>Product: Azure </a:t>
            </a:r>
          </a:p>
        </p:txBody>
      </p:sp>
      <p:cxnSp>
        <p:nvCxnSpPr>
          <p:cNvPr id="20" name="Straight Arrow Connector 19">
            <a:extLst>
              <a:ext uri="{FF2B5EF4-FFF2-40B4-BE49-F238E27FC236}">
                <a16:creationId xmlns:a16="http://schemas.microsoft.com/office/drawing/2014/main" id="{886480F8-92B1-7F35-C576-D4E327050CC9}"/>
              </a:ext>
            </a:extLst>
          </p:cNvPr>
          <p:cNvCxnSpPr>
            <a:cxnSpLocks/>
            <a:stCxn id="16" idx="3"/>
            <a:endCxn id="24" idx="0"/>
          </p:cNvCxnSpPr>
          <p:nvPr/>
        </p:nvCxnSpPr>
        <p:spPr>
          <a:xfrm>
            <a:off x="7422080" y="2113809"/>
            <a:ext cx="1739897" cy="1020013"/>
          </a:xfrm>
          <a:prstGeom prst="straightConnector1">
            <a:avLst/>
          </a:prstGeom>
          <a:ln w="38100">
            <a:headEnd type="none" w="lg" len="med"/>
            <a:tailEnd type="triangle"/>
          </a:ln>
        </p:spPr>
        <p:style>
          <a:lnRef idx="2">
            <a:schemeClr val="accent4"/>
          </a:lnRef>
          <a:fillRef idx="0">
            <a:schemeClr val="accent4"/>
          </a:fillRef>
          <a:effectRef idx="1">
            <a:schemeClr val="accent4"/>
          </a:effectRef>
          <a:fontRef idx="minor">
            <a:schemeClr val="tx1"/>
          </a:fontRef>
        </p:style>
      </p:cxnSp>
      <p:sp>
        <p:nvSpPr>
          <p:cNvPr id="24" name="Rounded Rectangle 23">
            <a:extLst>
              <a:ext uri="{FF2B5EF4-FFF2-40B4-BE49-F238E27FC236}">
                <a16:creationId xmlns:a16="http://schemas.microsoft.com/office/drawing/2014/main" id="{17A280E3-9E0F-B4D1-454F-6F33B1861C3B}"/>
              </a:ext>
            </a:extLst>
          </p:cNvPr>
          <p:cNvSpPr/>
          <p:nvPr/>
        </p:nvSpPr>
        <p:spPr bwMode="auto">
          <a:xfrm>
            <a:off x="7922676" y="3133822"/>
            <a:ext cx="2478602" cy="1002634"/>
          </a:xfrm>
          <a:prstGeom prst="roundRect">
            <a:avLst/>
          </a:prstGeom>
          <a:solidFill>
            <a:srgbClr val="0078D3">
              <a:alpha val="62000"/>
            </a:srgb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a:endParaRPr lang="en-SE" dirty="0"/>
          </a:p>
        </p:txBody>
      </p:sp>
      <p:sp>
        <p:nvSpPr>
          <p:cNvPr id="30" name="TextBox 29">
            <a:extLst>
              <a:ext uri="{FF2B5EF4-FFF2-40B4-BE49-F238E27FC236}">
                <a16:creationId xmlns:a16="http://schemas.microsoft.com/office/drawing/2014/main" id="{88F5B105-28D4-3948-98AA-C1756FA3F6B6}"/>
              </a:ext>
            </a:extLst>
          </p:cNvPr>
          <p:cNvSpPr txBox="1"/>
          <p:nvPr/>
        </p:nvSpPr>
        <p:spPr>
          <a:xfrm>
            <a:off x="5744853" y="3351844"/>
            <a:ext cx="6834248" cy="584775"/>
          </a:xfrm>
          <a:prstGeom prst="rect">
            <a:avLst/>
          </a:prstGeom>
          <a:noFill/>
        </p:spPr>
        <p:txBody>
          <a:bodyPr wrap="square">
            <a:spAutoFit/>
          </a:bodyPr>
          <a:lstStyle/>
          <a:p>
            <a:pPr algn="ctr"/>
            <a:r>
              <a:rPr lang="en-SE" sz="1600" dirty="0"/>
              <a:t>Function </a:t>
            </a:r>
          </a:p>
          <a:p>
            <a:pPr algn="ctr"/>
            <a:r>
              <a:rPr lang="en-SE" sz="1600" dirty="0"/>
              <a:t>find_course(skill, product)</a:t>
            </a:r>
          </a:p>
        </p:txBody>
      </p:sp>
      <p:sp>
        <p:nvSpPr>
          <p:cNvPr id="31" name="Rounded Rectangle 30">
            <a:extLst>
              <a:ext uri="{FF2B5EF4-FFF2-40B4-BE49-F238E27FC236}">
                <a16:creationId xmlns:a16="http://schemas.microsoft.com/office/drawing/2014/main" id="{AFEB5504-4B67-CA9C-DAA3-EC410AF3DB6C}"/>
              </a:ext>
            </a:extLst>
          </p:cNvPr>
          <p:cNvSpPr/>
          <p:nvPr/>
        </p:nvSpPr>
        <p:spPr bwMode="auto">
          <a:xfrm>
            <a:off x="7922676" y="4733183"/>
            <a:ext cx="2478602" cy="1002634"/>
          </a:xfrm>
          <a:prstGeom prst="roundRect">
            <a:avLst/>
          </a:prstGeom>
          <a:solidFill>
            <a:srgbClr val="0078D3">
              <a:alpha val="62000"/>
            </a:srgb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a:endParaRPr lang="en-SE" dirty="0"/>
          </a:p>
        </p:txBody>
      </p:sp>
      <p:cxnSp>
        <p:nvCxnSpPr>
          <p:cNvPr id="36" name="Straight Arrow Connector 35">
            <a:extLst>
              <a:ext uri="{FF2B5EF4-FFF2-40B4-BE49-F238E27FC236}">
                <a16:creationId xmlns:a16="http://schemas.microsoft.com/office/drawing/2014/main" id="{CDF7EEDB-148F-B3BF-EB2C-C3689E9D7808}"/>
              </a:ext>
            </a:extLst>
          </p:cNvPr>
          <p:cNvCxnSpPr>
            <a:cxnSpLocks/>
            <a:stCxn id="24" idx="2"/>
            <a:endCxn id="31" idx="0"/>
          </p:cNvCxnSpPr>
          <p:nvPr/>
        </p:nvCxnSpPr>
        <p:spPr>
          <a:xfrm>
            <a:off x="9161977" y="4136456"/>
            <a:ext cx="0" cy="596727"/>
          </a:xfrm>
          <a:prstGeom prst="straightConnector1">
            <a:avLst/>
          </a:prstGeom>
          <a:ln w="38100">
            <a:headEnd type="none" w="lg" len="med"/>
            <a:tailEnd type="triangle"/>
          </a:ln>
        </p:spPr>
        <p:style>
          <a:lnRef idx="2">
            <a:schemeClr val="accent4"/>
          </a:lnRef>
          <a:fillRef idx="0">
            <a:schemeClr val="accent4"/>
          </a:fillRef>
          <a:effectRef idx="1">
            <a:schemeClr val="accent4"/>
          </a:effectRef>
          <a:fontRef idx="minor">
            <a:schemeClr val="tx1"/>
          </a:fontRef>
        </p:style>
      </p:cxnSp>
      <p:sp>
        <p:nvSpPr>
          <p:cNvPr id="40" name="TextBox 39">
            <a:extLst>
              <a:ext uri="{FF2B5EF4-FFF2-40B4-BE49-F238E27FC236}">
                <a16:creationId xmlns:a16="http://schemas.microsoft.com/office/drawing/2014/main" id="{9FA84A9A-21E8-61A2-E454-30D7F8F8ABD7}"/>
              </a:ext>
            </a:extLst>
          </p:cNvPr>
          <p:cNvSpPr txBox="1"/>
          <p:nvPr/>
        </p:nvSpPr>
        <p:spPr>
          <a:xfrm>
            <a:off x="7796313" y="4942112"/>
            <a:ext cx="2731327" cy="584775"/>
          </a:xfrm>
          <a:prstGeom prst="rect">
            <a:avLst/>
          </a:prstGeom>
          <a:noFill/>
        </p:spPr>
        <p:txBody>
          <a:bodyPr wrap="square" lIns="0" tIns="0" rIns="0" bIns="0" rtlCol="0">
            <a:spAutoFit/>
          </a:bodyPr>
          <a:lstStyle/>
          <a:p>
            <a:pPr algn="ctr"/>
            <a:r>
              <a:rPr lang="en-SE" dirty="0"/>
              <a:t>API Call </a:t>
            </a:r>
          </a:p>
          <a:p>
            <a:pPr algn="ctr"/>
            <a:r>
              <a:rPr lang="en-SE" dirty="0"/>
              <a:t>/course/{product}/{skill</a:t>
            </a:r>
            <a:r>
              <a:rPr lang="en-SE" sz="2000" dirty="0"/>
              <a:t>}</a:t>
            </a:r>
          </a:p>
        </p:txBody>
      </p:sp>
      <p:cxnSp>
        <p:nvCxnSpPr>
          <p:cNvPr id="41" name="Straight Arrow Connector 40">
            <a:extLst>
              <a:ext uri="{FF2B5EF4-FFF2-40B4-BE49-F238E27FC236}">
                <a16:creationId xmlns:a16="http://schemas.microsoft.com/office/drawing/2014/main" id="{D1347CEF-A043-807B-CFFC-926E19AED62F}"/>
              </a:ext>
            </a:extLst>
          </p:cNvPr>
          <p:cNvCxnSpPr>
            <a:cxnSpLocks/>
            <a:stCxn id="31" idx="1"/>
            <a:endCxn id="50" idx="3"/>
          </p:cNvCxnSpPr>
          <p:nvPr/>
        </p:nvCxnSpPr>
        <p:spPr>
          <a:xfrm flipH="1">
            <a:off x="6874290" y="5234500"/>
            <a:ext cx="1048386" cy="0"/>
          </a:xfrm>
          <a:prstGeom prst="straightConnector1">
            <a:avLst/>
          </a:prstGeom>
          <a:ln w="38100">
            <a:headEnd type="none" w="lg" len="med"/>
            <a:tailEnd type="triangle"/>
          </a:ln>
        </p:spPr>
        <p:style>
          <a:lnRef idx="2">
            <a:schemeClr val="accent4"/>
          </a:lnRef>
          <a:fillRef idx="0">
            <a:schemeClr val="accent4"/>
          </a:fillRef>
          <a:effectRef idx="1">
            <a:schemeClr val="accent4"/>
          </a:effectRef>
          <a:fontRef idx="minor">
            <a:schemeClr val="tx1"/>
          </a:fontRef>
        </p:style>
      </p:cxnSp>
      <p:sp>
        <p:nvSpPr>
          <p:cNvPr id="50" name="Rounded Rectangle 49">
            <a:extLst>
              <a:ext uri="{FF2B5EF4-FFF2-40B4-BE49-F238E27FC236}">
                <a16:creationId xmlns:a16="http://schemas.microsoft.com/office/drawing/2014/main" id="{D5C659FB-2F41-36E2-1C0A-B05850CF4FB6}"/>
              </a:ext>
            </a:extLst>
          </p:cNvPr>
          <p:cNvSpPr/>
          <p:nvPr/>
        </p:nvSpPr>
        <p:spPr bwMode="auto">
          <a:xfrm>
            <a:off x="4395688" y="4733183"/>
            <a:ext cx="2478602" cy="1002634"/>
          </a:xfrm>
          <a:prstGeom prst="roundRect">
            <a:avLst/>
          </a:prstGeom>
          <a:solidFill>
            <a:srgbClr val="0078D3">
              <a:alpha val="62000"/>
            </a:srgb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a:endParaRPr lang="en-SE" dirty="0"/>
          </a:p>
        </p:txBody>
      </p:sp>
      <p:sp>
        <p:nvSpPr>
          <p:cNvPr id="55" name="TextBox 54">
            <a:extLst>
              <a:ext uri="{FF2B5EF4-FFF2-40B4-BE49-F238E27FC236}">
                <a16:creationId xmlns:a16="http://schemas.microsoft.com/office/drawing/2014/main" id="{FCA04E71-626D-B615-366C-89067F2F90E8}"/>
              </a:ext>
            </a:extLst>
          </p:cNvPr>
          <p:cNvSpPr txBox="1"/>
          <p:nvPr/>
        </p:nvSpPr>
        <p:spPr>
          <a:xfrm>
            <a:off x="4520679" y="4783843"/>
            <a:ext cx="2225877" cy="923330"/>
          </a:xfrm>
          <a:prstGeom prst="rect">
            <a:avLst/>
          </a:prstGeom>
          <a:noFill/>
        </p:spPr>
        <p:txBody>
          <a:bodyPr wrap="square" lIns="0" tIns="0" rIns="0" bIns="0" rtlCol="0">
            <a:spAutoFit/>
          </a:bodyPr>
          <a:lstStyle/>
          <a:p>
            <a:pPr algn="ctr"/>
            <a:r>
              <a:rPr lang="en-SE" sz="2000" dirty="0"/>
              <a:t>LLM</a:t>
            </a:r>
          </a:p>
          <a:p>
            <a:pPr algn="ctr"/>
            <a:r>
              <a:rPr lang="en-SE" sz="2000" dirty="0"/>
              <a:t> I recommend </a:t>
            </a:r>
          </a:p>
          <a:p>
            <a:pPr algn="ctr"/>
            <a:r>
              <a:rPr lang="en-SE" sz="2000" dirty="0"/>
              <a:t>AI-900</a:t>
            </a:r>
          </a:p>
        </p:txBody>
      </p:sp>
      <p:cxnSp>
        <p:nvCxnSpPr>
          <p:cNvPr id="56" name="Straight Arrow Connector 55">
            <a:extLst>
              <a:ext uri="{FF2B5EF4-FFF2-40B4-BE49-F238E27FC236}">
                <a16:creationId xmlns:a16="http://schemas.microsoft.com/office/drawing/2014/main" id="{474EE5DA-C0CC-640C-D33B-6685E3F24C10}"/>
              </a:ext>
            </a:extLst>
          </p:cNvPr>
          <p:cNvCxnSpPr>
            <a:cxnSpLocks/>
            <a:stCxn id="50" idx="1"/>
            <a:endCxn id="8" idx="2"/>
          </p:cNvCxnSpPr>
          <p:nvPr/>
        </p:nvCxnSpPr>
        <p:spPr>
          <a:xfrm flipH="1" flipV="1">
            <a:off x="3225824" y="4136456"/>
            <a:ext cx="1169864" cy="1098044"/>
          </a:xfrm>
          <a:prstGeom prst="straightConnector1">
            <a:avLst/>
          </a:prstGeom>
          <a:ln w="38100">
            <a:headEnd type="none" w="lg" len="med"/>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65453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6047-7E98-3C22-35DB-B6AE9DAFD765}"/>
              </a:ext>
            </a:extLst>
          </p:cNvPr>
          <p:cNvSpPr>
            <a:spLocks noGrp="1"/>
          </p:cNvSpPr>
          <p:nvPr>
            <p:ph type="title" idx="4294967295"/>
          </p:nvPr>
        </p:nvSpPr>
        <p:spPr>
          <a:xfrm>
            <a:off x="1174750" y="195811"/>
            <a:ext cx="11017250" cy="554038"/>
          </a:xfrm>
          <a:prstGeom prst="rect">
            <a:avLst/>
          </a:prstGeom>
        </p:spPr>
        <p:txBody>
          <a:bodyPr/>
          <a:lstStyle/>
          <a:p>
            <a:r>
              <a:rPr lang="en-US" dirty="0">
                <a:solidFill>
                  <a:schemeClr val="bg2"/>
                </a:solidFill>
              </a:rPr>
              <a:t>	</a:t>
            </a:r>
            <a:br>
              <a:rPr lang="en-US" dirty="0">
                <a:gradFill flip="none" rotWithShape="1">
                  <a:gsLst>
                    <a:gs pos="0">
                      <a:schemeClr val="accent2"/>
                    </a:gs>
                    <a:gs pos="100000">
                      <a:schemeClr val="accent4"/>
                    </a:gs>
                  </a:gsLst>
                  <a:path path="circle">
                    <a:fillToRect l="50000" t="130000" r="50000" b="-30000"/>
                  </a:path>
                  <a:tileRect/>
                </a:gradFill>
              </a:rPr>
            </a:br>
            <a:r>
              <a:rPr lang="en-US" dirty="0">
                <a:gradFill flip="none" rotWithShape="1">
                  <a:gsLst>
                    <a:gs pos="0">
                      <a:schemeClr val="accent2"/>
                    </a:gs>
                    <a:gs pos="100000">
                      <a:schemeClr val="accent4"/>
                    </a:gs>
                  </a:gsLst>
                  <a:path path="circle">
                    <a:fillToRect l="50000" t="130000" r="50000" b="-30000"/>
                  </a:path>
                  <a:tileRect/>
                </a:gradFill>
              </a:rPr>
              <a:t>Integrating Responses – Function Calling </a:t>
            </a:r>
          </a:p>
        </p:txBody>
      </p:sp>
      <p:pic>
        <p:nvPicPr>
          <p:cNvPr id="7" name="Picture 6" descr="A person smiling with hexagons and text&#10;&#10;Description automatically generated">
            <a:extLst>
              <a:ext uri="{FF2B5EF4-FFF2-40B4-BE49-F238E27FC236}">
                <a16:creationId xmlns:a16="http://schemas.microsoft.com/office/drawing/2014/main" id="{DCD34AD7-9446-1CB9-0EF0-E65A58003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8192" y="1840675"/>
            <a:ext cx="7772400" cy="4371975"/>
          </a:xfrm>
          <a:prstGeom prst="rect">
            <a:avLst/>
          </a:prstGeom>
        </p:spPr>
      </p:pic>
    </p:spTree>
    <p:extLst>
      <p:ext uri="{BB962C8B-B14F-4D97-AF65-F5344CB8AC3E}">
        <p14:creationId xmlns:p14="http://schemas.microsoft.com/office/powerpoint/2010/main" val="175876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93782902-9B87-5A75-E6EF-0E04C1E1F458}"/>
              </a:ext>
            </a:extLst>
          </p:cNvPr>
          <p:cNvSpPr txBox="1">
            <a:spLocks noGrp="1"/>
          </p:cNvSpPr>
          <p:nvPr>
            <p:ph type="title" idx="4294967295"/>
          </p:nvPr>
        </p:nvSpPr>
        <p:spPr>
          <a:xfrm>
            <a:off x="1600200" y="3462337"/>
            <a:ext cx="7747000" cy="6651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3600" b="0" cap="none" spc="-50" baseline="0">
                <a:ln w="3175">
                  <a:noFill/>
                </a:ln>
                <a:gradFill flip="none" rotWithShape="1">
                  <a:gsLst>
                    <a:gs pos="12000">
                      <a:srgbClr val="FFFFFF"/>
                    </a:gs>
                    <a:gs pos="100000">
                      <a:srgbClr val="FFFFFF"/>
                    </a:gs>
                  </a:gsLst>
                  <a:lin ang="18900000" scaled="1"/>
                  <a:tileRect/>
                </a:gradFill>
                <a:effectLst/>
                <a:latin typeface="Segoe UI Semibold"/>
              </a:defRPr>
            </a:lvl1pPr>
          </a:lstStyle>
          <a:p>
            <a:pPr marL="0" marR="0" lvl="0" indent="0" algn="ctr" defTabSz="797999" rtl="0" eaLnBrk="1" fontAlgn="base" latinLnBrk="0" hangingPunct="1">
              <a:lnSpc>
                <a:spcPct val="90000"/>
              </a:lnSpc>
              <a:spcBef>
                <a:spcPct val="0"/>
              </a:spcBef>
              <a:spcAft>
                <a:spcPct val="0"/>
              </a:spcAft>
              <a:buClrTx/>
              <a:buSzTx/>
              <a:buFontTx/>
              <a:buNone/>
              <a:tabLst>
                <a:tab pos="920876" algn="l"/>
              </a:tabLst>
              <a:defRPr/>
            </a:pPr>
            <a:r>
              <a:rPr kumimoji="0" lang="en-CA" sz="4800" b="1" i="0" u="none" strike="noStrike" kern="1200" cap="none" spc="-50" normalizeH="0" baseline="0" noProof="0">
                <a:ln w="3175">
                  <a:noFill/>
                </a:ln>
                <a:gradFill flip="none" rotWithShape="1">
                  <a:gsLst>
                    <a:gs pos="0">
                      <a:schemeClr val="accent1"/>
                    </a:gs>
                    <a:gs pos="100000">
                      <a:schemeClr val="accent4"/>
                    </a:gs>
                  </a:gsLst>
                  <a:lin ang="0" scaled="1"/>
                  <a:tileRect/>
                </a:gradFill>
                <a:effectLst/>
                <a:uLnTx/>
                <a:uFillTx/>
                <a:latin typeface="Segoe UI Semibold"/>
                <a:ea typeface="+mn-ea"/>
                <a:cs typeface="Segoe UI"/>
              </a:rPr>
              <a:t>lead the AI transformation</a:t>
            </a:r>
            <a:endParaRPr kumimoji="0" lang="en-CA" sz="3200" b="0" i="0" u="none" strike="noStrike" kern="1200" cap="none" spc="-50" normalizeH="0" baseline="0" noProof="0">
              <a:ln w="3175">
                <a:noFill/>
              </a:ln>
              <a:gradFill flip="none" rotWithShape="1">
                <a:gsLst>
                  <a:gs pos="0">
                    <a:schemeClr val="accent1"/>
                  </a:gs>
                  <a:gs pos="100000">
                    <a:schemeClr val="accent4"/>
                  </a:gs>
                </a:gsLst>
                <a:lin ang="0" scaled="1"/>
                <a:tileRect/>
              </a:gradFill>
              <a:effectLst/>
              <a:uLnTx/>
              <a:uFillTx/>
              <a:latin typeface="Segoe UI Semibold"/>
              <a:ea typeface="+mn-ea"/>
              <a:cs typeface="+mn-cs"/>
            </a:endParaRPr>
          </a:p>
        </p:txBody>
      </p:sp>
      <p:sp>
        <p:nvSpPr>
          <p:cNvPr id="5" name="Title 14">
            <a:extLst>
              <a:ext uri="{FF2B5EF4-FFF2-40B4-BE49-F238E27FC236}">
                <a16:creationId xmlns:a16="http://schemas.microsoft.com/office/drawing/2014/main" id="{5471406C-8668-E2E7-3712-1606DE0B5F1A}"/>
              </a:ext>
            </a:extLst>
          </p:cNvPr>
          <p:cNvSpPr txBox="1">
            <a:spLocks/>
          </p:cNvSpPr>
          <p:nvPr/>
        </p:nvSpPr>
        <p:spPr>
          <a:xfrm>
            <a:off x="1867559" y="2636066"/>
            <a:ext cx="7212282"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3600" b="0" cap="none" spc="-50" baseline="0">
                <a:ln w="3175">
                  <a:noFill/>
                </a:ln>
                <a:gradFill flip="none" rotWithShape="1">
                  <a:gsLst>
                    <a:gs pos="12000">
                      <a:srgbClr val="FFFFFF"/>
                    </a:gs>
                    <a:gs pos="100000">
                      <a:srgbClr val="FFFFFF"/>
                    </a:gs>
                  </a:gsLst>
                  <a:lin ang="18900000" scaled="1"/>
                  <a:tileRect/>
                </a:gradFill>
                <a:effectLst/>
                <a:latin typeface="Segoe UI Semibold"/>
              </a:defRPr>
            </a:lvl1pPr>
          </a:lstStyle>
          <a:p>
            <a:pPr marL="0" marR="0" lvl="0" indent="0" algn="ctr" defTabSz="797999" rtl="0" eaLnBrk="1" fontAlgn="base" latinLnBrk="0" hangingPunct="1">
              <a:lnSpc>
                <a:spcPct val="90000"/>
              </a:lnSpc>
              <a:spcBef>
                <a:spcPct val="0"/>
              </a:spcBef>
              <a:spcAft>
                <a:spcPct val="0"/>
              </a:spcAft>
              <a:buClrTx/>
              <a:buSzTx/>
              <a:buFontTx/>
              <a:buNone/>
              <a:tabLst>
                <a:tab pos="920876" algn="l"/>
              </a:tabLst>
              <a:defRPr/>
            </a:pPr>
            <a:r>
              <a:rPr kumimoji="0" lang="en-CA" sz="4000" b="0" i="0" u="none" strike="noStrike" kern="1200" cap="none" spc="-50" normalizeH="0" baseline="0" noProof="0" dirty="0">
                <a:ln w="3175">
                  <a:noFill/>
                </a:ln>
                <a:solidFill>
                  <a:srgbClr val="000000"/>
                </a:solidFill>
                <a:effectLst/>
                <a:uLnTx/>
                <a:uFillTx/>
                <a:latin typeface="Segoe UI Semibold"/>
                <a:ea typeface="+mn-ea"/>
                <a:cs typeface="+mn-cs"/>
              </a:rPr>
              <a:t>The opportunity is </a:t>
            </a:r>
            <a:r>
              <a:rPr kumimoji="0" lang="en-CA" sz="4000" b="0" i="0" u="none" strike="noStrike" kern="1200" cap="none" spc="-50" normalizeH="0" baseline="0" noProof="0" dirty="0">
                <a:ln w="3175">
                  <a:noFill/>
                </a:ln>
                <a:gradFill flip="none" rotWithShape="1">
                  <a:gsLst>
                    <a:gs pos="0">
                      <a:srgbClr val="0078D3"/>
                    </a:gs>
                    <a:gs pos="100000">
                      <a:srgbClr val="BE58C8"/>
                    </a:gs>
                  </a:gsLst>
                  <a:lin ang="0" scaled="1"/>
                  <a:tileRect/>
                </a:gradFill>
                <a:effectLst/>
                <a:uLnTx/>
                <a:uFillTx/>
                <a:latin typeface="Segoe UI Semibold"/>
                <a:ea typeface="+mn-ea"/>
                <a:cs typeface="+mn-cs"/>
              </a:rPr>
              <a:t>yours </a:t>
            </a:r>
            <a:r>
              <a:rPr kumimoji="0" lang="en-CA" sz="4000" b="0" i="0" u="none" strike="noStrike" kern="1200" cap="none" spc="-50" normalizeH="0" baseline="0" noProof="0" dirty="0">
                <a:ln w="3175">
                  <a:noFill/>
                </a:ln>
                <a:solidFill>
                  <a:srgbClr val="000000"/>
                </a:solidFill>
                <a:effectLst/>
                <a:uLnTx/>
                <a:uFillTx/>
                <a:latin typeface="Segoe UI Semibold"/>
                <a:ea typeface="+mn-ea"/>
                <a:cs typeface="+mn-cs"/>
              </a:rPr>
              <a:t>to</a:t>
            </a:r>
          </a:p>
        </p:txBody>
      </p:sp>
    </p:spTree>
    <p:extLst>
      <p:ext uri="{BB962C8B-B14F-4D97-AF65-F5344CB8AC3E}">
        <p14:creationId xmlns:p14="http://schemas.microsoft.com/office/powerpoint/2010/main" val="326414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1.66667E-6 1.48148E-6 L 1.66667E-6 0.01967 " pathEditMode="relative" rAng="0" ptsTypes="AA">
                                      <p:cBhvr>
                                        <p:cTn id="9" dur="700" spd="-100000" fill="hold"/>
                                        <p:tgtEl>
                                          <p:spTgt spid="5"/>
                                        </p:tgtEl>
                                        <p:attrNameLst>
                                          <p:attrName>ppt_x</p:attrName>
                                          <p:attrName>ppt_y</p:attrName>
                                        </p:attrNameLst>
                                      </p:cBhvr>
                                      <p:rCtr x="0" y="972"/>
                                    </p:animMotion>
                                  </p:childTnLst>
                                </p:cTn>
                              </p:par>
                              <p:par>
                                <p:cTn id="10" presetID="10" presetClass="entr" presetSubtype="0" fill="hold" grpId="0" nodeType="withEffect">
                                  <p:stCondLst>
                                    <p:cond delay="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grpId="1" nodeType="withEffect">
                                  <p:stCondLst>
                                    <p:cond delay="100"/>
                                  </p:stCondLst>
                                  <p:childTnLst>
                                    <p:animMotion origin="layout" path="M 1.66667E-6 -7.40741E-7 L 1.66667E-6 0.02778 " pathEditMode="relative" rAng="0" ptsTypes="AA">
                                      <p:cBhvr>
                                        <p:cTn id="14" dur="700" spd="-100000" fill="hold"/>
                                        <p:tgtEl>
                                          <p:spTgt spid="6"/>
                                        </p:tgtEl>
                                        <p:attrNameLst>
                                          <p:attrName>ppt_x</p:attrName>
                                          <p:attrName>ppt_y</p:attrName>
                                        </p:attrNameLst>
                                      </p:cBhvr>
                                      <p:rCtr x="0" y="1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5" grpId="0"/>
      <p:bldP spid="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D140D9-2E52-2C4C-3AC9-3055FB213641}"/>
              </a:ext>
            </a:extLst>
          </p:cNvPr>
          <p:cNvSpPr txBox="1"/>
          <p:nvPr/>
        </p:nvSpPr>
        <p:spPr>
          <a:xfrm>
            <a:off x="3379573" y="3460577"/>
            <a:ext cx="6783858" cy="369332"/>
          </a:xfrm>
          <a:prstGeom prst="rect">
            <a:avLst/>
          </a:prstGeom>
          <a:noFill/>
        </p:spPr>
        <p:txBody>
          <a:bodyPr wrap="square">
            <a:spAutoFit/>
          </a:bodyPr>
          <a:lstStyle/>
          <a:p>
            <a:endParaRPr lang="en-SE" dirty="0"/>
          </a:p>
        </p:txBody>
      </p:sp>
      <p:sp>
        <p:nvSpPr>
          <p:cNvPr id="8" name="TextBox 7">
            <a:extLst>
              <a:ext uri="{FF2B5EF4-FFF2-40B4-BE49-F238E27FC236}">
                <a16:creationId xmlns:a16="http://schemas.microsoft.com/office/drawing/2014/main" id="{C6487592-46C0-531A-41B8-8472DCD9740C}"/>
              </a:ext>
            </a:extLst>
          </p:cNvPr>
          <p:cNvSpPr txBox="1"/>
          <p:nvPr/>
        </p:nvSpPr>
        <p:spPr>
          <a:xfrm>
            <a:off x="353983" y="2781870"/>
            <a:ext cx="11607986" cy="1723549"/>
          </a:xfrm>
          <a:prstGeom prst="rect">
            <a:avLst/>
          </a:prstGeom>
          <a:noFill/>
        </p:spPr>
        <p:txBody>
          <a:bodyPr wrap="none" lIns="0" tIns="0" rIns="0" bIns="0" rtlCol="0">
            <a:spAutoFit/>
          </a:bodyPr>
          <a:lstStyle/>
          <a:p>
            <a:pPr algn="l"/>
            <a:r>
              <a:rPr lang="en-US" sz="4000" b="1" dirty="0">
                <a:solidFill>
                  <a:schemeClr val="bg1"/>
                </a:solidFill>
                <a:latin typeface="Segoe UI Variable Display Semibold" pitchFamily="2" charset="0"/>
                <a:cs typeface="Segoe UI" panose="020B0502040204020203" pitchFamily="34" charset="0"/>
              </a:rPr>
              <a:t>Apply Here:  </a:t>
            </a:r>
          </a:p>
          <a:p>
            <a:pPr algn="l"/>
            <a:r>
              <a:rPr lang="en-GB" sz="3200" dirty="0">
                <a:hlinkClick r:id="rId2"/>
              </a:rPr>
              <a:t>https://azure.microsoft.com/products/ai-services/openai-service</a:t>
            </a:r>
            <a:endParaRPr lang="en-GB" sz="3200" dirty="0"/>
          </a:p>
          <a:p>
            <a:pPr algn="l"/>
            <a:endParaRPr lang="en-SE" sz="4000" dirty="0" err="1"/>
          </a:p>
        </p:txBody>
      </p:sp>
      <p:sp>
        <p:nvSpPr>
          <p:cNvPr id="3" name="TextBox 2">
            <a:extLst>
              <a:ext uri="{FF2B5EF4-FFF2-40B4-BE49-F238E27FC236}">
                <a16:creationId xmlns:a16="http://schemas.microsoft.com/office/drawing/2014/main" id="{6D4ADAD3-CD95-7E57-3489-3DAC72C07C33}"/>
              </a:ext>
            </a:extLst>
          </p:cNvPr>
          <p:cNvSpPr txBox="1"/>
          <p:nvPr/>
        </p:nvSpPr>
        <p:spPr>
          <a:xfrm>
            <a:off x="568472" y="256496"/>
            <a:ext cx="9248422" cy="1938992"/>
          </a:xfrm>
          <a:prstGeom prst="rect">
            <a:avLst/>
          </a:prstGeom>
          <a:noFill/>
        </p:spPr>
        <p:txBody>
          <a:bodyPr wrap="square">
            <a:spAutoFit/>
          </a:bodyPr>
          <a:lstStyle/>
          <a:p>
            <a:r>
              <a:rPr lang="en-US" sz="6000" dirty="0">
                <a:gradFill flip="none" rotWithShape="1">
                  <a:gsLst>
                    <a:gs pos="0">
                      <a:schemeClr val="accent1"/>
                    </a:gs>
                    <a:gs pos="100000">
                      <a:schemeClr val="accent4"/>
                    </a:gs>
                  </a:gsLst>
                  <a:lin ang="0" scaled="1"/>
                  <a:tileRect/>
                </a:gradFill>
              </a:rPr>
              <a:t>Request Access to </a:t>
            </a:r>
          </a:p>
          <a:p>
            <a:r>
              <a:rPr lang="en-US" sz="6000" dirty="0">
                <a:gradFill flip="none" rotWithShape="1">
                  <a:gsLst>
                    <a:gs pos="0">
                      <a:schemeClr val="accent1"/>
                    </a:gs>
                    <a:gs pos="100000">
                      <a:schemeClr val="accent4"/>
                    </a:gs>
                  </a:gsLst>
                  <a:lin ang="0" scaled="1"/>
                  <a:tileRect/>
                </a:gradFill>
              </a:rPr>
              <a:t>Azure </a:t>
            </a:r>
            <a:r>
              <a:rPr lang="en-US" sz="6000" dirty="0" err="1">
                <a:gradFill flip="none" rotWithShape="1">
                  <a:gsLst>
                    <a:gs pos="0">
                      <a:schemeClr val="accent1"/>
                    </a:gs>
                    <a:gs pos="100000">
                      <a:schemeClr val="accent4"/>
                    </a:gs>
                  </a:gsLst>
                  <a:lin ang="0" scaled="1"/>
                  <a:tileRect/>
                </a:gradFill>
              </a:rPr>
              <a:t>OpenAI</a:t>
            </a:r>
            <a:r>
              <a:rPr lang="en-US" sz="6000" dirty="0">
                <a:gradFill flip="none" rotWithShape="1">
                  <a:gsLst>
                    <a:gs pos="0">
                      <a:schemeClr val="accent1"/>
                    </a:gs>
                    <a:gs pos="100000">
                      <a:schemeClr val="accent4"/>
                    </a:gs>
                  </a:gsLst>
                  <a:lin ang="0" scaled="1"/>
                  <a:tileRect/>
                </a:gradFill>
              </a:rPr>
              <a:t> Service </a:t>
            </a:r>
            <a:endParaRPr lang="en-SE" sz="6000" dirty="0"/>
          </a:p>
        </p:txBody>
      </p:sp>
    </p:spTree>
    <p:extLst>
      <p:ext uri="{BB962C8B-B14F-4D97-AF65-F5344CB8AC3E}">
        <p14:creationId xmlns:p14="http://schemas.microsoft.com/office/powerpoint/2010/main" val="1962933916"/>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A311350-6711-DCA0-D1A5-7FA5BD35FB6A}"/>
              </a:ext>
            </a:extLst>
          </p:cNvPr>
          <p:cNvSpPr>
            <a:spLocks noGrp="1"/>
          </p:cNvSpPr>
          <p:nvPr>
            <p:ph type="body" sz="quarter" idx="12"/>
          </p:nvPr>
        </p:nvSpPr>
        <p:spPr>
          <a:xfrm>
            <a:off x="304800" y="5091909"/>
            <a:ext cx="10634133" cy="710063"/>
          </a:xfrm>
        </p:spPr>
        <p:txBody>
          <a:bodyPr/>
          <a:lstStyle/>
          <a:p>
            <a:r>
              <a:rPr lang="en-US" dirty="0"/>
              <a:t>12 Lessons - Everything You Need to Know to Build Generative AI Applications </a:t>
            </a:r>
          </a:p>
        </p:txBody>
      </p:sp>
      <p:sp>
        <p:nvSpPr>
          <p:cNvPr id="5" name="TextBox 4">
            <a:extLst>
              <a:ext uri="{FF2B5EF4-FFF2-40B4-BE49-F238E27FC236}">
                <a16:creationId xmlns:a16="http://schemas.microsoft.com/office/drawing/2014/main" id="{59D140D9-2E52-2C4C-3AC9-3055FB213641}"/>
              </a:ext>
            </a:extLst>
          </p:cNvPr>
          <p:cNvSpPr txBox="1"/>
          <p:nvPr/>
        </p:nvSpPr>
        <p:spPr>
          <a:xfrm>
            <a:off x="3379573" y="3460577"/>
            <a:ext cx="6783858" cy="369332"/>
          </a:xfrm>
          <a:prstGeom prst="rect">
            <a:avLst/>
          </a:prstGeom>
          <a:noFill/>
        </p:spPr>
        <p:txBody>
          <a:bodyPr wrap="square">
            <a:spAutoFit/>
          </a:bodyPr>
          <a:lstStyle/>
          <a:p>
            <a:endParaRPr lang="en-SE" dirty="0"/>
          </a:p>
        </p:txBody>
      </p:sp>
      <p:pic>
        <p:nvPicPr>
          <p:cNvPr id="7" name="Picture 6" descr="A purple and black square with white text&#10;&#10;Description automatically generated">
            <a:extLst>
              <a:ext uri="{FF2B5EF4-FFF2-40B4-BE49-F238E27FC236}">
                <a16:creationId xmlns:a16="http://schemas.microsoft.com/office/drawing/2014/main" id="{86A05DFD-95C9-D8F7-B4F9-FD64AAA9C7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0339" y="535955"/>
            <a:ext cx="7772400" cy="4371975"/>
          </a:xfrm>
          <a:prstGeom prst="rect">
            <a:avLst/>
          </a:prstGeom>
        </p:spPr>
      </p:pic>
      <p:sp>
        <p:nvSpPr>
          <p:cNvPr id="8" name="TextBox 7">
            <a:extLst>
              <a:ext uri="{FF2B5EF4-FFF2-40B4-BE49-F238E27FC236}">
                <a16:creationId xmlns:a16="http://schemas.microsoft.com/office/drawing/2014/main" id="{C6487592-46C0-531A-41B8-8472DCD9740C}"/>
              </a:ext>
            </a:extLst>
          </p:cNvPr>
          <p:cNvSpPr txBox="1"/>
          <p:nvPr/>
        </p:nvSpPr>
        <p:spPr>
          <a:xfrm>
            <a:off x="568472" y="5985951"/>
            <a:ext cx="10877465" cy="615553"/>
          </a:xfrm>
          <a:prstGeom prst="rect">
            <a:avLst/>
          </a:prstGeom>
          <a:noFill/>
        </p:spPr>
        <p:txBody>
          <a:bodyPr wrap="none" lIns="0" tIns="0" rIns="0" bIns="0" rtlCol="0">
            <a:spAutoFit/>
          </a:bodyPr>
          <a:lstStyle/>
          <a:p>
            <a:pPr algn="l"/>
            <a:r>
              <a:rPr lang="en-US" sz="4000" b="1" dirty="0">
                <a:solidFill>
                  <a:schemeClr val="bg1"/>
                </a:solidFill>
                <a:latin typeface="Segoe UI Variable Display Semibold" pitchFamily="2" charset="0"/>
                <a:cs typeface="Segoe UI" panose="020B0502040204020203" pitchFamily="34" charset="0"/>
              </a:rPr>
              <a:t>Find the Repo Here: </a:t>
            </a:r>
            <a:r>
              <a:rPr kumimoji="0" lang="en-US" sz="4000" b="1" i="0" u="none" strike="noStrike" kern="1200" cap="none" spc="0" normalizeH="0" baseline="0" noProof="0" dirty="0" err="1">
                <a:ln>
                  <a:noFill/>
                </a:ln>
                <a:solidFill>
                  <a:schemeClr val="bg1"/>
                </a:solidFill>
                <a:effectLst/>
                <a:uLnTx/>
                <a:uFillTx/>
                <a:latin typeface="Segoe UI Variable Display Semibold" pitchFamily="2" charset="0"/>
                <a:ea typeface="+mn-ea"/>
                <a:cs typeface="Segoe UI" panose="020B0502040204020203" pitchFamily="34" charset="0"/>
              </a:rPr>
              <a:t>aka.ms</a:t>
            </a:r>
            <a:r>
              <a:rPr kumimoji="0" lang="en-US" sz="4000" b="1" i="0" u="none" strike="noStrike" kern="1200" cap="none" spc="0" normalizeH="0" baseline="0" noProof="0" dirty="0">
                <a:ln>
                  <a:noFill/>
                </a:ln>
                <a:solidFill>
                  <a:schemeClr val="bg1"/>
                </a:solidFill>
                <a:effectLst/>
                <a:uLnTx/>
                <a:uFillTx/>
                <a:latin typeface="Segoe UI Variable Display Semibold" pitchFamily="2" charset="0"/>
                <a:ea typeface="+mn-ea"/>
                <a:cs typeface="Segoe UI" panose="020B0502040204020203" pitchFamily="34" charset="0"/>
              </a:rPr>
              <a:t>/</a:t>
            </a:r>
            <a:r>
              <a:rPr kumimoji="0" lang="en-US" sz="4000" b="1" i="0" u="none" strike="noStrike" kern="1200" cap="none" spc="0" normalizeH="0" baseline="0" noProof="0" dirty="0" err="1">
                <a:ln>
                  <a:noFill/>
                </a:ln>
                <a:solidFill>
                  <a:schemeClr val="bg1"/>
                </a:solidFill>
                <a:effectLst/>
                <a:uLnTx/>
                <a:uFillTx/>
                <a:latin typeface="Segoe UI Variable Display Semibold" pitchFamily="2" charset="0"/>
                <a:ea typeface="+mn-ea"/>
                <a:cs typeface="Segoe UI" panose="020B0502040204020203" pitchFamily="34" charset="0"/>
              </a:rPr>
              <a:t>genai</a:t>
            </a:r>
            <a:r>
              <a:rPr kumimoji="0" lang="en-US" sz="4000" b="1" i="0" u="none" strike="noStrike" kern="1200" cap="none" spc="0" normalizeH="0" baseline="0" noProof="0" dirty="0">
                <a:ln>
                  <a:noFill/>
                </a:ln>
                <a:solidFill>
                  <a:schemeClr val="bg1"/>
                </a:solidFill>
                <a:effectLst/>
                <a:uLnTx/>
                <a:uFillTx/>
                <a:latin typeface="Segoe UI Variable Display Semibold" pitchFamily="2" charset="0"/>
                <a:ea typeface="+mn-ea"/>
                <a:cs typeface="Segoe UI" panose="020B0502040204020203" pitchFamily="34" charset="0"/>
              </a:rPr>
              <a:t>-beginners </a:t>
            </a:r>
            <a:endParaRPr lang="en-SE" sz="4000" dirty="0" err="1"/>
          </a:p>
        </p:txBody>
      </p:sp>
    </p:spTree>
    <p:extLst>
      <p:ext uri="{BB962C8B-B14F-4D97-AF65-F5344CB8AC3E}">
        <p14:creationId xmlns:p14="http://schemas.microsoft.com/office/powerpoint/2010/main" val="414593475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E26423-F2C3-4428-A834-95600F9CE158}"/>
              </a:ext>
            </a:extLst>
          </p:cNvPr>
          <p:cNvSpPr>
            <a:spLocks noGrp="1"/>
          </p:cNvSpPr>
          <p:nvPr>
            <p:ph type="title" idx="4294967295"/>
          </p:nvPr>
        </p:nvSpPr>
        <p:spPr>
          <a:xfrm>
            <a:off x="534897" y="1803225"/>
            <a:ext cx="9144000" cy="1074648"/>
          </a:xfrm>
          <a:prstGeom prst="rect">
            <a:avLst/>
          </a:prstGeom>
        </p:spPr>
        <p:txBody>
          <a:bodyPr/>
          <a:lstStyle/>
          <a:p>
            <a:r>
              <a:rPr lang="en-US" sz="7200" dirty="0">
                <a:gradFill flip="none" rotWithShape="1">
                  <a:gsLst>
                    <a:gs pos="0">
                      <a:schemeClr val="accent1"/>
                    </a:gs>
                    <a:gs pos="100000">
                      <a:schemeClr val="accent4"/>
                    </a:gs>
                  </a:gsLst>
                  <a:lin ang="0" scaled="1"/>
                  <a:tileRect/>
                </a:gradFill>
              </a:rPr>
              <a:t>Who am I? </a:t>
            </a:r>
          </a:p>
        </p:txBody>
      </p:sp>
      <p:sp>
        <p:nvSpPr>
          <p:cNvPr id="4" name="Text Placeholder 3">
            <a:extLst>
              <a:ext uri="{FF2B5EF4-FFF2-40B4-BE49-F238E27FC236}">
                <a16:creationId xmlns:a16="http://schemas.microsoft.com/office/drawing/2014/main" id="{A1CFED3A-2088-3C1B-DEA8-2EC59B991B03}"/>
              </a:ext>
            </a:extLst>
          </p:cNvPr>
          <p:cNvSpPr>
            <a:spLocks noGrp="1"/>
          </p:cNvSpPr>
          <p:nvPr>
            <p:ph type="body" sz="quarter" idx="4294967295"/>
          </p:nvPr>
        </p:nvSpPr>
        <p:spPr>
          <a:xfrm>
            <a:off x="938972" y="3429000"/>
            <a:ext cx="9144000" cy="677862"/>
          </a:xfrm>
          <a:prstGeom prst="rect">
            <a:avLst/>
          </a:prstGeom>
        </p:spPr>
        <p:txBody>
          <a:bodyPr/>
          <a:lstStyle/>
          <a:p>
            <a:pPr marL="0" indent="0">
              <a:buNone/>
            </a:pPr>
            <a:r>
              <a:rPr lang="en-US" dirty="0">
                <a:solidFill>
                  <a:schemeClr val="bg2"/>
                </a:solidFill>
              </a:rPr>
              <a:t>Introduction to myself!</a:t>
            </a:r>
          </a:p>
        </p:txBody>
      </p:sp>
      <p:pic>
        <p:nvPicPr>
          <p:cNvPr id="5" name="Picture 4" descr="A person smiling in a room&#10;&#10;Description automatically generated">
            <a:extLst>
              <a:ext uri="{FF2B5EF4-FFF2-40B4-BE49-F238E27FC236}">
                <a16:creationId xmlns:a16="http://schemas.microsoft.com/office/drawing/2014/main" id="{47C459C6-DD3C-95A6-AF60-959D480BE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7103" y="889000"/>
            <a:ext cx="5080000" cy="5080000"/>
          </a:xfrm>
          <a:prstGeom prst="rect">
            <a:avLst/>
          </a:prstGeom>
        </p:spPr>
      </p:pic>
      <p:sp>
        <p:nvSpPr>
          <p:cNvPr id="7" name="TextBox 6">
            <a:extLst>
              <a:ext uri="{FF2B5EF4-FFF2-40B4-BE49-F238E27FC236}">
                <a16:creationId xmlns:a16="http://schemas.microsoft.com/office/drawing/2014/main" id="{483C9E57-33C1-6AFF-10ED-E353150F3460}"/>
              </a:ext>
            </a:extLst>
          </p:cNvPr>
          <p:cNvSpPr txBox="1"/>
          <p:nvPr/>
        </p:nvSpPr>
        <p:spPr>
          <a:xfrm>
            <a:off x="1341912" y="4360822"/>
            <a:ext cx="5807034" cy="1661993"/>
          </a:xfrm>
          <a:prstGeom prst="rect">
            <a:avLst/>
          </a:prstGeom>
          <a:noFill/>
        </p:spPr>
        <p:txBody>
          <a:bodyPr wrap="square" lIns="0" tIns="0" rIns="0" bIns="0" rtlCol="0">
            <a:spAutoFit/>
          </a:bodyPr>
          <a:lstStyle/>
          <a:p>
            <a:pPr algn="l"/>
            <a:r>
              <a:rPr lang="en-GB" sz="3600" dirty="0">
                <a:solidFill>
                  <a:schemeClr val="bg1"/>
                </a:solidFill>
              </a:rPr>
              <a:t>/in/</a:t>
            </a:r>
            <a:r>
              <a:rPr lang="en-GB" sz="3600" dirty="0" err="1">
                <a:solidFill>
                  <a:schemeClr val="bg1"/>
                </a:solidFill>
              </a:rPr>
              <a:t>koreypace</a:t>
            </a:r>
            <a:r>
              <a:rPr lang="en-GB" sz="3600" dirty="0">
                <a:solidFill>
                  <a:schemeClr val="bg1"/>
                </a:solidFill>
              </a:rPr>
              <a:t>/</a:t>
            </a:r>
          </a:p>
          <a:p>
            <a:pPr algn="l"/>
            <a:r>
              <a:rPr lang="en-GB" sz="3600" dirty="0">
                <a:solidFill>
                  <a:schemeClr val="bg1"/>
                </a:solidFill>
              </a:rPr>
              <a:t>@</a:t>
            </a:r>
            <a:r>
              <a:rPr lang="en-GB" sz="3600" dirty="0" err="1">
                <a:solidFill>
                  <a:schemeClr val="bg1"/>
                </a:solidFill>
              </a:rPr>
              <a:t>koreyspace</a:t>
            </a:r>
            <a:endParaRPr lang="en-GB" sz="3600" dirty="0">
              <a:solidFill>
                <a:schemeClr val="bg1"/>
              </a:solidFill>
            </a:endParaRPr>
          </a:p>
          <a:p>
            <a:pPr algn="l"/>
            <a:r>
              <a:rPr lang="en-GB" sz="3600" dirty="0">
                <a:solidFill>
                  <a:schemeClr val="bg1"/>
                </a:solidFill>
              </a:rPr>
              <a:t>/</a:t>
            </a:r>
            <a:r>
              <a:rPr lang="en-GB" sz="3600" dirty="0" err="1">
                <a:solidFill>
                  <a:schemeClr val="bg1"/>
                </a:solidFill>
              </a:rPr>
              <a:t>koreyspace</a:t>
            </a:r>
            <a:endParaRPr lang="en-SE" sz="3600" dirty="0" err="1">
              <a:solidFill>
                <a:schemeClr val="bg1"/>
              </a:solidFill>
            </a:endParaRPr>
          </a:p>
        </p:txBody>
      </p:sp>
    </p:spTree>
    <p:extLst>
      <p:ext uri="{BB962C8B-B14F-4D97-AF65-F5344CB8AC3E}">
        <p14:creationId xmlns:p14="http://schemas.microsoft.com/office/powerpoint/2010/main" val="75123725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E26423-F2C3-4428-A834-95600F9CE158}"/>
              </a:ext>
            </a:extLst>
          </p:cNvPr>
          <p:cNvSpPr>
            <a:spLocks noGrp="1"/>
          </p:cNvSpPr>
          <p:nvPr>
            <p:ph type="title" idx="4294967295"/>
          </p:nvPr>
        </p:nvSpPr>
        <p:spPr>
          <a:xfrm>
            <a:off x="534897" y="1803225"/>
            <a:ext cx="9144000" cy="1074648"/>
          </a:xfrm>
          <a:prstGeom prst="rect">
            <a:avLst/>
          </a:prstGeom>
        </p:spPr>
        <p:txBody>
          <a:bodyPr/>
          <a:lstStyle/>
          <a:p>
            <a:r>
              <a:rPr lang="en-US" sz="7200" dirty="0">
                <a:gradFill flip="none" rotWithShape="1">
                  <a:gsLst>
                    <a:gs pos="0">
                      <a:schemeClr val="accent1"/>
                    </a:gs>
                    <a:gs pos="100000">
                      <a:schemeClr val="accent4"/>
                    </a:gs>
                  </a:gsLst>
                  <a:lin ang="0" scaled="1"/>
                  <a:tileRect/>
                </a:gradFill>
              </a:rPr>
              <a:t>Who are you? </a:t>
            </a:r>
          </a:p>
        </p:txBody>
      </p:sp>
      <p:sp>
        <p:nvSpPr>
          <p:cNvPr id="4" name="Text Placeholder 3">
            <a:extLst>
              <a:ext uri="{FF2B5EF4-FFF2-40B4-BE49-F238E27FC236}">
                <a16:creationId xmlns:a16="http://schemas.microsoft.com/office/drawing/2014/main" id="{A1CFED3A-2088-3C1B-DEA8-2EC59B991B03}"/>
              </a:ext>
            </a:extLst>
          </p:cNvPr>
          <p:cNvSpPr>
            <a:spLocks noGrp="1"/>
          </p:cNvSpPr>
          <p:nvPr>
            <p:ph type="body" sz="quarter" idx="4294967295"/>
          </p:nvPr>
        </p:nvSpPr>
        <p:spPr>
          <a:xfrm>
            <a:off x="1808217" y="3207632"/>
            <a:ext cx="9144000" cy="677862"/>
          </a:xfrm>
          <a:prstGeom prst="rect">
            <a:avLst/>
          </a:prstGeom>
        </p:spPr>
        <p:txBody>
          <a:bodyPr/>
          <a:lstStyle/>
          <a:p>
            <a:pPr marL="0" indent="0">
              <a:buNone/>
            </a:pPr>
            <a:r>
              <a:rPr lang="en-US" dirty="0">
                <a:solidFill>
                  <a:schemeClr val="bg2"/>
                </a:solidFill>
              </a:rPr>
              <a:t>Time to find out!</a:t>
            </a:r>
          </a:p>
        </p:txBody>
      </p:sp>
      <p:pic>
        <p:nvPicPr>
          <p:cNvPr id="3" name="Picture 2" descr="A qr code on a white background&#10;&#10;Description automatically generated">
            <a:extLst>
              <a:ext uri="{FF2B5EF4-FFF2-40B4-BE49-F238E27FC236}">
                <a16:creationId xmlns:a16="http://schemas.microsoft.com/office/drawing/2014/main" id="{64B1B36B-506A-D10C-D772-DD9538FC7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3356" y="4009671"/>
            <a:ext cx="2718506" cy="2718506"/>
          </a:xfrm>
          <a:prstGeom prst="rect">
            <a:avLst/>
          </a:prstGeom>
        </p:spPr>
      </p:pic>
      <p:sp>
        <p:nvSpPr>
          <p:cNvPr id="7" name="TextBox 6">
            <a:extLst>
              <a:ext uri="{FF2B5EF4-FFF2-40B4-BE49-F238E27FC236}">
                <a16:creationId xmlns:a16="http://schemas.microsoft.com/office/drawing/2014/main" id="{3594BD7E-691D-D8E3-3053-6F1223171FD4}"/>
              </a:ext>
            </a:extLst>
          </p:cNvPr>
          <p:cNvSpPr txBox="1"/>
          <p:nvPr/>
        </p:nvSpPr>
        <p:spPr>
          <a:xfrm>
            <a:off x="5401734" y="4830315"/>
            <a:ext cx="6790266" cy="1077218"/>
          </a:xfrm>
          <a:prstGeom prst="rect">
            <a:avLst/>
          </a:prstGeom>
          <a:noFill/>
        </p:spPr>
        <p:txBody>
          <a:bodyPr wrap="square">
            <a:spAutoFit/>
          </a:bodyPr>
          <a:lstStyle/>
          <a:p>
            <a:r>
              <a:rPr lang="en-US" sz="2800" b="1" dirty="0">
                <a:solidFill>
                  <a:schemeClr val="bg1"/>
                </a:solidFill>
                <a:latin typeface="Segoe UI Variable Display Semibold" pitchFamily="2" charset="0"/>
                <a:cs typeface="Segoe UI" panose="020B0502040204020203" pitchFamily="34" charset="0"/>
              </a:rPr>
              <a:t>https://</a:t>
            </a:r>
            <a:r>
              <a:rPr lang="en-US" sz="2800" b="1" dirty="0" err="1">
                <a:solidFill>
                  <a:schemeClr val="bg1"/>
                </a:solidFill>
                <a:latin typeface="Segoe UI Variable Display Semibold" pitchFamily="2" charset="0"/>
                <a:cs typeface="Segoe UI" panose="020B0502040204020203" pitchFamily="34" charset="0"/>
              </a:rPr>
              <a:t>www.menti.com</a:t>
            </a:r>
            <a:r>
              <a:rPr lang="en-US" sz="2800" b="1" dirty="0">
                <a:solidFill>
                  <a:schemeClr val="bg1"/>
                </a:solidFill>
                <a:latin typeface="Segoe UI Variable Display Semibold" pitchFamily="2" charset="0"/>
                <a:cs typeface="Segoe UI" panose="020B0502040204020203" pitchFamily="34" charset="0"/>
              </a:rPr>
              <a:t>/alo59fd8wc6i</a:t>
            </a:r>
            <a:endParaRPr lang="en-SE" sz="2800" dirty="0"/>
          </a:p>
          <a:p>
            <a:endParaRPr lang="en-SE" sz="1800" dirty="0"/>
          </a:p>
          <a:p>
            <a:pPr algn="l"/>
            <a:endParaRPr lang="en-SE" sz="1800" dirty="0" err="1"/>
          </a:p>
        </p:txBody>
      </p:sp>
    </p:spTree>
    <p:extLst>
      <p:ext uri="{BB962C8B-B14F-4D97-AF65-F5344CB8AC3E}">
        <p14:creationId xmlns:p14="http://schemas.microsoft.com/office/powerpoint/2010/main" val="7995053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E26423-F2C3-4428-A834-95600F9CE158}"/>
              </a:ext>
            </a:extLst>
          </p:cNvPr>
          <p:cNvSpPr>
            <a:spLocks noGrp="1"/>
          </p:cNvSpPr>
          <p:nvPr>
            <p:ph type="title" idx="4294967295"/>
          </p:nvPr>
        </p:nvSpPr>
        <p:spPr>
          <a:xfrm>
            <a:off x="534897" y="1803225"/>
            <a:ext cx="9144000" cy="1074648"/>
          </a:xfrm>
          <a:prstGeom prst="rect">
            <a:avLst/>
          </a:prstGeom>
        </p:spPr>
        <p:txBody>
          <a:bodyPr/>
          <a:lstStyle/>
          <a:p>
            <a:r>
              <a:rPr lang="en-US" sz="7200" dirty="0">
                <a:gradFill flip="none" rotWithShape="1">
                  <a:gsLst>
                    <a:gs pos="0">
                      <a:schemeClr val="accent1"/>
                    </a:gs>
                    <a:gs pos="100000">
                      <a:schemeClr val="accent4"/>
                    </a:gs>
                  </a:gsLst>
                  <a:lin ang="0" scaled="1"/>
                  <a:tileRect/>
                </a:gradFill>
              </a:rPr>
              <a:t>Generative AI Foundations</a:t>
            </a:r>
          </a:p>
        </p:txBody>
      </p:sp>
      <p:sp>
        <p:nvSpPr>
          <p:cNvPr id="4" name="Text Placeholder 3">
            <a:extLst>
              <a:ext uri="{FF2B5EF4-FFF2-40B4-BE49-F238E27FC236}">
                <a16:creationId xmlns:a16="http://schemas.microsoft.com/office/drawing/2014/main" id="{A1CFED3A-2088-3C1B-DEA8-2EC59B991B03}"/>
              </a:ext>
            </a:extLst>
          </p:cNvPr>
          <p:cNvSpPr>
            <a:spLocks noGrp="1"/>
          </p:cNvSpPr>
          <p:nvPr>
            <p:ph type="body" sz="quarter" idx="4294967295"/>
          </p:nvPr>
        </p:nvSpPr>
        <p:spPr>
          <a:xfrm>
            <a:off x="645462" y="4167188"/>
            <a:ext cx="9144000" cy="677862"/>
          </a:xfrm>
          <a:prstGeom prst="rect">
            <a:avLst/>
          </a:prstGeom>
        </p:spPr>
        <p:txBody>
          <a:bodyPr/>
          <a:lstStyle/>
          <a:p>
            <a:pPr marL="0" indent="0">
              <a:buNone/>
            </a:pPr>
            <a:r>
              <a:rPr lang="en-US" dirty="0">
                <a:solidFill>
                  <a:schemeClr val="bg2"/>
                </a:solidFill>
              </a:rPr>
              <a:t>Understanding the core terms and technologies </a:t>
            </a:r>
          </a:p>
          <a:p>
            <a:pPr marL="0" indent="0">
              <a:buNone/>
            </a:pPr>
            <a:endParaRPr lang="en-US" dirty="0">
              <a:solidFill>
                <a:schemeClr val="bg2"/>
              </a:solidFill>
            </a:endParaRPr>
          </a:p>
        </p:txBody>
      </p:sp>
    </p:spTree>
    <p:extLst>
      <p:ext uri="{BB962C8B-B14F-4D97-AF65-F5344CB8AC3E}">
        <p14:creationId xmlns:p14="http://schemas.microsoft.com/office/powerpoint/2010/main" val="18798363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39928C-8992-7B2B-CB4A-02417157C9EE}"/>
              </a:ext>
              <a:ext uri="{C183D7F6-B498-43B3-948B-1728B52AA6E4}">
                <adec:decorative xmlns:adec="http://schemas.microsoft.com/office/drawing/2017/decorative" val="1"/>
              </a:ext>
            </a:extLst>
          </p:cNvPr>
          <p:cNvSpPr/>
          <p:nvPr/>
        </p:nvSpPr>
        <p:spPr bwMode="auto">
          <a:xfrm>
            <a:off x="7958998" y="818446"/>
            <a:ext cx="3769295" cy="5683250"/>
          </a:xfrm>
          <a:prstGeom prst="rect">
            <a:avLst/>
          </a:prstGeom>
          <a:solidFill>
            <a:schemeClr val="accent3">
              <a:lumMod val="40000"/>
              <a:lumOff val="60000"/>
            </a:schemeClr>
          </a:solidFill>
          <a:ln w="38100" cap="flat" cmpd="sng" algn="ctr">
            <a:gradFill>
              <a:gsLst>
                <a:gs pos="0">
                  <a:schemeClr val="accent1"/>
                </a:gs>
                <a:gs pos="95000">
                  <a:schemeClr val="accent4"/>
                </a:gs>
              </a:gsLst>
              <a:lin ang="5400000" scaled="1"/>
            </a:gradFill>
            <a:prstDash val="solid"/>
            <a:headEnd type="none" w="med" len="med"/>
            <a:tailEnd type="none" w="med" len="med"/>
          </a:ln>
          <a:effectLst/>
        </p:spPr>
        <p:txBody>
          <a:bodyPr rot="0" spcFirstLastPara="0" vertOverflow="overflow" horzOverflow="overflow" vert="horz" wrap="square" lIns="133320" tIns="36000"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dirty="0">
              <a:ln>
                <a:noFill/>
              </a:ln>
              <a:solidFill>
                <a:srgbClr val="0078D4">
                  <a:lumMod val="60000"/>
                  <a:lumOff val="40000"/>
                </a:srgbClr>
              </a:solidFill>
              <a:effectLst/>
              <a:uLnTx/>
              <a:uFillTx/>
              <a:latin typeface="Segoe UI"/>
              <a:ea typeface="+mn-ea"/>
              <a:cs typeface="Segoe UI" pitchFamily="34" charset="0"/>
            </a:endParaRPr>
          </a:p>
        </p:txBody>
      </p:sp>
      <p:grpSp>
        <p:nvGrpSpPr>
          <p:cNvPr id="42" name="Group 41" descr="Microsoft's responsible AI principles">
            <a:extLst>
              <a:ext uri="{FF2B5EF4-FFF2-40B4-BE49-F238E27FC236}">
                <a16:creationId xmlns:a16="http://schemas.microsoft.com/office/drawing/2014/main" id="{9CFAABCD-EDD9-81F2-B851-7161759378EF}"/>
              </a:ext>
            </a:extLst>
          </p:cNvPr>
          <p:cNvGrpSpPr/>
          <p:nvPr/>
        </p:nvGrpSpPr>
        <p:grpSpPr>
          <a:xfrm>
            <a:off x="581626" y="1138188"/>
            <a:ext cx="6265888" cy="4525200"/>
            <a:chOff x="581626" y="1138188"/>
            <a:chExt cx="6265888" cy="4525200"/>
          </a:xfrm>
        </p:grpSpPr>
        <p:sp>
          <p:nvSpPr>
            <p:cNvPr id="10" name="Oval 9">
              <a:extLst>
                <a:ext uri="{FF2B5EF4-FFF2-40B4-BE49-F238E27FC236}">
                  <a16:creationId xmlns:a16="http://schemas.microsoft.com/office/drawing/2014/main" id="{0B537C02-0EFE-5CAE-9DC3-8BCE35EBD5D9}"/>
                </a:ext>
              </a:extLst>
            </p:cNvPr>
            <p:cNvSpPr/>
            <p:nvPr/>
          </p:nvSpPr>
          <p:spPr bwMode="auto">
            <a:xfrm>
              <a:off x="1729797" y="1734246"/>
              <a:ext cx="3629788" cy="3629790"/>
            </a:xfrm>
            <a:prstGeom prst="ellipse">
              <a:avLst/>
            </a:prstGeom>
            <a:noFill/>
            <a:ln w="38100">
              <a:gradFill>
                <a:gsLst>
                  <a:gs pos="0">
                    <a:schemeClr val="accent1"/>
                  </a:gs>
                  <a:gs pos="100000">
                    <a:schemeClr val="accent4"/>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nvGrpSpPr>
            <p:cNvPr id="36" name="Group 35">
              <a:extLst>
                <a:ext uri="{FF2B5EF4-FFF2-40B4-BE49-F238E27FC236}">
                  <a16:creationId xmlns:a16="http://schemas.microsoft.com/office/drawing/2014/main" id="{61285406-655F-61AE-1B9B-2DCE4F1F37E0}"/>
                </a:ext>
              </a:extLst>
            </p:cNvPr>
            <p:cNvGrpSpPr/>
            <p:nvPr/>
          </p:nvGrpSpPr>
          <p:grpSpPr>
            <a:xfrm>
              <a:off x="2832265" y="1138188"/>
              <a:ext cx="1417320" cy="658247"/>
              <a:chOff x="2832265" y="1138188"/>
              <a:chExt cx="1417320" cy="658247"/>
            </a:xfrm>
          </p:grpSpPr>
          <p:sp>
            <p:nvSpPr>
              <p:cNvPr id="4" name="Text Placeholder 14">
                <a:extLst>
                  <a:ext uri="{FF2B5EF4-FFF2-40B4-BE49-F238E27FC236}">
                    <a16:creationId xmlns:a16="http://schemas.microsoft.com/office/drawing/2014/main" id="{0C1E8561-2E4C-E49E-D286-10FE8AB8B4DB}"/>
                  </a:ext>
                </a:extLst>
              </p:cNvPr>
              <p:cNvSpPr txBox="1">
                <a:spLocks/>
              </p:cNvSpPr>
              <p:nvPr/>
            </p:nvSpPr>
            <p:spPr>
              <a:xfrm>
                <a:off x="2832265" y="1138188"/>
                <a:ext cx="1417320" cy="369332"/>
              </a:xfrm>
              <a:prstGeom prst="rect">
                <a:avLst/>
              </a:prstGeom>
              <a:noFill/>
            </p:spPr>
            <p:txBody>
              <a:bodyPr wrap="square">
                <a:spAutoFit/>
              </a:bodyPr>
              <a:lstStyle>
                <a:defPPr>
                  <a:defRPr lang="en-US"/>
                </a:defPPr>
                <a:lvl1pPr algn="ctr">
                  <a:defRPr>
                    <a:gradFill>
                      <a:gsLst>
                        <a:gs pos="0">
                          <a:schemeClr val="tx1"/>
                        </a:gs>
                        <a:gs pos="74000">
                          <a:schemeClr val="tx1"/>
                        </a:gs>
                      </a:gsLst>
                      <a:lin ang="10800000" scaled="1"/>
                    </a:gradFill>
                    <a:latin typeface="+mj-lt"/>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rPr>
                  <a:t>GPT-4</a:t>
                </a:r>
              </a:p>
            </p:txBody>
          </p:sp>
          <p:sp>
            <p:nvSpPr>
              <p:cNvPr id="11" name="Oval 10">
                <a:extLst>
                  <a:ext uri="{FF2B5EF4-FFF2-40B4-BE49-F238E27FC236}">
                    <a16:creationId xmlns:a16="http://schemas.microsoft.com/office/drawing/2014/main" id="{0F96964B-8C41-9834-CF3B-5649D2EA7B5B}"/>
                  </a:ext>
                </a:extLst>
              </p:cNvPr>
              <p:cNvSpPr/>
              <p:nvPr/>
            </p:nvSpPr>
            <p:spPr bwMode="auto">
              <a:xfrm>
                <a:off x="3474711" y="1656475"/>
                <a:ext cx="139960" cy="13996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grpSp>
          <p:nvGrpSpPr>
            <p:cNvPr id="37" name="Group 36">
              <a:extLst>
                <a:ext uri="{FF2B5EF4-FFF2-40B4-BE49-F238E27FC236}">
                  <a16:creationId xmlns:a16="http://schemas.microsoft.com/office/drawing/2014/main" id="{DE2C7509-33D7-9187-E826-FE05EA5C44AB}"/>
                </a:ext>
              </a:extLst>
            </p:cNvPr>
            <p:cNvGrpSpPr/>
            <p:nvPr/>
          </p:nvGrpSpPr>
          <p:grpSpPr>
            <a:xfrm>
              <a:off x="5052188" y="2445683"/>
              <a:ext cx="1579758" cy="369332"/>
              <a:chOff x="5052188" y="2445683"/>
              <a:chExt cx="1579758" cy="369332"/>
            </a:xfrm>
          </p:grpSpPr>
          <p:sp>
            <p:nvSpPr>
              <p:cNvPr id="7" name="Text Placeholder 15">
                <a:extLst>
                  <a:ext uri="{FF2B5EF4-FFF2-40B4-BE49-F238E27FC236}">
                    <a16:creationId xmlns:a16="http://schemas.microsoft.com/office/drawing/2014/main" id="{412CBC84-BF90-2473-8094-522FB0340959}"/>
                  </a:ext>
                </a:extLst>
              </p:cNvPr>
              <p:cNvSpPr txBox="1">
                <a:spLocks/>
              </p:cNvSpPr>
              <p:nvPr/>
            </p:nvSpPr>
            <p:spPr>
              <a:xfrm>
                <a:off x="5214626" y="2445683"/>
                <a:ext cx="1417320" cy="369332"/>
              </a:xfrm>
              <a:prstGeom prst="rect">
                <a:avLst/>
              </a:prstGeom>
              <a:noFill/>
            </p:spPr>
            <p:txBody>
              <a:bodyPr wrap="square">
                <a:spAutoFit/>
              </a:bodyPr>
              <a:lstStyle>
                <a:defPPr>
                  <a:defRPr lang="en-US"/>
                </a:defPPr>
                <a:lvl1pPr algn="ctr">
                  <a:defRPr>
                    <a:gradFill>
                      <a:gsLst>
                        <a:gs pos="0">
                          <a:schemeClr val="tx1"/>
                        </a:gs>
                        <a:gs pos="74000">
                          <a:schemeClr val="tx1"/>
                        </a:gs>
                      </a:gsLst>
                      <a:lin ang="10800000" scaled="1"/>
                    </a:gradFill>
                    <a:latin typeface="+mj-lt"/>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rPr>
                  <a:t>GPT-4-32k</a:t>
                </a:r>
              </a:p>
            </p:txBody>
          </p:sp>
          <p:sp>
            <p:nvSpPr>
              <p:cNvPr id="12" name="Oval 11">
                <a:extLst>
                  <a:ext uri="{FF2B5EF4-FFF2-40B4-BE49-F238E27FC236}">
                    <a16:creationId xmlns:a16="http://schemas.microsoft.com/office/drawing/2014/main" id="{B2D876F6-D6F7-4E0D-6FDC-FDEF8C819E37}"/>
                  </a:ext>
                </a:extLst>
              </p:cNvPr>
              <p:cNvSpPr/>
              <p:nvPr/>
            </p:nvSpPr>
            <p:spPr bwMode="auto">
              <a:xfrm>
                <a:off x="5052188" y="2570920"/>
                <a:ext cx="139960" cy="13996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grpSp>
          <p:nvGrpSpPr>
            <p:cNvPr id="38" name="Group 37">
              <a:extLst>
                <a:ext uri="{FF2B5EF4-FFF2-40B4-BE49-F238E27FC236}">
                  <a16:creationId xmlns:a16="http://schemas.microsoft.com/office/drawing/2014/main" id="{078604B9-E70F-A35F-97F4-A063A4C4B5B1}"/>
                </a:ext>
              </a:extLst>
            </p:cNvPr>
            <p:cNvGrpSpPr/>
            <p:nvPr/>
          </p:nvGrpSpPr>
          <p:grpSpPr>
            <a:xfrm>
              <a:off x="5026626" y="4338654"/>
              <a:ext cx="1820888" cy="646331"/>
              <a:chOff x="5026626" y="4338654"/>
              <a:chExt cx="1820888" cy="646331"/>
            </a:xfrm>
          </p:grpSpPr>
          <p:sp>
            <p:nvSpPr>
              <p:cNvPr id="9" name="Text Placeholder 16">
                <a:extLst>
                  <a:ext uri="{FF2B5EF4-FFF2-40B4-BE49-F238E27FC236}">
                    <a16:creationId xmlns:a16="http://schemas.microsoft.com/office/drawing/2014/main" id="{C2600100-FB04-E73D-109F-78A7C3DAFABB}"/>
                  </a:ext>
                </a:extLst>
              </p:cNvPr>
              <p:cNvSpPr txBox="1">
                <a:spLocks/>
              </p:cNvSpPr>
              <p:nvPr/>
            </p:nvSpPr>
            <p:spPr>
              <a:xfrm>
                <a:off x="5166850" y="4338654"/>
                <a:ext cx="1680664" cy="646331"/>
              </a:xfrm>
              <a:prstGeom prst="rect">
                <a:avLst/>
              </a:prstGeom>
              <a:noFill/>
            </p:spPr>
            <p:txBody>
              <a:bodyPr wrap="square">
                <a:spAutoFit/>
              </a:bodyPr>
              <a:lstStyle>
                <a:defPPr>
                  <a:defRPr lang="en-US"/>
                </a:defPPr>
                <a:lvl1pPr algn="ctr">
                  <a:defRPr>
                    <a:gradFill>
                      <a:gsLst>
                        <a:gs pos="0">
                          <a:schemeClr val="tx1"/>
                        </a:gs>
                        <a:gs pos="74000">
                          <a:schemeClr val="tx1"/>
                        </a:gs>
                      </a:gsLst>
                      <a:lin ang="10800000" scaled="1"/>
                    </a:gradFill>
                    <a:latin typeface="+mj-lt"/>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rPr>
                  <a:t>GPT-3.5-Turbo</a:t>
                </a:r>
              </a:p>
            </p:txBody>
          </p:sp>
          <p:sp>
            <p:nvSpPr>
              <p:cNvPr id="13" name="Oval 12">
                <a:extLst>
                  <a:ext uri="{FF2B5EF4-FFF2-40B4-BE49-F238E27FC236}">
                    <a16:creationId xmlns:a16="http://schemas.microsoft.com/office/drawing/2014/main" id="{47DF2052-4638-947C-6DDB-35EA00777635}"/>
                  </a:ext>
                </a:extLst>
              </p:cNvPr>
              <p:cNvSpPr/>
              <p:nvPr/>
            </p:nvSpPr>
            <p:spPr bwMode="auto">
              <a:xfrm>
                <a:off x="5026626" y="4437951"/>
                <a:ext cx="139960" cy="13996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grpSp>
          <p:nvGrpSpPr>
            <p:cNvPr id="40" name="Group 39">
              <a:extLst>
                <a:ext uri="{FF2B5EF4-FFF2-40B4-BE49-F238E27FC236}">
                  <a16:creationId xmlns:a16="http://schemas.microsoft.com/office/drawing/2014/main" id="{E04742A4-8DCF-4FD4-5449-D4A14CF8C970}"/>
                </a:ext>
              </a:extLst>
            </p:cNvPr>
            <p:cNvGrpSpPr/>
            <p:nvPr/>
          </p:nvGrpSpPr>
          <p:grpSpPr>
            <a:xfrm>
              <a:off x="678788" y="4323265"/>
              <a:ext cx="1533834" cy="923330"/>
              <a:chOff x="678788" y="4323265"/>
              <a:chExt cx="1533834" cy="923330"/>
            </a:xfrm>
          </p:grpSpPr>
          <p:sp>
            <p:nvSpPr>
              <p:cNvPr id="6" name="Text Placeholder 18">
                <a:extLst>
                  <a:ext uri="{FF2B5EF4-FFF2-40B4-BE49-F238E27FC236}">
                    <a16:creationId xmlns:a16="http://schemas.microsoft.com/office/drawing/2014/main" id="{054BC3BD-2BC4-4353-4027-227E7B7B0C94}"/>
                  </a:ext>
                </a:extLst>
              </p:cNvPr>
              <p:cNvSpPr txBox="1">
                <a:spLocks/>
              </p:cNvSpPr>
              <p:nvPr/>
            </p:nvSpPr>
            <p:spPr>
              <a:xfrm>
                <a:off x="678788" y="4323265"/>
                <a:ext cx="1533834" cy="923330"/>
              </a:xfrm>
              <a:prstGeom prst="rect">
                <a:avLst/>
              </a:prstGeom>
              <a:noFill/>
            </p:spPr>
            <p:txBody>
              <a:bodyPr wrap="square">
                <a:spAutoFit/>
              </a:bodyPr>
              <a:lstStyle>
                <a:defPPr>
                  <a:defRPr lang="en-US"/>
                </a:defPPr>
                <a:lvl1pPr algn="ctr">
                  <a:defRPr>
                    <a:gradFill>
                      <a:gsLst>
                        <a:gs pos="0">
                          <a:schemeClr val="tx1"/>
                        </a:gs>
                        <a:gs pos="74000">
                          <a:schemeClr val="tx1"/>
                        </a:gs>
                      </a:gsLst>
                      <a:lin ang="10800000" scaled="1"/>
                    </a:gradFill>
                    <a:latin typeface="+mj-lt"/>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rPr>
                  <a:t>Text Embeddings Ada</a:t>
                </a:r>
              </a:p>
            </p:txBody>
          </p:sp>
          <p:sp>
            <p:nvSpPr>
              <p:cNvPr id="14" name="Oval 13">
                <a:extLst>
                  <a:ext uri="{FF2B5EF4-FFF2-40B4-BE49-F238E27FC236}">
                    <a16:creationId xmlns:a16="http://schemas.microsoft.com/office/drawing/2014/main" id="{C9903EE0-E0DB-2F48-2753-4CE495EFD340}"/>
                  </a:ext>
                </a:extLst>
              </p:cNvPr>
              <p:cNvSpPr/>
              <p:nvPr/>
            </p:nvSpPr>
            <p:spPr bwMode="auto">
              <a:xfrm>
                <a:off x="1928788" y="4437951"/>
                <a:ext cx="139960" cy="13996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grpSp>
          <p:nvGrpSpPr>
            <p:cNvPr id="41" name="Group 40">
              <a:extLst>
                <a:ext uri="{FF2B5EF4-FFF2-40B4-BE49-F238E27FC236}">
                  <a16:creationId xmlns:a16="http://schemas.microsoft.com/office/drawing/2014/main" id="{0D111473-852A-E652-CC2E-25345E5CC2B4}"/>
                </a:ext>
              </a:extLst>
            </p:cNvPr>
            <p:cNvGrpSpPr/>
            <p:nvPr/>
          </p:nvGrpSpPr>
          <p:grpSpPr>
            <a:xfrm>
              <a:off x="581626" y="2322573"/>
              <a:ext cx="1474152" cy="646331"/>
              <a:chOff x="581626" y="2322573"/>
              <a:chExt cx="1474152" cy="646331"/>
            </a:xfrm>
          </p:grpSpPr>
          <p:sp>
            <p:nvSpPr>
              <p:cNvPr id="3" name="Text Placeholder 13">
                <a:extLst>
                  <a:ext uri="{FF2B5EF4-FFF2-40B4-BE49-F238E27FC236}">
                    <a16:creationId xmlns:a16="http://schemas.microsoft.com/office/drawing/2014/main" id="{D1C1D4EC-3AAE-B1C6-1BFD-51149D01B1D5}"/>
                  </a:ext>
                </a:extLst>
              </p:cNvPr>
              <p:cNvSpPr txBox="1">
                <a:spLocks/>
              </p:cNvSpPr>
              <p:nvPr/>
            </p:nvSpPr>
            <p:spPr>
              <a:xfrm>
                <a:off x="581626" y="2322573"/>
                <a:ext cx="1417320" cy="646331"/>
              </a:xfrm>
              <a:prstGeom prst="rect">
                <a:avLst/>
              </a:prstGeom>
              <a:noFill/>
            </p:spPr>
            <p:txBody>
              <a:bodyPr wrap="square">
                <a:spAutoFit/>
              </a:bodyPr>
              <a:lstStyle>
                <a:defPPr>
                  <a:defRPr lang="en-US"/>
                </a:defPPr>
                <a:lvl1pPr algn="ctr">
                  <a:defRPr>
                    <a:gradFill>
                      <a:gsLst>
                        <a:gs pos="0">
                          <a:schemeClr val="tx1"/>
                        </a:gs>
                        <a:gs pos="74000">
                          <a:schemeClr val="tx1"/>
                        </a:gs>
                      </a:gsLst>
                      <a:lin ang="10800000" scaled="1"/>
                    </a:gradFill>
                    <a:latin typeface="+mj-lt"/>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rPr>
                  <a:t>Davinci / Babbage</a:t>
                </a:r>
              </a:p>
            </p:txBody>
          </p:sp>
          <p:sp>
            <p:nvSpPr>
              <p:cNvPr id="15" name="Oval 14">
                <a:extLst>
                  <a:ext uri="{FF2B5EF4-FFF2-40B4-BE49-F238E27FC236}">
                    <a16:creationId xmlns:a16="http://schemas.microsoft.com/office/drawing/2014/main" id="{29B12A35-F379-C1C5-B9F1-9D739710D624}"/>
                  </a:ext>
                </a:extLst>
              </p:cNvPr>
              <p:cNvSpPr/>
              <p:nvPr/>
            </p:nvSpPr>
            <p:spPr bwMode="auto">
              <a:xfrm>
                <a:off x="1915818" y="2544980"/>
                <a:ext cx="139960" cy="13996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grpSp>
          <p:nvGrpSpPr>
            <p:cNvPr id="39" name="Group 38">
              <a:extLst>
                <a:ext uri="{FF2B5EF4-FFF2-40B4-BE49-F238E27FC236}">
                  <a16:creationId xmlns:a16="http://schemas.microsoft.com/office/drawing/2014/main" id="{2950D5E8-A94D-EBCD-501F-9B136EFFEFAF}"/>
                </a:ext>
              </a:extLst>
            </p:cNvPr>
            <p:cNvGrpSpPr/>
            <p:nvPr/>
          </p:nvGrpSpPr>
          <p:grpSpPr>
            <a:xfrm>
              <a:off x="3774828" y="5132510"/>
              <a:ext cx="1417320" cy="530878"/>
              <a:chOff x="3774828" y="5132510"/>
              <a:chExt cx="1417320" cy="530878"/>
            </a:xfrm>
          </p:grpSpPr>
          <p:sp>
            <p:nvSpPr>
              <p:cNvPr id="8" name="Text Placeholder 17">
                <a:extLst>
                  <a:ext uri="{FF2B5EF4-FFF2-40B4-BE49-F238E27FC236}">
                    <a16:creationId xmlns:a16="http://schemas.microsoft.com/office/drawing/2014/main" id="{42D67B8B-048A-C99B-AA03-45E0EB82A5C0}"/>
                  </a:ext>
                </a:extLst>
              </p:cNvPr>
              <p:cNvSpPr txBox="1">
                <a:spLocks/>
              </p:cNvSpPr>
              <p:nvPr/>
            </p:nvSpPr>
            <p:spPr>
              <a:xfrm>
                <a:off x="3774828" y="5294056"/>
                <a:ext cx="1417320" cy="369332"/>
              </a:xfrm>
              <a:prstGeom prst="rect">
                <a:avLst/>
              </a:prstGeom>
              <a:noFill/>
            </p:spPr>
            <p:txBody>
              <a:bodyPr wrap="square">
                <a:spAutoFit/>
              </a:bodyPr>
              <a:lstStyle>
                <a:defPPr>
                  <a:defRPr lang="en-US"/>
                </a:defPPr>
                <a:lvl1pPr algn="ctr">
                  <a:defRPr>
                    <a:gradFill>
                      <a:gsLst>
                        <a:gs pos="0">
                          <a:schemeClr val="tx1"/>
                        </a:gs>
                        <a:gs pos="74000">
                          <a:schemeClr val="tx1"/>
                        </a:gs>
                      </a:gsLst>
                      <a:lin ang="10800000" scaled="1"/>
                    </a:gradFill>
                    <a:latin typeface="+mj-lt"/>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rPr>
                  <a:t>Dalle3</a:t>
                </a:r>
              </a:p>
            </p:txBody>
          </p:sp>
          <p:sp>
            <p:nvSpPr>
              <p:cNvPr id="16" name="Oval 15">
                <a:extLst>
                  <a:ext uri="{FF2B5EF4-FFF2-40B4-BE49-F238E27FC236}">
                    <a16:creationId xmlns:a16="http://schemas.microsoft.com/office/drawing/2014/main" id="{355482FF-7B6C-2202-F314-E982305F8714}"/>
                  </a:ext>
                </a:extLst>
              </p:cNvPr>
              <p:cNvSpPr/>
              <p:nvPr/>
            </p:nvSpPr>
            <p:spPr bwMode="auto">
              <a:xfrm>
                <a:off x="4197207" y="5132510"/>
                <a:ext cx="139960" cy="13996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endParaRPr>
              </a:p>
            </p:txBody>
          </p:sp>
        </p:grpSp>
        <p:sp>
          <p:nvSpPr>
            <p:cNvPr id="17" name="TextBox 16">
              <a:extLst>
                <a:ext uri="{FF2B5EF4-FFF2-40B4-BE49-F238E27FC236}">
                  <a16:creationId xmlns:a16="http://schemas.microsoft.com/office/drawing/2014/main" id="{A2BA1875-D808-F6D6-260E-C8B7196BDC08}"/>
                </a:ext>
              </a:extLst>
            </p:cNvPr>
            <p:cNvSpPr txBox="1"/>
            <p:nvPr/>
          </p:nvSpPr>
          <p:spPr>
            <a:xfrm>
              <a:off x="2415874" y="2881948"/>
              <a:ext cx="225763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gradFill>
                    <a:gsLst>
                      <a:gs pos="0">
                        <a:srgbClr val="0078D3"/>
                      </a:gs>
                      <a:gs pos="100000">
                        <a:srgbClr val="BE58C8"/>
                      </a:gs>
                    </a:gsLst>
                    <a:lin ang="2700000" scaled="0"/>
                  </a:gradFill>
                  <a:effectLst/>
                  <a:uLnTx/>
                  <a:uFillTx/>
                  <a:latin typeface="Segoe UI Semibold"/>
                  <a:ea typeface="+mn-ea"/>
                  <a:cs typeface="Segoe UI Semibold" panose="020B0702040204020203" pitchFamily="34" charset="0"/>
                </a:rPr>
                <a:t>OpenAI</a:t>
              </a:r>
              <a:r>
                <a:rPr kumimoji="0" lang="en-US" sz="2800" b="0" i="0" u="none" strike="noStrike" kern="1200" cap="none" spc="0" normalizeH="0" baseline="0" noProof="0" dirty="0">
                  <a:ln>
                    <a:noFill/>
                  </a:ln>
                  <a:gradFill>
                    <a:gsLst>
                      <a:gs pos="0">
                        <a:srgbClr val="0078D3"/>
                      </a:gs>
                      <a:gs pos="100000">
                        <a:srgbClr val="BE58C8"/>
                      </a:gs>
                    </a:gsLst>
                    <a:lin ang="2700000" scaled="0"/>
                  </a:gradFill>
                  <a:effectLst/>
                  <a:uLnTx/>
                  <a:uFillTx/>
                  <a:latin typeface="Segoe UI Semibold"/>
                  <a:ea typeface="+mn-ea"/>
                  <a:cs typeface="Segoe UI Semibold" panose="020B0702040204020203" pitchFamily="34" charset="0"/>
                </a:rPr>
                <a:t> Models</a:t>
              </a:r>
            </a:p>
          </p:txBody>
        </p:sp>
      </p:grpSp>
      <p:sp>
        <p:nvSpPr>
          <p:cNvPr id="30" name="TextBox 29">
            <a:extLst>
              <a:ext uri="{FF2B5EF4-FFF2-40B4-BE49-F238E27FC236}">
                <a16:creationId xmlns:a16="http://schemas.microsoft.com/office/drawing/2014/main" id="{5EC2B5CB-BBCB-2B33-0DD0-2AC1B91EB42C}"/>
              </a:ext>
            </a:extLst>
          </p:cNvPr>
          <p:cNvSpPr txBox="1"/>
          <p:nvPr/>
        </p:nvSpPr>
        <p:spPr>
          <a:xfrm>
            <a:off x="8188726" y="1138188"/>
            <a:ext cx="306681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gradFill>
                  <a:gsLst>
                    <a:gs pos="0">
                      <a:srgbClr val="0078D3"/>
                    </a:gs>
                    <a:gs pos="100000">
                      <a:srgbClr val="0091E5"/>
                    </a:gs>
                  </a:gsLst>
                  <a:lin ang="2700000" scaled="0"/>
                </a:gradFill>
                <a:effectLst/>
                <a:uLnTx/>
                <a:uFillTx/>
                <a:latin typeface="Segoe UI Semibold"/>
                <a:ea typeface="+mn-ea"/>
                <a:cs typeface="Segoe UI Semibold" panose="020B0702040204020203" pitchFamily="34" charset="0"/>
              </a:rPr>
              <a:t>Open</a:t>
            </a:r>
            <a:r>
              <a:rPr kumimoji="0" lang="en-US" sz="2400" b="0" i="0" u="none" strike="noStrike" kern="1200" cap="none" spc="0" normalizeH="0" noProof="0" dirty="0">
                <a:ln>
                  <a:noFill/>
                </a:ln>
                <a:gradFill>
                  <a:gsLst>
                    <a:gs pos="0">
                      <a:srgbClr val="0078D3"/>
                    </a:gs>
                    <a:gs pos="100000">
                      <a:srgbClr val="0091E5"/>
                    </a:gs>
                  </a:gsLst>
                  <a:lin ang="2700000" scaled="0"/>
                </a:gradFill>
                <a:effectLst/>
                <a:uLnTx/>
                <a:uFillTx/>
                <a:latin typeface="Segoe UI Semibold"/>
                <a:ea typeface="+mn-ea"/>
                <a:cs typeface="Segoe UI Semibold" panose="020B0702040204020203" pitchFamily="34" charset="0"/>
              </a:rPr>
              <a:t> Source Models</a:t>
            </a:r>
            <a:endParaRPr kumimoji="0" lang="en-US" sz="2400" b="0" i="0" u="none" strike="noStrike" kern="1200" cap="none" spc="0" normalizeH="0" baseline="0" noProof="0" dirty="0">
              <a:ln>
                <a:noFill/>
              </a:ln>
              <a:gradFill>
                <a:gsLst>
                  <a:gs pos="0">
                    <a:srgbClr val="0078D3"/>
                  </a:gs>
                  <a:gs pos="100000">
                    <a:srgbClr val="0091E5"/>
                  </a:gs>
                </a:gsLst>
                <a:lin ang="2700000" scaled="0"/>
              </a:gradFill>
              <a:effectLst/>
              <a:uLnTx/>
              <a:uFillTx/>
              <a:latin typeface="Segoe UI Semibold"/>
              <a:ea typeface="+mn-ea"/>
              <a:cs typeface="Segoe UI Semibold" panose="020B0702040204020203" pitchFamily="34" charset="0"/>
            </a:endParaRPr>
          </a:p>
        </p:txBody>
      </p:sp>
      <p:sp>
        <p:nvSpPr>
          <p:cNvPr id="19" name="Text Placeholder 1">
            <a:extLst>
              <a:ext uri="{FF2B5EF4-FFF2-40B4-BE49-F238E27FC236}">
                <a16:creationId xmlns:a16="http://schemas.microsoft.com/office/drawing/2014/main" id="{B107513F-F824-5475-4EB5-9926541E7230}"/>
              </a:ext>
            </a:extLst>
          </p:cNvPr>
          <p:cNvSpPr txBox="1">
            <a:spLocks/>
          </p:cNvSpPr>
          <p:nvPr/>
        </p:nvSpPr>
        <p:spPr>
          <a:xfrm>
            <a:off x="9000212" y="2180697"/>
            <a:ext cx="2551939" cy="430887"/>
          </a:xfrm>
          <a:prstGeom prst="rect">
            <a:avLst/>
          </a:prstGeom>
          <a:noFill/>
        </p:spPr>
        <p:txBody>
          <a:bodyPr wrap="square" lIns="0" tIns="0" rIns="0" bIns="0">
            <a:spAutoFit/>
          </a:bodyPr>
          <a:lstStyle>
            <a:defPPr>
              <a:defRPr lang="en-US"/>
            </a:defPPr>
            <a:lvl1pPr algn="ctr">
              <a:defRPr sz="1600">
                <a:gradFill>
                  <a:gsLst>
                    <a:gs pos="0">
                      <a:schemeClr val="tx1"/>
                    </a:gs>
                    <a:gs pos="74000">
                      <a:schemeClr val="tx1"/>
                    </a:gs>
                  </a:gsLst>
                  <a:lin ang="10800000" scaled="1"/>
                </a:gradFill>
                <a:latin typeface="+mj-lt"/>
                <a:cs typeface="Segoe UI" panose="020B0502040204020203" pitchFamily="34"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rPr>
              <a:t>Llama</a:t>
            </a:r>
            <a:r>
              <a:rPr kumimoji="0" lang="en-GB" sz="2800" b="0" i="0" u="none" strike="noStrike" kern="1200" cap="none" spc="0" normalizeH="0" noProof="0" dirty="0">
                <a:ln>
                  <a:noFill/>
                </a:ln>
                <a:solidFill>
                  <a:srgbClr val="000000"/>
                </a:solidFill>
                <a:effectLst/>
                <a:uLnTx/>
                <a:uFillTx/>
                <a:latin typeface="Segoe UI Semibold"/>
                <a:ea typeface="+mn-ea"/>
                <a:cs typeface="Segoe UI" panose="020B0502040204020203" pitchFamily="34" charset="0"/>
              </a:rPr>
              <a:t> 2</a:t>
            </a:r>
            <a:endParaRPr kumimoji="0" lang="en-GB" sz="2800" b="0"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endParaRPr>
          </a:p>
        </p:txBody>
      </p:sp>
      <p:sp>
        <p:nvSpPr>
          <p:cNvPr id="28" name="Text Placeholder 2">
            <a:extLst>
              <a:ext uri="{FF2B5EF4-FFF2-40B4-BE49-F238E27FC236}">
                <a16:creationId xmlns:a16="http://schemas.microsoft.com/office/drawing/2014/main" id="{D454B478-94F3-49C1-A5C2-68EB797E5FB8}"/>
              </a:ext>
            </a:extLst>
          </p:cNvPr>
          <p:cNvSpPr txBox="1">
            <a:spLocks/>
          </p:cNvSpPr>
          <p:nvPr/>
        </p:nvSpPr>
        <p:spPr>
          <a:xfrm>
            <a:off x="9100500" y="3009899"/>
            <a:ext cx="2551939" cy="430887"/>
          </a:xfrm>
          <a:prstGeom prst="rect">
            <a:avLst/>
          </a:prstGeom>
          <a:noFill/>
        </p:spPr>
        <p:txBody>
          <a:bodyPr wrap="square" lIns="0" tIns="0" rIns="0" bIns="0">
            <a:spAutoFit/>
          </a:bodyPr>
          <a:lstStyle>
            <a:defPPr>
              <a:defRPr lang="en-US"/>
            </a:defPPr>
            <a:lvl1pPr algn="ctr">
              <a:defRPr sz="1600">
                <a:gradFill>
                  <a:gsLst>
                    <a:gs pos="0">
                      <a:schemeClr val="tx1"/>
                    </a:gs>
                    <a:gs pos="74000">
                      <a:schemeClr val="tx1"/>
                    </a:gs>
                  </a:gsLst>
                  <a:lin ang="10800000" scaled="1"/>
                </a:gradFill>
                <a:latin typeface="+mj-lt"/>
                <a:cs typeface="Segoe UI" panose="020B0502040204020203" pitchFamily="34"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rPr>
              <a:t>Falcon</a:t>
            </a:r>
            <a:r>
              <a:rPr kumimoji="0" lang="en-GB" sz="2800" b="0" i="0" u="none" strike="noStrike" kern="1200" cap="none" spc="0" normalizeH="0" noProof="0" dirty="0">
                <a:ln>
                  <a:noFill/>
                </a:ln>
                <a:solidFill>
                  <a:srgbClr val="000000"/>
                </a:solidFill>
                <a:effectLst/>
                <a:uLnTx/>
                <a:uFillTx/>
                <a:latin typeface="Segoe UI Semibold"/>
                <a:ea typeface="+mn-ea"/>
                <a:cs typeface="Segoe UI" panose="020B0502040204020203" pitchFamily="34" charset="0"/>
              </a:rPr>
              <a:t> </a:t>
            </a:r>
            <a:endParaRPr kumimoji="0" lang="en-GB" sz="2800" b="0"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endParaRPr>
          </a:p>
        </p:txBody>
      </p:sp>
      <p:sp>
        <p:nvSpPr>
          <p:cNvPr id="25" name="Text Placeholder 4">
            <a:extLst>
              <a:ext uri="{FF2B5EF4-FFF2-40B4-BE49-F238E27FC236}">
                <a16:creationId xmlns:a16="http://schemas.microsoft.com/office/drawing/2014/main" id="{7AC49C1B-B1F8-87C9-2472-FFCB31FFFC69}"/>
              </a:ext>
            </a:extLst>
          </p:cNvPr>
          <p:cNvSpPr txBox="1">
            <a:spLocks/>
          </p:cNvSpPr>
          <p:nvPr/>
        </p:nvSpPr>
        <p:spPr>
          <a:xfrm>
            <a:off x="9000211" y="3815530"/>
            <a:ext cx="2551939" cy="430887"/>
          </a:xfrm>
          <a:prstGeom prst="rect">
            <a:avLst/>
          </a:prstGeom>
          <a:noFill/>
        </p:spPr>
        <p:txBody>
          <a:bodyPr wrap="square" lIns="0" tIns="0" rIns="0" bIns="0">
            <a:spAutoFit/>
          </a:bodyPr>
          <a:lstStyle>
            <a:defPPr>
              <a:defRPr lang="en-US"/>
            </a:defPPr>
            <a:lvl1pPr algn="ctr">
              <a:defRPr sz="1600">
                <a:gradFill>
                  <a:gsLst>
                    <a:gs pos="0">
                      <a:schemeClr val="tx1"/>
                    </a:gs>
                    <a:gs pos="74000">
                      <a:schemeClr val="tx1"/>
                    </a:gs>
                  </a:gsLst>
                  <a:lin ang="10800000" scaled="1"/>
                </a:gradFill>
                <a:latin typeface="+mj-lt"/>
                <a:cs typeface="Segoe UI" panose="020B0502040204020203" pitchFamily="34"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rPr>
              <a:t>Dolly</a:t>
            </a:r>
            <a:r>
              <a:rPr kumimoji="0" lang="en-US" sz="2800" b="0" i="0" u="none" strike="noStrike" kern="1200" cap="none" spc="0" normalizeH="0" noProof="0" dirty="0">
                <a:ln>
                  <a:noFill/>
                </a:ln>
                <a:solidFill>
                  <a:srgbClr val="000000"/>
                </a:solidFill>
                <a:effectLst/>
                <a:uLnTx/>
                <a:uFillTx/>
                <a:latin typeface="Segoe UI Semibold"/>
                <a:ea typeface="+mn-ea"/>
                <a:cs typeface="Segoe UI" panose="020B0502040204020203" pitchFamily="34" charset="0"/>
              </a:rPr>
              <a:t> v2</a:t>
            </a:r>
            <a:endParaRPr kumimoji="0" lang="en-US" sz="2800" b="0"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endParaRPr>
          </a:p>
        </p:txBody>
      </p:sp>
      <p:sp>
        <p:nvSpPr>
          <p:cNvPr id="22" name="Text Placeholder 5">
            <a:extLst>
              <a:ext uri="{FF2B5EF4-FFF2-40B4-BE49-F238E27FC236}">
                <a16:creationId xmlns:a16="http://schemas.microsoft.com/office/drawing/2014/main" id="{C8E7464B-A6E3-1F52-C69B-6AC6A93643FB}"/>
              </a:ext>
            </a:extLst>
          </p:cNvPr>
          <p:cNvSpPr txBox="1">
            <a:spLocks/>
          </p:cNvSpPr>
          <p:nvPr/>
        </p:nvSpPr>
        <p:spPr>
          <a:xfrm>
            <a:off x="9068998" y="4650799"/>
            <a:ext cx="2551939" cy="430887"/>
          </a:xfrm>
          <a:prstGeom prst="rect">
            <a:avLst/>
          </a:prstGeom>
          <a:noFill/>
        </p:spPr>
        <p:txBody>
          <a:bodyPr wrap="square" lIns="0" tIns="0" rIns="0" bIns="0">
            <a:spAutoFit/>
          </a:bodyPr>
          <a:lstStyle>
            <a:defPPr>
              <a:defRPr lang="en-US"/>
            </a:defPPr>
            <a:lvl1pPr algn="ctr">
              <a:defRPr sz="1600">
                <a:gradFill>
                  <a:gsLst>
                    <a:gs pos="0">
                      <a:schemeClr val="tx1"/>
                    </a:gs>
                    <a:gs pos="74000">
                      <a:schemeClr val="tx1"/>
                    </a:gs>
                  </a:gsLst>
                  <a:lin ang="10800000" scaled="1"/>
                </a:gradFill>
                <a:latin typeface="+mj-lt"/>
                <a:cs typeface="Segoe UI" panose="020B0502040204020203" pitchFamily="34"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rPr>
              <a:t>Mistral</a:t>
            </a:r>
          </a:p>
        </p:txBody>
      </p:sp>
      <p:sp>
        <p:nvSpPr>
          <p:cNvPr id="26" name="TextBox 25">
            <a:extLst>
              <a:ext uri="{FF2B5EF4-FFF2-40B4-BE49-F238E27FC236}">
                <a16:creationId xmlns:a16="http://schemas.microsoft.com/office/drawing/2014/main" id="{5EA13FE0-4A35-FFA5-3B9C-9B700CA07637}"/>
              </a:ext>
            </a:extLst>
          </p:cNvPr>
          <p:cNvSpPr txBox="1"/>
          <p:nvPr/>
        </p:nvSpPr>
        <p:spPr>
          <a:xfrm>
            <a:off x="988026" y="-381883"/>
            <a:ext cx="6790266" cy="1200329"/>
          </a:xfrm>
          <a:prstGeom prst="rect">
            <a:avLst/>
          </a:prstGeom>
          <a:noFill/>
        </p:spPr>
        <p:txBody>
          <a:bodyPr wrap="square">
            <a:spAutoFit/>
          </a:bodyPr>
          <a:lstStyle/>
          <a:p>
            <a:r>
              <a:rPr lang="en-US" sz="3600" dirty="0">
                <a:solidFill>
                  <a:schemeClr val="bg2"/>
                </a:solidFill>
              </a:rPr>
              <a:t>	</a:t>
            </a:r>
            <a:br>
              <a:rPr lang="en-US" sz="3600" dirty="0">
                <a:gradFill flip="none" rotWithShape="1">
                  <a:gsLst>
                    <a:gs pos="0">
                      <a:schemeClr val="accent2"/>
                    </a:gs>
                    <a:gs pos="100000">
                      <a:schemeClr val="accent4"/>
                    </a:gs>
                  </a:gsLst>
                  <a:path path="circle">
                    <a:fillToRect l="50000" t="130000" r="50000" b="-30000"/>
                  </a:path>
                  <a:tileRect/>
                </a:gradFill>
              </a:rPr>
            </a:br>
            <a:r>
              <a:rPr lang="en-US" sz="3600" dirty="0">
                <a:gradFill flip="none" rotWithShape="1">
                  <a:gsLst>
                    <a:gs pos="0">
                      <a:schemeClr val="accent2"/>
                    </a:gs>
                    <a:gs pos="100000">
                      <a:schemeClr val="accent4"/>
                    </a:gs>
                  </a:gsLst>
                  <a:path path="circle">
                    <a:fillToRect l="50000" t="130000" r="50000" b="-30000"/>
                  </a:path>
                  <a:tileRect/>
                </a:gradFill>
              </a:rPr>
              <a:t>Large Language Models (LLMs)</a:t>
            </a:r>
            <a:endParaRPr lang="en-SE" sz="3600" dirty="0"/>
          </a:p>
        </p:txBody>
      </p:sp>
      <p:sp>
        <p:nvSpPr>
          <p:cNvPr id="5" name="Oval 4">
            <a:extLst>
              <a:ext uri="{FF2B5EF4-FFF2-40B4-BE49-F238E27FC236}">
                <a16:creationId xmlns:a16="http://schemas.microsoft.com/office/drawing/2014/main" id="{23826564-8B39-2B59-9DB5-418FC8CD86FC}"/>
              </a:ext>
            </a:extLst>
          </p:cNvPr>
          <p:cNvSpPr/>
          <p:nvPr/>
        </p:nvSpPr>
        <p:spPr bwMode="auto">
          <a:xfrm>
            <a:off x="2713369" y="5143508"/>
            <a:ext cx="139960" cy="13996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23" name="Text Placeholder 17">
            <a:extLst>
              <a:ext uri="{FF2B5EF4-FFF2-40B4-BE49-F238E27FC236}">
                <a16:creationId xmlns:a16="http://schemas.microsoft.com/office/drawing/2014/main" id="{B2C1523C-CCB5-BF44-CAF0-598106127BF1}"/>
              </a:ext>
            </a:extLst>
          </p:cNvPr>
          <p:cNvSpPr txBox="1">
            <a:spLocks/>
          </p:cNvSpPr>
          <p:nvPr/>
        </p:nvSpPr>
        <p:spPr>
          <a:xfrm>
            <a:off x="1910503" y="5360747"/>
            <a:ext cx="1417320" cy="369332"/>
          </a:xfrm>
          <a:prstGeom prst="rect">
            <a:avLst/>
          </a:prstGeom>
          <a:noFill/>
        </p:spPr>
        <p:txBody>
          <a:bodyPr wrap="square">
            <a:spAutoFit/>
          </a:bodyPr>
          <a:lstStyle>
            <a:defPPr>
              <a:defRPr lang="en-US"/>
            </a:defPPr>
            <a:lvl1pPr algn="ctr">
              <a:defRPr>
                <a:gradFill>
                  <a:gsLst>
                    <a:gs pos="0">
                      <a:schemeClr val="tx1"/>
                    </a:gs>
                    <a:gs pos="74000">
                      <a:schemeClr val="tx1"/>
                    </a:gs>
                  </a:gsLst>
                  <a:lin ang="10800000" scaled="1"/>
                </a:gradFill>
                <a:latin typeface="+mj-lt"/>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rPr>
              <a:t>Whisper</a:t>
            </a:r>
          </a:p>
        </p:txBody>
      </p:sp>
    </p:spTree>
    <p:extLst>
      <p:ext uri="{BB962C8B-B14F-4D97-AF65-F5344CB8AC3E}">
        <p14:creationId xmlns:p14="http://schemas.microsoft.com/office/powerpoint/2010/main" val="123244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42" presetClass="path" presetSubtype="0" decel="100000" fill="hold" nodeType="withEffect">
                                  <p:stCondLst>
                                    <p:cond delay="0"/>
                                  </p:stCondLst>
                                  <p:childTnLst>
                                    <p:animMotion origin="layout" path="M 1.45833E-6 -3.7037E-6 L 1.45833E-6 0.04352 " pathEditMode="relative" rAng="0" ptsTypes="AA">
                                      <p:cBhvr>
                                        <p:cTn id="9" dur="600" spd="-100000" fill="hold"/>
                                        <p:tgtEl>
                                          <p:spTgt spid="42"/>
                                        </p:tgtEl>
                                        <p:attrNameLst>
                                          <p:attrName>ppt_x</p:attrName>
                                          <p:attrName>ppt_y</p:attrName>
                                        </p:attrNameLst>
                                      </p:cBhvr>
                                      <p:rCtr x="0" y="2176"/>
                                    </p:animMotion>
                                  </p:childTnLst>
                                </p:cTn>
                              </p:par>
                            </p:childTnLst>
                          </p:cTn>
                        </p:par>
                        <p:par>
                          <p:cTn id="10" fill="hold">
                            <p:stCondLst>
                              <p:cond delay="6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 grpId="0"/>
      <p:bldP spid="19" grpId="0"/>
      <p:bldP spid="28" grpId="0"/>
      <p:bldP spid="25" grpId="0"/>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lack Template">
  <a:themeElements>
    <a:clrScheme name="TS_20_Blue on Black">
      <a:dk1>
        <a:srgbClr val="000000"/>
      </a:dk1>
      <a:lt1>
        <a:srgbClr val="FFFFFF"/>
      </a:lt1>
      <a:dk2>
        <a:srgbClr val="243A5E"/>
      </a:dk2>
      <a:lt2>
        <a:srgbClr val="E6E6E6"/>
      </a:lt2>
      <a:accent1>
        <a:srgbClr val="50E6FF"/>
      </a:accent1>
      <a:accent2>
        <a:srgbClr val="0078D4"/>
      </a:accent2>
      <a:accent3>
        <a:srgbClr val="243A5E"/>
      </a:accent3>
      <a:accent4>
        <a:srgbClr val="30E5D0"/>
      </a:accent4>
      <a:accent5>
        <a:srgbClr val="00857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BLACK Microsoft template BLUE Accent_10-20.potx" id="{936FC27D-29D7-439A-9712-BFAF6C362AAB}" vid="{D99BA823-0B64-4A5D-8684-9480EA3FB95C}"/>
    </a:ext>
  </a:extLst>
</a:theme>
</file>

<file path=ppt/theme/theme2.xml><?xml version="1.0" encoding="utf-8"?>
<a:theme xmlns:a="http://schemas.openxmlformats.org/drawingml/2006/main" name="3_Black Template">
  <a:themeElements>
    <a:clrScheme name="MSFT">
      <a:dk1>
        <a:srgbClr val="000000"/>
      </a:dk1>
      <a:lt1>
        <a:srgbClr val="FFFFFF"/>
      </a:lt1>
      <a:dk2>
        <a:srgbClr val="5E5E5E"/>
      </a:dk2>
      <a:lt2>
        <a:srgbClr val="E6E6E6"/>
      </a:lt2>
      <a:accent1>
        <a:srgbClr val="0078D3"/>
      </a:accent1>
      <a:accent2>
        <a:srgbClr val="0091E5"/>
      </a:accent2>
      <a:accent3>
        <a:srgbClr val="9187E6"/>
      </a:accent3>
      <a:accent4>
        <a:srgbClr val="BE58C8"/>
      </a:accent4>
      <a:accent5>
        <a:srgbClr val="000000"/>
      </a:accent5>
      <a:accent6>
        <a:srgbClr val="000000"/>
      </a:accent6>
      <a:hlink>
        <a:srgbClr val="0078D3"/>
      </a:hlink>
      <a:folHlink>
        <a:srgbClr val="9187E6"/>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78D3">
            <a:alpha val="62000"/>
          </a:srgbClr>
        </a:solidFill>
        <a:ln w="12700">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a:solidFill>
              <a:srgbClr val="000000"/>
            </a:solidFill>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CIO_Connections_16-9_Template" id="{6C8FA419-2AAC-A34A-97C0-3DCAB34170DC}" vid="{0D390DF1-26D7-B749-9D7B-A332EB6ADBBD}"/>
    </a:ext>
  </a:extLst>
</a:theme>
</file>

<file path=ppt/theme/theme3.xml><?xml version="1.0" encoding="utf-8"?>
<a:theme xmlns:a="http://schemas.openxmlformats.org/drawingml/2006/main" name="4_Black Template">
  <a:themeElements>
    <a:clrScheme name="MSFT">
      <a:dk1>
        <a:srgbClr val="000000"/>
      </a:dk1>
      <a:lt1>
        <a:srgbClr val="FFFFFF"/>
      </a:lt1>
      <a:dk2>
        <a:srgbClr val="5E5E5E"/>
      </a:dk2>
      <a:lt2>
        <a:srgbClr val="E6E6E6"/>
      </a:lt2>
      <a:accent1>
        <a:srgbClr val="0078D3"/>
      </a:accent1>
      <a:accent2>
        <a:srgbClr val="0091E5"/>
      </a:accent2>
      <a:accent3>
        <a:srgbClr val="9187E6"/>
      </a:accent3>
      <a:accent4>
        <a:srgbClr val="BE58C8"/>
      </a:accent4>
      <a:accent5>
        <a:srgbClr val="000000"/>
      </a:accent5>
      <a:accent6>
        <a:srgbClr val="000000"/>
      </a:accent6>
      <a:hlink>
        <a:srgbClr val="0078D3"/>
      </a:hlink>
      <a:folHlink>
        <a:srgbClr val="9187E6"/>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78D3">
            <a:alpha val="62000"/>
          </a:srgbClr>
        </a:solidFill>
        <a:ln w="12700">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a:solidFill>
              <a:srgbClr val="000000"/>
            </a:solidFill>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CIO_Connections_16-9_Template" id="{6C8FA419-2AAC-A34A-97C0-3DCAB34170DC}" vid="{0D390DF1-26D7-B749-9D7B-A332EB6ADBB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86D235E0236944CB2D0154C00AD9253" ma:contentTypeVersion="26" ma:contentTypeDescription="Create a new document." ma:contentTypeScope="" ma:versionID="41aa48f0d0fcd022d15edc1db881b801">
  <xsd:schema xmlns:xsd="http://www.w3.org/2001/XMLSchema" xmlns:xs="http://www.w3.org/2001/XMLSchema" xmlns:p="http://schemas.microsoft.com/office/2006/metadata/properties" xmlns:ns1="http://schemas.microsoft.com/sharepoint/v3" xmlns:ns2="07c5dfa0-33a3-47dd-bfb7-87fb96739115" xmlns:ns3="b1c3d6fc-5689-40cc-899d-3b916b4ff5bf" xmlns:ns4="230e9df3-be65-4c73-a93b-d1236ebd677e" targetNamespace="http://schemas.microsoft.com/office/2006/metadata/properties" ma:root="true" ma:fieldsID="ad11de25f3f36b6e7a16ba6e6aa81921" ns1:_="" ns2:_="" ns3:_="" ns4:_="">
    <xsd:import namespace="http://schemas.microsoft.com/sharepoint/v3"/>
    <xsd:import namespace="07c5dfa0-33a3-47dd-bfb7-87fb96739115"/>
    <xsd:import namespace="b1c3d6fc-5689-40cc-899d-3b916b4ff5bf"/>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Status" minOccurs="0"/>
                <xsd:element ref="ns1:_ip_UnifiedCompliancePolicyProperties" minOccurs="0"/>
                <xsd:element ref="ns1:_ip_UnifiedCompliancePolicyUIAction" minOccurs="0"/>
                <xsd:element ref="ns2:MediaLengthInSeconds" minOccurs="0"/>
                <xsd:element ref="ns2:lcf76f155ced4ddcb4097134ff3c332f" minOccurs="0"/>
                <xsd:element ref="ns4:TaxCatchAll" minOccurs="0"/>
                <xsd:element ref="ns2:Date" minOccurs="0"/>
                <xsd:element ref="ns2:Time" minOccurs="0"/>
                <xsd:element ref="ns2:test" minOccurs="0"/>
                <xsd:element ref="ns2:MediaServiceLocation"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7c5dfa0-33a3-47dd-bfb7-87fb967391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Status" ma:index="18" nillable="true" ma:displayName="Status" ma:format="Dropdown" ma:internalName="Status">
      <xsd:simpleType>
        <xsd:restriction base="dms:Text">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Date" ma:index="25" nillable="true" ma:displayName="Date" ma:format="DateOnly" ma:internalName="Date">
      <xsd:simpleType>
        <xsd:restriction base="dms:DateTime"/>
      </xsd:simpleType>
    </xsd:element>
    <xsd:element name="Time" ma:index="26" nillable="true" ma:displayName="Time" ma:format="DateTime" ma:internalName="Time">
      <xsd:simpleType>
        <xsd:restriction base="dms:DateTime"/>
      </xsd:simpleType>
    </xsd:element>
    <xsd:element name="test" ma:index="27" nillable="true" ma:displayName="test" ma:format="DateOnly" ma:internalName="test">
      <xsd:simpleType>
        <xsd:restriction base="dms:DateTime"/>
      </xsd:simpleType>
    </xsd:element>
    <xsd:element name="MediaServiceLocation" ma:index="28" nillable="true" ma:displayName="Location" ma:internalName="MediaServiceLocation"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c3d6fc-5689-40cc-899d-3b916b4ff5b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1603ea5b-56ba-41f6-bada-27c0bbbe9ac1}" ma:internalName="TaxCatchAll" ma:showField="CatchAllData" ma:web="b1c3d6fc-5689-40cc-899d-3b916b4ff5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30e9df3-be65-4c73-a93b-d1236ebd677e" xsi:nil="true"/>
    <lcf76f155ced4ddcb4097134ff3c332f xmlns="07c5dfa0-33a3-47dd-bfb7-87fb96739115">
      <Terms xmlns="http://schemas.microsoft.com/office/infopath/2007/PartnerControls"/>
    </lcf76f155ced4ddcb4097134ff3c332f>
    <MediaServiceKeyPoints xmlns="07c5dfa0-33a3-47dd-bfb7-87fb96739115" xsi:nil="true"/>
    <test xmlns="07c5dfa0-33a3-47dd-bfb7-87fb96739115" xsi:nil="true"/>
    <Time xmlns="07c5dfa0-33a3-47dd-bfb7-87fb96739115" xsi:nil="true"/>
    <Status xmlns="07c5dfa0-33a3-47dd-bfb7-87fb96739115" xsi:nil="true"/>
    <Date xmlns="07c5dfa0-33a3-47dd-bfb7-87fb96739115" xsi:nil="true"/>
  </documentManagement>
</p:properties>
</file>

<file path=customXml/itemProps1.xml><?xml version="1.0" encoding="utf-8"?>
<ds:datastoreItem xmlns:ds="http://schemas.openxmlformats.org/officeDocument/2006/customXml" ds:itemID="{99088D4A-C085-43B0-B72B-13C61A5A9F58}">
  <ds:schemaRefs>
    <ds:schemaRef ds:uri="http://schemas.microsoft.com/sharepoint/v3/contenttype/forms"/>
  </ds:schemaRefs>
</ds:datastoreItem>
</file>

<file path=customXml/itemProps2.xml><?xml version="1.0" encoding="utf-8"?>
<ds:datastoreItem xmlns:ds="http://schemas.openxmlformats.org/officeDocument/2006/customXml" ds:itemID="{D0397786-8D4A-4E3B-B57D-14C73A507004}">
  <ds:schemaRefs>
    <ds:schemaRef ds:uri="07c5dfa0-33a3-47dd-bfb7-87fb96739115"/>
    <ds:schemaRef ds:uri="230e9df3-be65-4c73-a93b-d1236ebd677e"/>
    <ds:schemaRef ds:uri="b1c3d6fc-5689-40cc-899d-3b916b4ff5b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EF0BCA3-B07E-4394-BE93-01C2DF4020E5}">
  <ds:schemaRefs>
    <ds:schemaRef ds:uri="07c5dfa0-33a3-47dd-bfb7-87fb96739115"/>
    <ds:schemaRef ds:uri="230e9df3-be65-4c73-a93b-d1236ebd677e"/>
    <ds:schemaRef ds:uri="b1c3d6fc-5689-40cc-899d-3b916b4ff5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 2013 - 2022</Template>
  <TotalTime>3333</TotalTime>
  <Words>2014</Words>
  <Application>Microsoft Macintosh PowerPoint</Application>
  <PresentationFormat>Widescreen</PresentationFormat>
  <Paragraphs>362</Paragraphs>
  <Slides>50</Slides>
  <Notes>46</Notes>
  <HiddenSlides>2</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50</vt:i4>
      </vt:variant>
    </vt:vector>
  </HeadingPairs>
  <TitlesOfParts>
    <vt:vector size="66" baseType="lpstr">
      <vt:lpstr>-apple-system</vt:lpstr>
      <vt:lpstr>Aptos</vt:lpstr>
      <vt:lpstr>Arial</vt:lpstr>
      <vt:lpstr>Calibri</vt:lpstr>
      <vt:lpstr>Consolas</vt:lpstr>
      <vt:lpstr>Segoe UI</vt:lpstr>
      <vt:lpstr>Segoe UI Light</vt:lpstr>
      <vt:lpstr>Segoe UI Semibold</vt:lpstr>
      <vt:lpstr>Segoe UI Variable Display</vt:lpstr>
      <vt:lpstr>Segoe UI Variable Display Semibold</vt:lpstr>
      <vt:lpstr>Segoe UI Variable Text</vt:lpstr>
      <vt:lpstr>Wingdings</vt:lpstr>
      <vt:lpstr>Black Template</vt:lpstr>
      <vt:lpstr>3_Black Template</vt:lpstr>
      <vt:lpstr>4_Black Template</vt:lpstr>
      <vt:lpstr>think-cell Slide</vt:lpstr>
      <vt:lpstr>Azure AI Content Safety L300 Deck</vt:lpstr>
      <vt:lpstr>Generative AI Bootcamp </vt:lpstr>
      <vt:lpstr>Learning Goals For Today’s Bootcamp </vt:lpstr>
      <vt:lpstr>PowerPoint Presentation</vt:lpstr>
      <vt:lpstr>PowerPoint Presentation</vt:lpstr>
      <vt:lpstr>Who am I? </vt:lpstr>
      <vt:lpstr>Who are you? </vt:lpstr>
      <vt:lpstr>Generative AI Foundations</vt:lpstr>
      <vt:lpstr>PowerPoint Presentation</vt:lpstr>
      <vt:lpstr>Understanding the Difference </vt:lpstr>
      <vt:lpstr>Understanding the Difference </vt:lpstr>
      <vt:lpstr>Understanding the Difference </vt:lpstr>
      <vt:lpstr>Exploring the Models</vt:lpstr>
      <vt:lpstr>Exploring the Models</vt:lpstr>
      <vt:lpstr>Exploring the Models</vt:lpstr>
      <vt:lpstr>Comparing Models </vt:lpstr>
      <vt:lpstr>Improving Results </vt:lpstr>
      <vt:lpstr>PowerPoint Presentation</vt:lpstr>
      <vt:lpstr>Tools Available to Build with Generative AI</vt:lpstr>
      <vt:lpstr>Generative AI Applications  Common Use Cases </vt:lpstr>
      <vt:lpstr>Text Applications </vt:lpstr>
      <vt:lpstr>  Prompt Engineering </vt:lpstr>
      <vt:lpstr>  Prompt Engineering </vt:lpstr>
      <vt:lpstr>  Prompt Engineering </vt:lpstr>
      <vt:lpstr>  Prompt Engineering </vt:lpstr>
      <vt:lpstr>  Prompt Engineering </vt:lpstr>
      <vt:lpstr>  Prompt Engineering </vt:lpstr>
      <vt:lpstr>  Prompt Engineering </vt:lpstr>
      <vt:lpstr>  Prompt Engineering </vt:lpstr>
      <vt:lpstr>  Model Temperature</vt:lpstr>
      <vt:lpstr>PowerPoint Presentation</vt:lpstr>
      <vt:lpstr>Break – 10 Mins </vt:lpstr>
      <vt:lpstr>Search Applications </vt:lpstr>
      <vt:lpstr>  Understanding Embeddings </vt:lpstr>
      <vt:lpstr>  Understanding Embeddings </vt:lpstr>
      <vt:lpstr>  Understanding Chunking </vt:lpstr>
      <vt:lpstr>  Exploring Vector Databases </vt:lpstr>
      <vt:lpstr>PowerPoint Presentation</vt:lpstr>
      <vt:lpstr>Image Generation Applications </vt:lpstr>
      <vt:lpstr>  Image Generation Use Cases </vt:lpstr>
      <vt:lpstr>  Exploring Vector Databases </vt:lpstr>
      <vt:lpstr>Build a Generative AI Application </vt:lpstr>
      <vt:lpstr>  Deploying a Model </vt:lpstr>
      <vt:lpstr>  Connecting to a Model – Sample Code </vt:lpstr>
      <vt:lpstr>  Connecting to a Model – Making a Request </vt:lpstr>
      <vt:lpstr>  Observing the Response </vt:lpstr>
      <vt:lpstr>  Integrating Responses – Function Calling </vt:lpstr>
      <vt:lpstr>  Integrating Responses – Function Calling </vt:lpstr>
      <vt:lpstr>lead the AI transformation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Azure Content Safety L100 Deck</dc:title>
  <dc:creator>Katelyn Rothney</dc:creator>
  <cp:lastModifiedBy>Korey Stegared-Pace</cp:lastModifiedBy>
  <cp:revision>8</cp:revision>
  <dcterms:created xsi:type="dcterms:W3CDTF">2023-04-13T14:33:13Z</dcterms:created>
  <dcterms:modified xsi:type="dcterms:W3CDTF">2023-12-05T18:02:32Z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0x010100D86D235E0236944CB2D0154C00AD9253</vt:lpwstr>
  </property>
  <property fmtid="{D5CDD505-2E9C-101B-9397-08002B2CF9AE}" pid="3" name="MediaServiceImageTags">
    <vt:lpwstr/>
  </property>
</Properties>
</file>