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s/_rels/slide1.xml.rels" ContentType="application/vnd.openxmlformats-package.relationships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2193588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5F68767-2286-4D7A-A418-E80507AD0EE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600" cy="1325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>
              <a:lnSpc>
                <a:spcPct val="90000"/>
              </a:lnSpc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de-DE" sz="4400" strike="noStrike" u="none">
                <a:solidFill>
                  <a:srgbClr val="000000"/>
                </a:solidFill>
                <a:uFillTx/>
                <a:latin typeface="Calibri Light"/>
              </a:rPr>
              <a:t>Click to edit the title text format</a:t>
            </a:r>
            <a:endParaRPr b="0" lang="de-DE" sz="4400" strike="noStrike" u="none">
              <a:solidFill>
                <a:srgbClr val="000000"/>
              </a:solidFill>
              <a:uFillTx/>
              <a:latin typeface="Calibri Light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838080" y="1825200"/>
            <a:ext cx="10515600" cy="4351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Calibri"/>
              </a:rPr>
              <a:t>Click to edit the outline text format</a:t>
            </a:r>
            <a:endParaRPr b="0" lang="de-DE" sz="2800" strike="noStrike" u="none">
              <a:solidFill>
                <a:srgbClr val="000000"/>
              </a:solidFill>
              <a:uFillTx/>
              <a:latin typeface="Calibri"/>
            </a:endParaRPr>
          </a:p>
          <a:p>
            <a:pPr lvl="1" marL="6858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Calibri"/>
              </a:rPr>
              <a:t>Second Outline Level</a:t>
            </a:r>
            <a:endParaRPr b="0" lang="de-DE" sz="2800" strike="noStrike" u="none">
              <a:solidFill>
                <a:srgbClr val="000000"/>
              </a:solidFill>
              <a:uFillTx/>
              <a:latin typeface="Calibri"/>
            </a:endParaRPr>
          </a:p>
          <a:p>
            <a:pPr lvl="2" marL="11430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Calibri"/>
              </a:rPr>
              <a:t>Third Outline Level</a:t>
            </a:r>
            <a:endParaRPr b="0" lang="de-DE" sz="2800" strike="noStrike" u="none">
              <a:solidFill>
                <a:srgbClr val="000000"/>
              </a:solidFill>
              <a:uFillTx/>
              <a:latin typeface="Calibri"/>
            </a:endParaRPr>
          </a:p>
          <a:p>
            <a:pPr lvl="3" marL="16002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Calibri"/>
              </a:rPr>
              <a:t>Fourth Outline Level</a:t>
            </a:r>
            <a:endParaRPr b="0" lang="de-DE" sz="2800" strike="noStrike" u="none">
              <a:solidFill>
                <a:srgbClr val="000000"/>
              </a:solidFill>
              <a:uFillTx/>
              <a:latin typeface="Calibri"/>
            </a:endParaRPr>
          </a:p>
          <a:p>
            <a:pPr lvl="4" marL="20574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Calibri"/>
              </a:rPr>
              <a:t>Fifth Outline Level</a:t>
            </a:r>
            <a:endParaRPr b="0" lang="de-DE" sz="2800" strike="noStrike" u="none">
              <a:solidFill>
                <a:srgbClr val="000000"/>
              </a:solidFill>
              <a:uFillTx/>
              <a:latin typeface="Calibri"/>
            </a:endParaRPr>
          </a:p>
          <a:p>
            <a:pPr lvl="5" marL="20574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Calibri"/>
              </a:rPr>
              <a:t>Sixth Outline Level</a:t>
            </a:r>
            <a:endParaRPr b="0" lang="de-DE" sz="2800" strike="noStrike" u="none">
              <a:solidFill>
                <a:srgbClr val="000000"/>
              </a:solidFill>
              <a:uFillTx/>
              <a:latin typeface="Calibri"/>
            </a:endParaRPr>
          </a:p>
          <a:p>
            <a:pPr lvl="6" marL="20574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de-DE" sz="2800" strike="noStrike" u="none">
                <a:solidFill>
                  <a:srgbClr val="000000"/>
                </a:solidFill>
                <a:uFillTx/>
                <a:latin typeface="Calibri"/>
              </a:rPr>
              <a:t>Seventh Outline Level</a:t>
            </a:r>
            <a:endParaRPr b="0" lang="de-DE" sz="2800" strike="noStrike" u="none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320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de-DE" sz="1200" strike="noStrike" u="none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de-DE" sz="1200" strike="noStrike" u="none">
                <a:solidFill>
                  <a:srgbClr val="898989"/>
                </a:solidFill>
                <a:uFillTx/>
                <a:latin typeface="Calibri"/>
              </a:rPr>
              <a:t>&lt;date/time&gt;</a:t>
            </a:r>
            <a:endParaRPr b="0" lang="de-DE" sz="1200" strike="noStrike" u="none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80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de-DE" sz="1800" strike="noStrike" u="none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3200" cy="365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de-DE" sz="1200" strike="noStrike" u="none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0BA4C80F-7F3A-4175-988F-A85295ED8DD5}" type="slidenum">
              <a:rPr b="0" lang="de-DE" sz="1200" strike="noStrike" u="none">
                <a:solidFill>
                  <a:srgbClr val="898989"/>
                </a:solidFill>
                <a:uFillTx/>
                <a:latin typeface="Calibri"/>
              </a:rPr>
              <a:t>&lt;number&gt;</a:t>
            </a:fld>
            <a:endParaRPr b="0" lang="de-DE" sz="1200" strike="noStrike" u="none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4000" cy="2387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algn="ctr">
              <a:lnSpc>
                <a:spcPct val="90000"/>
              </a:lnSpc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de-DE" sz="6000" strike="noStrike" u="none">
                <a:solidFill>
                  <a:srgbClr val="000000"/>
                </a:solidFill>
                <a:uFillTx/>
                <a:latin typeface="Calibri Light"/>
              </a:rPr>
              <a:t>test</a:t>
            </a:r>
            <a:endParaRPr b="0" lang="de-DE" sz="6000" strike="noStrike" u="none">
              <a:solidFill>
                <a:srgbClr val="000000"/>
              </a:solidFill>
              <a:uFillTx/>
              <a:latin typeface="Calibri Light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1523880" y="3601800"/>
            <a:ext cx="9144000" cy="1655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de-DE" sz="2400" strike="noStrike" u="none">
                <a:solidFill>
                  <a:srgbClr val="000000"/>
                </a:solidFill>
                <a:uFillTx/>
                <a:latin typeface="Calibri"/>
              </a:rPr>
              <a:t>content</a:t>
            </a:r>
            <a:endParaRPr b="0" lang="de-DE" sz="2400" strike="noStrike" u="none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LibreOffice/24.8.3.2$Linux_X86_64 LibreOffice_project/480$Build-2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2023-08-03T13:51:51Z</dcterms:created>
  <dc:creator>강현구</dc:creator>
  <dc:description/>
  <dc:language>de-DE</dc:language>
  <cp:lastModifiedBy>강현구</cp:lastModifiedBy>
  <dcterms:modified xsi:type="dcterms:W3CDTF">2023-08-03T13:52:39Z</dcterms:modified>
  <cp:revision>1</cp:revision>
  <dc:subject/>
  <dc:title>test</dc:title>
</cp:coreProperties>
</file>