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9f2fed1fa2434a" /><Relationship Type="http://schemas.openxmlformats.org/package/2006/relationships/metadata/core-properties" Target="/docProps/core.xml" Id="Redf71df883684ebc" /><Relationship Type="http://schemas.openxmlformats.org/officeDocument/2006/relationships/extended-properties" Target="/docProps/app.xml" Id="R59ec53accf6e4480" /><Relationship Type="http://schemas.openxmlformats.org/officeDocument/2006/relationships/custom-properties" Target="/docProps/custom.xml" Id="R5ab57f8b2b5c4a8b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e93f878004fa4c6b"/>
    <p:sldId id="257" r:id="Red377f828a7f4cde"/>
    <p:sldId id="258" r:id="R0bdcebc6ad1143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e93f878004fa4c6b" /><Relationship Type="http://schemas.openxmlformats.org/officeDocument/2006/relationships/slide" Target="/ppt/slides/slide2.xml" Id="Red377f828a7f4cde" /><Relationship Type="http://schemas.openxmlformats.org/officeDocument/2006/relationships/slide" Target="/ppt/slides/slide3.xml" Id="R0bdcebc6ad1143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4447eeaa9e4342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aeeea1b72471a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eceae7c534f7c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c18d78bfdc4e3f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d41e1426d4992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c20ad8da57ac40d3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ab708cce84b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b29eb4b0c41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98c24a0e24352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1F3864"/>
        </a:solidFill>
      </p:bgPr>
    </p:bg>
    <p:spTree>
      <p:nvGrpSpPr>
        <p:cNvPr id="1" name=""/>
        <p:cNvGrpSpPr/>
        <p:nvPr/>
      </p:nvGrpSpPr>
      <p:grpSpPr/>
      <p:sp>
        <p:nvSpPr>
          <p:cNvPr id="100000" name="TextBox 1"/>
          <p:cNvSpPr txBox="1"/>
          <p:nvPr/>
        </p:nvSpPr>
        <p:spPr>
          <a:xfrm xmlns:a="http://schemas.openxmlformats.org/drawingml/2006/main">
            <a:off x="1500000" y="2000000"/>
            <a:ext cx="9192000" cy="12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2025 Annual Data Analysis Report</a:t>
            </a:r>
          </a:p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2500000" y="3500000"/>
            <a:ext cx="7192000" cy="8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/>
            <a:r>
              <a:rPr lang="en-US" sz="2000">
                <a:solidFill>
                  <a:srgbClr val="BDD7EE"/>
                </a:solidFill>
              </a:rPr>
              <a:t>Dept Comparison | Performance Overview | Financial Summary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 txBox="1"/>
          <p:nvPr/>
        </p:nvSpPr>
        <p:spPr>
          <a:xfrm xmlns:a="http://schemas.openxmlformats.org/drawingml/2006/main">
            <a:off x="500000" y="200000"/>
            <a:ext cx="11192000" cy="6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>
                <a:solidFill>
                  <a:srgbClr val="1F3864"/>
                </a:solidFill>
              </a:rPr>
              <a:t>Quarterly Sales by Department</a:t>
            </a:r>
          </a:p>
        </p:txBody>
      </p:sp>
      <p:graphicFrame>
        <p:nvGraphicFramePr>
          <p:cNvPr id="100003" name="Table 1"/>
          <p:cNvGraphicFramePr/>
          <p:nvPr/>
        </p:nvGraphicFramePr>
        <p:xfrm>
          <a:off xmlns:a="http://schemas.openxmlformats.org/drawingml/2006/main" x="500000" y="1000000"/>
          <a:ext xmlns:a="http://schemas.openxmlformats.org/drawingml/2006/main" cx="11192000" cy="4500000"/>
        </p:xfrm>
        <a:graphic xmlns:a="http://schemas.openxmlformats.org/drawingml/2006/main">
          <a:graphicData uri="http://schemas.openxmlformats.org/drawingml/2006/table">
            <a:tbl>
              <a:tblPr firstRow="1" bandRow="1"/>
              <a:tblGrid>
                <a:gridCol w="2238400"/>
                <a:gridCol w="2238400"/>
                <a:gridCol w="2238400"/>
                <a:gridCol w="2238400"/>
                <a:gridCol w="2238400"/>
              </a:tblGrid>
              <a:tr h="75000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Department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Q1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Q2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Q3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FFFF"/>
                          </a:solidFill>
                        </a:rPr>
                        <a:t>Q4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</a:tr>
              <a:tr h="75000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Engineering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128,000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156,000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189,000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210,000</a:t>
                      </a:r>
                    </a:p>
                  </a:txBody>
                  <a:tcPr/>
                </a:tc>
              </a:tr>
              <a:tr h="75000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Marketing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95,000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138,000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165,000</a:t>
                      </a:r>
                    </a:p>
                  </a:txBody>
                  <a:tcPr/>
                </a:tc>
              </a:tr>
              <a:tr h="75000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Operations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76,000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89,000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118,000</a:t>
                      </a:r>
                    </a:p>
                  </a:txBody>
                  <a:tcPr/>
                </a:tc>
              </a:tr>
              <a:tr h="75000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Sales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230,000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275,000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310,000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356,000</a:t>
                      </a:r>
                    </a:p>
                  </a:txBody>
                  <a:tcPr/>
                </a:tc>
              </a:tr>
              <a:tr h="75000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HR</a:t>
                      </a:r>
                    </a:p>
                  </a:txBody>
                  <a:tcPr>
                    <a:solidFill>
                      <a:srgbClr val="DEEA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48,000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52,000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55,000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4" name="TextBox 1"/>
          <p:cNvSpPr txBox="1"/>
          <p:nvPr/>
        </p:nvSpPr>
        <p:spPr>
          <a:xfrm xmlns:a="http://schemas.openxmlformats.org/drawingml/2006/main">
            <a:off x="500000" y="200000"/>
            <a:ext cx="11192000" cy="6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 sz="2800" b="1"/>
              <a:t>Annual Sales Share by Department</a:t>
            </a:r>
          </a:p>
        </p:txBody>
      </p:sp>
      <p:sp>
        <p:nvSpPr>
          <p:cNvPr id="100005" name="TextBox 2"/>
          <p:cNvSpPr txBox="1"/>
          <p:nvPr/>
        </p:nvSpPr>
        <p:spPr>
          <a:xfrm xmlns:a="http://schemas.openxmlformats.org/drawingml/2006/main">
            <a:off x="1000000" y="1200000"/>
            <a:ext cx="10000000" cy="5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Engineering 683,000 (24.4%)</a:t>
            </a:r>
          </a:p>
        </p:txBody>
      </p:sp>
      <p:sp>
        <p:nvSpPr>
          <p:cNvPr id="100006" name="TextBox 3"/>
          <p:cNvSpPr txBox="1"/>
          <p:nvPr/>
        </p:nvSpPr>
        <p:spPr>
          <a:xfrm xmlns:a="http://schemas.openxmlformats.org/drawingml/2006/main">
            <a:off x="1000000" y="1900000"/>
            <a:ext cx="10000000" cy="5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Marketing 510,000 (18.2%)</a:t>
            </a:r>
          </a:p>
        </p:txBody>
      </p:sp>
      <p:sp>
        <p:nvSpPr>
          <p:cNvPr id="100007" name="TextBox 4"/>
          <p:cNvSpPr txBox="1"/>
          <p:nvPr/>
        </p:nvSpPr>
        <p:spPr>
          <a:xfrm xmlns:a="http://schemas.openxmlformats.org/drawingml/2006/main">
            <a:off x="1000000" y="2600000"/>
            <a:ext cx="10000000" cy="5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Operations 385,000 (13.7%)</a:t>
            </a:r>
          </a:p>
        </p:txBody>
      </p:sp>
      <p:sp>
        <p:nvSpPr>
          <p:cNvPr id="100008" name="TextBox 5"/>
          <p:cNvSpPr txBox="1"/>
          <p:nvPr/>
        </p:nvSpPr>
        <p:spPr>
          <a:xfrm xmlns:a="http://schemas.openxmlformats.org/drawingml/2006/main">
            <a:off x="1000000" y="3300000"/>
            <a:ext cx="10000000" cy="5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Sales 1,171,000 (41.8%)</a:t>
            </a:r>
          </a:p>
        </p:txBody>
      </p:sp>
      <p:sp>
        <p:nvSpPr>
          <p:cNvPr id="100009" name="TextBox 6"/>
          <p:cNvSpPr txBox="1"/>
          <p:nvPr/>
        </p:nvSpPr>
        <p:spPr>
          <a:xfrm xmlns:a="http://schemas.openxmlformats.org/drawingml/2006/main">
            <a:off x="1000000" y="4000000"/>
            <a:ext cx="10000000" cy="50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HR 200,000 (7.1%)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OfficeCLI/1.0.126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2026-07-01T14:55:17Z</dcterms:created>
  <cp:lastModifiedBy>OfficeCLI</cp:lastModifiedBy>
  <dcterms:modified xsi:type="dcterms:W3CDTF">2026-07-01T14:55:17Z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1.0.126</vt:lpwstr>
  </op:property>
  <op:property fmtid="{D5CDD505-2E9C-101B-9397-08002B2CF9AE}" pid="3" name="OfficeCLI.LastModified">
    <vt:lpwstr xmlns:vt="http://schemas.openxmlformats.org/officeDocument/2006/docPropsVTypes">2026-07-01T14:55:23Z</vt:lpwstr>
  </op:property>
</op:Properties>
</file>