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1b0a81c6854086" /><Relationship Type="http://schemas.openxmlformats.org/package/2006/relationships/metadata/core-properties" Target="/docProps/core.xml" Id="Rce3d2fe35ac34ddb" /><Relationship Type="http://schemas.openxmlformats.org/officeDocument/2006/relationships/extended-properties" Target="/docProps/app.xml" Id="R8e10414ac36b4397" /><Relationship Type="http://schemas.openxmlformats.org/officeDocument/2006/relationships/custom-properties" Target="/docProps/custom.xml" Id="Rddf9eef94161404d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a8b93d6ff5ea4d35"/>
    <p:sldId id="257" r:id="Ra476e2f29d2746c2"/>
    <p:sldId id="258" r:id="R0c4a62e451644d00"/>
    <p:sldId id="259" r:id="Raa3d3a185b38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a8b93d6ff5ea4d35" /><Relationship Type="http://schemas.openxmlformats.org/officeDocument/2006/relationships/slide" Target="/ppt/slides/slide2.xml" Id="Ra476e2f29d2746c2" /><Relationship Type="http://schemas.openxmlformats.org/officeDocument/2006/relationships/slide" Target="/ppt/slides/slide3.xml" Id="R0c4a62e451644d00" /><Relationship Type="http://schemas.openxmlformats.org/officeDocument/2006/relationships/slide" Target="/ppt/slides/slide4.xml" Id="Raa3d3a185b38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27d5105e24627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f7bbfec2b4f32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91da55cef43c7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fe048a31447b3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ca306d4624b1f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17ed1e879abd476c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521249298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4a861f5f447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17593f0d9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8e7f9753343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386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400" b="1">
                <a:solidFill>
                  <a:srgbClr val="FFFFFF"/>
                </a:solidFill>
              </a:rPr>
              <a:t>Random Transitions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000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400" b="1">
                <a:solidFill>
                  <a:srgbClr val="FFFFFF"/>
                </a:solidFill>
              </a:rPr>
              <a:t>newsflash</a:t>
            </a:r>
          </a:p>
        </p:txBody>
      </p:sp>
    </p:spTree>
  </p:cSld>
  <p:transition>
    <p:newsflash/>
  </p:transition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5B6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400" b="1">
                <a:solidFill>
                  <a:srgbClr val="FFFFFF"/>
                </a:solidFill>
              </a:rPr>
              <a:t>random (re-rolls each play)</a:t>
            </a:r>
          </a:p>
        </p:txBody>
      </p:sp>
    </p:spTree>
  </p:cSld>
  <p:transition>
    <p:random/>
  </p:transition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400" b="1">
                <a:solidFill>
                  <a:srgbClr val="FFFFFF"/>
                </a:solidFill>
              </a:rPr>
              <a:t>random (different again)</a:t>
            </a:r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2026-06-24T17:06:22Z</dcterms:created>
  <cp:lastModifiedBy>OfficeCLI</cp:lastModifiedBy>
  <dcterms:modified xsi:type="dcterms:W3CDTF">2026-06-24T17:06:22Z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2026-06-24T17:06:25Z</vt:lpwstr>
  </op:property>
</op:Properties>
</file>