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897671e6a4c3d" /><Relationship Type="http://schemas.openxmlformats.org/package/2006/relationships/metadata/core-properties" Target="/docProps/core.xml" Id="Rf4cbec0f4db34503" /><Relationship Type="http://schemas.openxmlformats.org/officeDocument/2006/relationships/extended-properties" Target="/docProps/app.xml" Id="R0b7d8be0c8664956" /><Relationship Type="http://schemas.openxmlformats.org/officeDocument/2006/relationships/custom-properties" Target="/docProps/custom.xml" Id="Rf8bcbc65902c4648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1331db79eb1840f9"/>
    <p:sldId id="257" r:id="R772f60e90200454b"/>
    <p:sldId id="258" r:id="Re11c28ef53e1489f"/>
    <p:sldId id="259" r:id="R568c3725de37468b"/>
    <p:sldId id="260" r:id="Rd02186248d74410c"/>
    <p:sldId id="261" r:id="Rc49a2ea4784d41d2"/>
    <p:sldId id="262" r:id="R85e202e861164bc9"/>
    <p:sldId id="263" r:id="Rad06977a6cb249b7"/>
    <p:sldId id="264" r:id="R90cbda3b23024e30"/>
    <p:sldId id="265" r:id="R40078d0f10314c3a"/>
    <p:sldId id="266" r:id="R3463a69ecbcd4a41"/>
    <p:sldId id="267" r:id="Re08c9366768e4f84"/>
    <p:sldId id="268" r:id="Rafce27d276754c1f"/>
    <p:sldId id="269" r:id="R08749327eb2d40ae"/>
    <p:sldId id="270" r:id="Rcedbca15cbe64541"/>
    <p:sldId id="271" r:id="R75f5d037120a4f9c"/>
    <p:sldId id="272" r:id="Rb09237dcea754142"/>
    <p:sldId id="273" r:id="R273294e311884897"/>
    <p:sldId id="274" r:id="Rec5ad94cf1384918"/>
    <p:sldId id="275" r:id="R75d770a4572c411d"/>
    <p:sldId id="276" r:id="R43379ef226a64200"/>
    <p:sldId id="277" r:id="Re61e5347e5e24d9c"/>
    <p:sldId id="278" r:id="R5bc91098969e4b26"/>
    <p:sldId id="279" r:id="R4a7e112713014168"/>
    <p:sldId id="280" r:id="Rc58e14d8a4c6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1331db79eb1840f9" /><Relationship Type="http://schemas.openxmlformats.org/officeDocument/2006/relationships/slide" Target="/ppt/slides/slide2.xml" Id="R772f60e90200454b" /><Relationship Type="http://schemas.openxmlformats.org/officeDocument/2006/relationships/slide" Target="/ppt/slides/slide3.xml" Id="Re11c28ef53e1489f" /><Relationship Type="http://schemas.openxmlformats.org/officeDocument/2006/relationships/slide" Target="/ppt/slides/slide4.xml" Id="R568c3725de37468b" /><Relationship Type="http://schemas.openxmlformats.org/officeDocument/2006/relationships/slide" Target="/ppt/slides/slide5.xml" Id="Rd02186248d74410c" /><Relationship Type="http://schemas.openxmlformats.org/officeDocument/2006/relationships/slide" Target="/ppt/slides/slide6.xml" Id="Rc49a2ea4784d41d2" /><Relationship Type="http://schemas.openxmlformats.org/officeDocument/2006/relationships/slide" Target="/ppt/slides/slide7.xml" Id="R85e202e861164bc9" /><Relationship Type="http://schemas.openxmlformats.org/officeDocument/2006/relationships/slide" Target="/ppt/slides/slide8.xml" Id="Rad06977a6cb249b7" /><Relationship Type="http://schemas.openxmlformats.org/officeDocument/2006/relationships/slide" Target="/ppt/slides/slide9.xml" Id="R90cbda3b23024e30" /><Relationship Type="http://schemas.openxmlformats.org/officeDocument/2006/relationships/slide" Target="/ppt/slides/slide10.xml" Id="R40078d0f10314c3a" /><Relationship Type="http://schemas.openxmlformats.org/officeDocument/2006/relationships/slide" Target="/ppt/slides/slide11.xml" Id="R3463a69ecbcd4a41" /><Relationship Type="http://schemas.openxmlformats.org/officeDocument/2006/relationships/slide" Target="/ppt/slides/slide12.xml" Id="Re08c9366768e4f84" /><Relationship Type="http://schemas.openxmlformats.org/officeDocument/2006/relationships/slide" Target="/ppt/slides/slide13.xml" Id="Rafce27d276754c1f" /><Relationship Type="http://schemas.openxmlformats.org/officeDocument/2006/relationships/slide" Target="/ppt/slides/slide14.xml" Id="R08749327eb2d40ae" /><Relationship Type="http://schemas.openxmlformats.org/officeDocument/2006/relationships/slide" Target="/ppt/slides/slide15.xml" Id="Rcedbca15cbe64541" /><Relationship Type="http://schemas.openxmlformats.org/officeDocument/2006/relationships/slide" Target="/ppt/slides/slide16.xml" Id="R75f5d037120a4f9c" /><Relationship Type="http://schemas.openxmlformats.org/officeDocument/2006/relationships/slide" Target="/ppt/slides/slide17.xml" Id="Rb09237dcea754142" /><Relationship Type="http://schemas.openxmlformats.org/officeDocument/2006/relationships/slide" Target="/ppt/slides/slide18.xml" Id="R273294e311884897" /><Relationship Type="http://schemas.openxmlformats.org/officeDocument/2006/relationships/slide" Target="/ppt/slides/slide19.xml" Id="Rec5ad94cf1384918" /><Relationship Type="http://schemas.openxmlformats.org/officeDocument/2006/relationships/slide" Target="/ppt/slides/slide20.xml" Id="R75d770a4572c411d" /><Relationship Type="http://schemas.openxmlformats.org/officeDocument/2006/relationships/slide" Target="/ppt/slides/slide21.xml" Id="R43379ef226a64200" /><Relationship Type="http://schemas.openxmlformats.org/officeDocument/2006/relationships/slide" Target="/ppt/slides/slide22.xml" Id="Re61e5347e5e24d9c" /><Relationship Type="http://schemas.openxmlformats.org/officeDocument/2006/relationships/slide" Target="/ppt/slides/slide23.xml" Id="R5bc91098969e4b26" /><Relationship Type="http://schemas.openxmlformats.org/officeDocument/2006/relationships/slide" Target="/ppt/slides/slide24.xml" Id="R4a7e112713014168" /><Relationship Type="http://schemas.openxmlformats.org/officeDocument/2006/relationships/slide" Target="/ppt/slides/slide25.xml" Id="Rc58e14d8a4c6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e52c5661d474c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4a8d9d2c948b0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224a929734525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2650e1a834753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b7ec09f2f48eb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80c4b6c5197b4c86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2c386285441a4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0a2988e904912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4d9c3c50b42c0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009f64a5e493b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662e65b714f6e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13736610744a5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75615242049c6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50c6fa7af4947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cc952581c4c57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12901e6d94dd4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f81f3463748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c6530beb34dde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73d684bd540cf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21f2e4a2b4342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1c93626014ff7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5d5a4ea6640d2" /></Relationships>
</file>

<file path=ppt/slides/_rels/slide2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e8bb3ed1a47dc" /></Relationships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eeba414da46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66e595fd94f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c2a0131664a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e4b7dcaf549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0ba3c6b994e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d5102343b4b2b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de11dd9584848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043523a00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386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Dynamic Transitions</a:t>
            </a:r>
          </a:p>
        </p:txBody>
      </p:sp>
    </p:spTree>
  </p:cSld>
</p:sld>
</file>

<file path=ppt/slides/slide10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18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7C3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9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warp-out</a:t>
            </a:r>
          </a:p>
        </p:txBody>
      </p:sp>
    </p:spTree>
  </p:cSld>
  <mc:AlternateContent>
    <mc:Choice Requires="p14">
      <p:transition xmlns:p14="http://schemas.microsoft.com/office/powerpoint/2010/main">
        <p14:warp dir="out"/>
      </p:transition>
    </mc:Choice>
    <mc:Fallback>
      <p:transition>
        <p:fade/>
      </p:transition>
    </mc:Fallback>
  </mc:AlternateContent>
</p:sld>
</file>

<file path=ppt/slides/slide11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2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A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2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vortex-up</a:t>
            </a:r>
          </a:p>
        </p:txBody>
      </p:sp>
    </p:spTree>
  </p:cSld>
  <mc:AlternateContent>
    <mc:Choice Requires="p14">
      <p:transition xmlns:p14="http://schemas.microsoft.com/office/powerpoint/2010/main">
        <p14:vortex dir="u"/>
      </p:transition>
    </mc:Choice>
    <mc:Fallback>
      <p:transition>
        <p:fade/>
      </p:transition>
    </mc:Fallback>
  </mc:AlternateContent>
</p:sld>
</file>

<file path=ppt/slides/slide12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22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A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23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vortex-right</a:t>
            </a:r>
          </a:p>
        </p:txBody>
      </p:sp>
    </p:spTree>
  </p:cSld>
  <mc:AlternateContent>
    <mc:Choice Requires="p14">
      <p:transition xmlns:p14="http://schemas.microsoft.com/office/powerpoint/2010/main">
        <p14:vortex dir="r"/>
      </p:transition>
    </mc:Choice>
    <mc:Fallback>
      <p:transition>
        <p:fade/>
      </p:transition>
    </mc:Fallback>
  </mc:AlternateContent>
</p:sld>
</file>

<file path=ppt/slides/slide13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24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A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25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glitter-up</a:t>
            </a:r>
          </a:p>
        </p:txBody>
      </p:sp>
    </p:spTree>
  </p:cSld>
  <mc:AlternateContent>
    <mc:Choice Requires="p14">
      <p:transition xmlns:p14="http://schemas.microsoft.com/office/powerpoint/2010/main">
        <p14:glitter dir="u"/>
      </p:transition>
    </mc:Choice>
    <mc:Fallback>
      <p:transition>
        <p:fade/>
      </p:transition>
    </mc:Fallback>
  </mc:AlternateContent>
</p:sld>
</file>

<file path=ppt/slides/slide14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26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A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27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glitter-right</a:t>
            </a:r>
          </a:p>
        </p:txBody>
      </p:sp>
    </p:spTree>
  </p:cSld>
  <mc:AlternateContent>
    <mc:Choice Requires="p14">
      <p:transition xmlns:p14="http://schemas.microsoft.com/office/powerpoint/2010/main">
        <p14:glitter dir="r"/>
      </p:transition>
    </mc:Choice>
    <mc:Fallback>
      <p:transition>
        <p:fade/>
      </p:transition>
    </mc:Fallback>
  </mc:AlternateContent>
</p:sld>
</file>

<file path=ppt/slides/slide15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28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A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29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pan-up</a:t>
            </a:r>
          </a:p>
        </p:txBody>
      </p:sp>
    </p:spTree>
  </p:cSld>
  <mc:AlternateContent>
    <mc:Choice Requires="p14">
      <p:transition xmlns:p14="http://schemas.microsoft.com/office/powerpoint/2010/main">
        <p14:pan dir="u"/>
      </p:transition>
    </mc:Choice>
    <mc:Fallback>
      <p:transition>
        <p:fade/>
      </p:transition>
    </mc:Fallback>
  </mc:AlternateContent>
</p:sld>
</file>

<file path=ppt/slides/slide16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3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A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3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pan-right</a:t>
            </a:r>
          </a:p>
        </p:txBody>
      </p:sp>
    </p:spTree>
  </p:cSld>
  <mc:AlternateContent>
    <mc:Choice Requires="p14">
      <p:transition xmlns:p14="http://schemas.microsoft.com/office/powerpoint/2010/main">
        <p14:pan dir="r"/>
      </p:transition>
    </mc:Choice>
    <mc:Fallback>
      <p:transition>
        <p:fade/>
      </p:transition>
    </mc:Fallback>
  </mc:AlternateContent>
</p:sld>
</file>

<file path=ppt/slides/slide17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32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E3B23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33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prism (== Cube in UI)</a:t>
            </a:r>
          </a:p>
        </p:txBody>
      </p:sp>
    </p:spTree>
  </p:cSld>
  <mc:AlternateContent>
    <mc:Choice Requires="p14">
      <p:transition xmlns:p14="http://schemas.microsoft.com/office/powerpoint/2010/main">
        <p14:prism/>
      </p:transition>
    </mc:Choice>
    <mc:Fallback>
      <p:transition>
        <p:fade/>
      </p:transition>
    </mc:Fallback>
  </mc:AlternateContent>
</p:sld>
</file>

<file path=ppt/slides/slide18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34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E3B23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35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rotate</a:t>
            </a:r>
          </a:p>
        </p:txBody>
      </p:sp>
    </p:spTree>
  </p:cSld>
  <mc:AlternateContent>
    <mc:Choice Requires="p14">
      <p:transition xmlns:p14="http://schemas.microsoft.com/office/powerpoint/2010/main">
        <p14:prism isContent="1"/>
      </p:transition>
    </mc:Choice>
    <mc:Fallback>
      <p:transition>
        <p:fade/>
      </p:transition>
    </mc:Fallback>
  </mc:AlternateContent>
</p:sld>
</file>

<file path=ppt/slides/slide19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36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E3B23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37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orbit</a:t>
            </a:r>
          </a:p>
        </p:txBody>
      </p:sp>
    </p:spTree>
  </p:cSld>
  <mc:AlternateContent>
    <mc:Choice Requires="p14">
      <p:transition xmlns:p14="http://schemas.microsoft.com/office/powerpoint/2010/main">
        <p14:prism isContent="1" isInverted="1"/>
      </p:transition>
    </mc:Choice>
    <mc:Fallback>
      <p:transition>
        <p:fade/>
      </p:transition>
    </mc:Fallback>
  </mc:AlternateContent>
</p:sld>
</file>

<file path=ppt/slides/slide2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02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5C8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3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switch-right</a:t>
            </a:r>
          </a:p>
        </p:txBody>
      </p:sp>
    </p:spTree>
  </p:cSld>
  <mc:AlternateContent>
    <mc:Choice Requires="p14">
      <p:transition xmlns:p14="http://schemas.microsoft.com/office/powerpoint/2010/main">
        <p14:switch dir="r"/>
      </p:transition>
    </mc:Choice>
    <mc:Fallback>
      <p:transition>
        <p:fade/>
      </p:transition>
    </mc:Fallback>
  </mc:AlternateContent>
</p:sld>
</file>

<file path=ppt/slides/slide20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38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30A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39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doors-horizontal</a:t>
            </a:r>
          </a:p>
        </p:txBody>
      </p:sp>
    </p:spTree>
  </p:cSld>
  <mc:AlternateContent>
    <mc:Choice Requires="p14">
      <p:transition xmlns:p14="http://schemas.microsoft.com/office/powerpoint/2010/main">
        <p14:doors dir="horz"/>
      </p:transition>
    </mc:Choice>
    <mc:Fallback>
      <p:transition>
        <p:fade/>
      </p:transition>
    </mc:Fallback>
  </mc:AlternateContent>
</p:sld>
</file>

<file path=ppt/slides/slide21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4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30A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4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doors-vertical</a:t>
            </a:r>
          </a:p>
        </p:txBody>
      </p:sp>
    </p:spTree>
  </p:cSld>
  <mc:AlternateContent>
    <mc:Choice Requires="p14">
      <p:transition xmlns:p14="http://schemas.microsoft.com/office/powerpoint/2010/main">
        <p14:doors dir="vert"/>
      </p:transition>
    </mc:Choice>
    <mc:Fallback>
      <p:transition>
        <p:fade/>
      </p:transition>
    </mc:Fallback>
  </mc:AlternateContent>
</p:sld>
</file>

<file path=ppt/slides/slide22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42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30A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43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window-horizontal</a:t>
            </a:r>
          </a:p>
        </p:txBody>
      </p:sp>
    </p:spTree>
  </p:cSld>
  <mc:AlternateContent>
    <mc:Choice Requires="p14">
      <p:transition xmlns:p14="http://schemas.microsoft.com/office/powerpoint/2010/main">
        <p14:window dir="horz"/>
      </p:transition>
    </mc:Choice>
    <mc:Fallback>
      <p:transition>
        <p:fade/>
      </p:transition>
    </mc:Fallback>
  </mc:AlternateContent>
</p:sld>
</file>

<file path=ppt/slides/slide23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44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30A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45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window-vertical</a:t>
            </a:r>
          </a:p>
        </p:txBody>
      </p:sp>
    </p:spTree>
  </p:cSld>
  <mc:AlternateContent>
    <mc:Choice Requires="p14">
      <p:transition xmlns:p14="http://schemas.microsoft.com/office/powerpoint/2010/main">
        <p14:window dir="vert"/>
      </p:transition>
    </mc:Choice>
    <mc:Fallback>
      <p:transition>
        <p:fade/>
      </p:transition>
    </mc:Fallback>
  </mc:AlternateContent>
</p:sld>
</file>

<file path=ppt/slides/slide24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46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0000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47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ripple</a:t>
            </a:r>
          </a:p>
        </p:txBody>
      </p:sp>
    </p:spTree>
  </p:cSld>
  <mc:AlternateContent>
    <mc:Choice Requires="p14">
      <p:transition xmlns:p14="http://schemas.microsoft.com/office/powerpoint/2010/main">
        <p14:ripple/>
      </p:transition>
    </mc:Choice>
    <mc:Fallback>
      <p:transition>
        <p:fade/>
      </p:transition>
    </mc:Fallback>
  </mc:AlternateContent>
</p:sld>
</file>

<file path=ppt/slides/slide25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48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0000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49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honeycomb</a:t>
            </a:r>
          </a:p>
        </p:txBody>
      </p:sp>
    </p:spTree>
  </p:cSld>
  <mc:AlternateContent>
    <mc:Choice Requires="p14">
      <p:transition xmlns:p14="http://schemas.microsoft.com/office/powerpoint/2010/main">
        <p14:honeycomb/>
      </p:transition>
    </mc:Choice>
    <mc:Fallback>
      <p:transition>
        <p:fade/>
      </p:transition>
    </mc:Fallback>
  </mc:AlternateContent>
</p:sld>
</file>

<file path=ppt/slides/slide3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04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5C8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5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flip-right</a:t>
            </a:r>
          </a:p>
        </p:txBody>
      </p:sp>
    </p:spTree>
  </p:cSld>
  <mc:AlternateContent>
    <mc:Choice Requires="p14">
      <p:transition xmlns:p14="http://schemas.microsoft.com/office/powerpoint/2010/main">
        <p14:flip dir="r"/>
      </p:transition>
    </mc:Choice>
    <mc:Fallback>
      <p:transition>
        <p:fade/>
      </p:transition>
    </mc:Fallback>
  </mc:AlternateContent>
</p:sld>
</file>

<file path=ppt/slides/slide4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06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5C8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7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ferris-right</a:t>
            </a:r>
          </a:p>
        </p:txBody>
      </p:sp>
    </p:spTree>
  </p:cSld>
  <mc:AlternateContent>
    <mc:Choice Requires="p14">
      <p:transition xmlns:p14="http://schemas.microsoft.com/office/powerpoint/2010/main">
        <p14:ferris dir="r"/>
      </p:transition>
    </mc:Choice>
    <mc:Fallback>
      <p:transition>
        <p:fade/>
      </p:transition>
    </mc:Fallback>
  </mc:AlternateContent>
</p:sld>
</file>

<file path=ppt/slides/slide5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08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5C8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9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gallery-right</a:t>
            </a:r>
          </a:p>
        </p:txBody>
      </p:sp>
    </p:spTree>
  </p:cSld>
  <mc:AlternateContent>
    <mc:Choice Requires="p14">
      <p:transition xmlns:p14="http://schemas.microsoft.com/office/powerpoint/2010/main">
        <p14:gallery dir="r"/>
      </p:transition>
    </mc:Choice>
    <mc:Fallback>
      <p:transition>
        <p:fade/>
      </p:transition>
    </mc:Fallback>
  </mc:AlternateContent>
</p:sld>
</file>

<file path=ppt/slides/slide6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1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5C8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conveyor-right</a:t>
            </a:r>
          </a:p>
        </p:txBody>
      </p:sp>
    </p:spTree>
  </p:cSld>
  <mc:AlternateContent>
    <mc:Choice Requires="p14">
      <p:transition xmlns:p14="http://schemas.microsoft.com/office/powerpoint/2010/main">
        <p14:conveyor dir="r"/>
      </p:transition>
    </mc:Choice>
    <mc:Fallback>
      <p:transition>
        <p:fade/>
      </p:transition>
    </mc:Fallback>
  </mc:AlternateContent>
</p:sld>
</file>

<file path=ppt/slides/slide7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12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5C8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3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reveal-right</a:t>
            </a:r>
          </a:p>
        </p:txBody>
      </p:sp>
    </p:spTree>
  </p:cSld>
  <mc:AlternateContent>
    <mc:Choice Requires="p14">
      <p:transition xmlns:p14="http://schemas.microsoft.com/office/powerpoint/2010/main">
        <p14:reveal dir="r"/>
      </p:transition>
    </mc:Choice>
    <mc:Fallback>
      <p:transition>
        <p:fade/>
      </p:transition>
    </mc:Fallback>
  </mc:AlternateContent>
</p:sld>
</file>

<file path=ppt/slides/slide8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14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7C3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5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shred-out</a:t>
            </a:r>
          </a:p>
        </p:txBody>
      </p:sp>
    </p:spTree>
  </p:cSld>
  <mc:AlternateContent>
    <mc:Choice Requires="p14">
      <p:transition xmlns:p14="http://schemas.microsoft.com/office/powerpoint/2010/main">
        <p14:shred dir="out"/>
      </p:transition>
    </mc:Choice>
    <mc:Fallback>
      <p:transition>
        <p:fade/>
      </p:transition>
    </mc:Fallback>
  </mc:AlternateContent>
</p:sld>
</file>

<file path=ppt/slides/slide9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spTree>
      <p:nvGrpSpPr>
        <p:cNvPr id="1" name=""/>
        <p:cNvGrpSpPr/>
        <p:nvPr/>
      </p:nvGrpSpPr>
      <p:grpSpPr/>
      <p:sp>
        <p:nvSpPr>
          <p:cNvPr id="100016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7C3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7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flythrough-out</a:t>
            </a:r>
          </a:p>
        </p:txBody>
      </p:sp>
    </p:spTree>
  </p:cSld>
  <mc:AlternateContent>
    <mc:Choice Requires="p14">
      <p:transition xmlns:p14="http://schemas.microsoft.com/office/powerpoint/2010/main">
        <p14:flythrough dir="out"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2026-06-24T17:09:23Z</dcterms:created>
  <cp:lastModifiedBy>OfficeCLI</cp:lastModifiedBy>
  <dcterms:modified xsi:type="dcterms:W3CDTF">2026-06-24T17:09:23Z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2026-06-24T17:09:26Z</vt:lpwstr>
  </op:property>
</op:Properties>
</file>