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18f104a054d36" /><Relationship Type="http://schemas.openxmlformats.org/package/2006/relationships/metadata/core-properties" Target="/docProps/core.xml" Id="R0853abc209864ad0" /><Relationship Type="http://schemas.openxmlformats.org/officeDocument/2006/relationships/extended-properties" Target="/docProps/app.xml" Id="Rf982a5efeac34a43" /><Relationship Type="http://schemas.openxmlformats.org/officeDocument/2006/relationships/custom-properties" Target="/docProps/custom.xml" Id="Re67a19953973452a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f2a516c2b5e74885"/>
    <p:sldId id="257" r:id="Rae189bf2f2db4fa9"/>
    <p:sldId id="258" r:id="Rb47bf3a8ead84d22"/>
    <p:sldId id="259" r:id="Ra1cef5e438fd4889"/>
    <p:sldId id="260" r:id="R22d881401932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f2a516c2b5e74885" /><Relationship Type="http://schemas.openxmlformats.org/officeDocument/2006/relationships/slide" Target="/ppt/slides/slide2.xml" Id="Rae189bf2f2db4fa9" /><Relationship Type="http://schemas.openxmlformats.org/officeDocument/2006/relationships/slide" Target="/ppt/slides/slide3.xml" Id="Rb47bf3a8ead84d22" /><Relationship Type="http://schemas.openxmlformats.org/officeDocument/2006/relationships/slide" Target="/ppt/slides/slide4.xml" Id="Ra1cef5e438fd4889" /><Relationship Type="http://schemas.openxmlformats.org/officeDocument/2006/relationships/slide" Target="/ppt/slides/slide5.xml" Id="R22d881401932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f6cbe62934590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aedbf576747bf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c3332b3c34196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f92ad65584500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4e3f8f1aa4911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9fa1d8f48a064994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dfe5b64fe42d1" /><Relationship Type="http://schemas.openxmlformats.org/officeDocument/2006/relationships/image" Target="/ppt/media/image.png" Id="Rcf09202f3f674760" /><Relationship Type="http://schemas.openxmlformats.org/officeDocument/2006/relationships/image" Target="/ppt/media/image2.png" Id="Rbc4289df07444dbd" /><Relationship Type="http://schemas.openxmlformats.org/officeDocument/2006/relationships/image" Target="/ppt/media/image3.png" Id="Re7ab856f84ef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e7e3cae7d42a1" /><Relationship Type="http://schemas.openxmlformats.org/officeDocument/2006/relationships/image" Target="/ppt/media/image4.png" Id="R5d2fac282d8d4009" /><Relationship Type="http://schemas.openxmlformats.org/officeDocument/2006/relationships/image" Target="/ppt/media/image5.png" Id="R2236574006094845" /><Relationship Type="http://schemas.openxmlformats.org/officeDocument/2006/relationships/image" Target="/ppt/media/image6.png" Id="R32cbd9a51030413d" /><Relationship Type="http://schemas.openxmlformats.org/officeDocument/2006/relationships/image" Target="/ppt/media/image7.png" Id="R2c803639fd8f4976" /><Relationship Type="http://schemas.openxmlformats.org/officeDocument/2006/relationships/image" Target="/ppt/media/image8.png" Id="Rd526bd159bad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c740ec397413e" /><Relationship Type="http://schemas.openxmlformats.org/officeDocument/2006/relationships/image" Target="/ppt/media/image9.png" Id="Rd95cf3af7c114026" /><Relationship Type="http://schemas.openxmlformats.org/officeDocument/2006/relationships/image" Target="/ppt/media/image10.png" Id="R4dd26440962b401b" /><Relationship Type="http://schemas.openxmlformats.org/officeDocument/2006/relationships/image" Target="/ppt/media/image11.png" Id="Ra5b417d0d96e469f" /><Relationship Type="http://schemas.openxmlformats.org/officeDocument/2006/relationships/image" Target="/ppt/media/image12.png" Id="R40c37cc11b284e53" /><Relationship Type="http://schemas.openxmlformats.org/officeDocument/2006/relationships/image" Target="/ppt/media/image13.png" Id="R50637db145bc4af7" /><Relationship Type="http://schemas.openxmlformats.org/officeDocument/2006/relationships/image" Target="/ppt/media/image14.png" Id="R12aba0b22446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9541c5da24d7d" /><Relationship Type="http://schemas.openxmlformats.org/officeDocument/2006/relationships/image" Target="/ppt/media/image15.png" Id="R7e599e8614304b92" /><Relationship Type="http://schemas.openxmlformats.org/officeDocument/2006/relationships/hyperlink" Target="https://example.com" TargetMode="External" Id="Rb80bd8b348e540a6" /><Relationship Type="http://schemas.openxmlformats.org/officeDocument/2006/relationships/image" Target="/ppt/media/image16.png" Id="R5f31620322124a83" /><Relationship Type="http://schemas.openxmlformats.org/officeDocument/2006/relationships/slide" Target="/ppt/slides/slide1.xml" Id="R1ffa30da263b44e6" /><Relationship Type="http://schemas.openxmlformats.org/officeDocument/2006/relationships/image" Target="/ppt/media/image17.png" Id="Ra463ddae7187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7aaffbbb64477" /><Relationship Type="http://schemas.openxmlformats.org/officeDocument/2006/relationships/image" Target="/ppt/media/image18.png" Id="R063c964f5cfc49ef" /><Relationship Type="http://schemas.openxmlformats.org/officeDocument/2006/relationships/image" Target="/ppt/media/image19.png" Id="Rec2258f1ba254d82" /><Relationship Type="http://schemas.openxmlformats.org/officeDocument/2006/relationships/image" Target="/ppt/media/image20.png" Id="Rdccab7e73e49430a" /><Relationship Type="http://schemas.openxmlformats.org/officeDocument/2006/relationships/image" Target="/ppt/media/image21.png" Id="Rc351d73a630d4c15" /><Relationship Type="http://schemas.openxmlformats.org/officeDocument/2006/relationships/image" Target="/ppt/media/image22.png" Id="R3ad5d60007034493" /><Relationship Type="http://schemas.openxmlformats.org/officeDocument/2006/relationships/image" Target="/ppt/media/image23.png" Id="Rdeec992112374045" /><Relationship Type="http://schemas.openxmlformats.org/officeDocument/2006/relationships/image" Target="/ppt/media/image24.png" Id="R55476b14ce1943c2" /><Relationship Type="http://schemas.openxmlformats.org/officeDocument/2006/relationships/image" Target="/ppt/media/image25.png" Id="R7a51c5f3cd24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Three ways to supply src= (file path / data-URI)</a:t>
            </a:r>
          </a:p>
        </p:txBody>
      </p:sp>
      <p:pic>
        <p:nvPicPr>
          <p:cNvPr id="100001" name="Picture 1" descr="gradient image from disk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f09202f3f67476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" y="1188720"/>
            <a:ext cx="3200400" cy="2377440"/>
          </a:xfrm>
          <a:prstGeom xmlns:a="http://schemas.openxmlformats.org/drawingml/2006/main" prst="rect">
            <a:avLst/>
          </a:prstGeom>
        </p:spPr>
      </p:pic>
      <p:sp>
        <p:nvSpPr>
          <p:cNvPr id="100002" name="TextBox 2"/>
          <p:cNvSpPr txBox="1"/>
          <p:nvPr/>
        </p:nvSpPr>
        <p:spPr>
          <a:xfrm xmlns:a="http://schemas.openxmlformats.org/drawingml/2006/main">
            <a:off x="457200" y="365760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src=&lt;file path&gt;</a:t>
            </a:r>
          </a:p>
        </p:txBody>
      </p:sp>
      <p:pic>
        <p:nvPicPr>
          <p:cNvPr id="100003" name="Picture 2" descr="geometric shapes embedded as data-URI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c4289df07444dbd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114800" y="1188720"/>
            <a:ext cx="3200400" cy="2377440"/>
          </a:xfrm>
          <a:prstGeom xmlns:a="http://schemas.openxmlformats.org/drawingml/2006/main" prst="rect">
            <a:avLst/>
          </a:prstGeom>
        </p:spPr>
      </p:pic>
      <p:sp>
        <p:nvSpPr>
          <p:cNvPr id="100004" name="TextBox 3"/>
          <p:cNvSpPr txBox="1"/>
          <p:nvPr/>
        </p:nvSpPr>
        <p:spPr>
          <a:xfrm xmlns:a="http://schemas.openxmlformats.org/drawingml/2006/main">
            <a:off x="4114800" y="365760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src=data:image/png;base64,...</a:t>
            </a:r>
          </a:p>
        </p:txBody>
      </p:sp>
      <p:pic>
        <p:nvPicPr>
          <p:cNvPr id="100005" name="hero-photo" descr="pseudo-photo gradient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7ab856f84ef4e8f" cstate="print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772400" y="1188720"/>
            <a:ext cx="3200400" cy="2377440"/>
          </a:xfrm>
          <a:prstGeom xmlns:a="http://schemas.openxmlformats.org/drawingml/2006/main" prst="rect">
            <a:avLst/>
          </a:prstGeom>
        </p:spPr>
      </p:pic>
      <p:sp>
        <p:nvSpPr>
          <p:cNvPr id="100006" name="TextBox 4"/>
          <p:cNvSpPr txBox="1"/>
          <p:nvPr/>
        </p:nvSpPr>
        <p:spPr>
          <a:xfrm xmlns:a="http://schemas.openxmlformats.org/drawingml/2006/main">
            <a:off x="7772400" y="365760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src=&lt;file&gt; + name="hero-photo" + compressionState=print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7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Crop — symmetric / vertical,horizontal / per-edge</a:t>
            </a:r>
          </a:p>
        </p:txBody>
      </p:sp>
      <p:pic>
        <p:nvPicPr>
          <p:cNvPr id="100008" name="Picture 1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d2fac282d8d4009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" y="118872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09" name="TextBox 2"/>
          <p:cNvSpPr txBox="1"/>
          <p:nvPr/>
        </p:nvSpPr>
        <p:spPr>
          <a:xfrm xmlns:a="http://schemas.openxmlformats.org/drawingml/2006/main">
            <a:off x="457200" y="329184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original (no crop)</a:t>
            </a:r>
          </a:p>
        </p:txBody>
      </p:sp>
      <p:pic>
        <p:nvPicPr>
          <p:cNvPr id="100010" name="Picture 2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236574006094845"/>
          <a:srcRect xmlns:a="http://schemas.openxmlformats.org/drawingml/2006/main" l="20000" t="20000" r="20000" b="2000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57600" y="118872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11" name="TextBox 3"/>
          <p:cNvSpPr txBox="1"/>
          <p:nvPr/>
        </p:nvSpPr>
        <p:spPr>
          <a:xfrm xmlns:a="http://schemas.openxmlformats.org/drawingml/2006/main">
            <a:off x="3657600" y="329184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crop=20  (20% off each edge)</a:t>
            </a:r>
          </a:p>
        </p:txBody>
      </p:sp>
      <p:pic>
        <p:nvPicPr>
          <p:cNvPr id="100012" name="Picture 3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2cbd9a51030413d"/>
          <a:srcRect xmlns:a="http://schemas.openxmlformats.org/drawingml/2006/main" l="30000" t="10000" r="30000" b="1000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6858000" y="118872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13" name="TextBox 4"/>
          <p:cNvSpPr txBox="1"/>
          <p:nvPr/>
        </p:nvSpPr>
        <p:spPr>
          <a:xfrm xmlns:a="http://schemas.openxmlformats.org/drawingml/2006/main">
            <a:off x="6858000" y="329184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crop=10,30  (10% top/bot, 30% left/right)</a:t>
            </a:r>
          </a:p>
        </p:txBody>
      </p:sp>
      <p:pic>
        <p:nvPicPr>
          <p:cNvPr id="100014" name="Picture 4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c803639fd8f4976"/>
          <a:srcRect xmlns:a="http://schemas.openxmlformats.org/drawingml/2006/main" l="25000" t="2500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" y="393192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15" name="TextBox 5"/>
          <p:cNvSpPr txBox="1"/>
          <p:nvPr/>
        </p:nvSpPr>
        <p:spPr>
          <a:xfrm xmlns:a="http://schemas.openxmlformats.org/drawingml/2006/main">
            <a:off x="457200" y="603504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cropLeft=25 + cropTop=25</a:t>
            </a:r>
          </a:p>
        </p:txBody>
      </p:sp>
      <p:pic>
        <p:nvPicPr>
          <p:cNvPr id="100016" name="Picture 5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526bd159bad4b1a"/>
          <a:srcRect xmlns:a="http://schemas.openxmlformats.org/drawingml/2006/main" l="5000" t="10000" r="40000" b="2000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57600" y="393192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17" name="TextBox 6"/>
          <p:cNvSpPr txBox="1"/>
          <p:nvPr/>
        </p:nvSpPr>
        <p:spPr>
          <a:xfrm xmlns:a="http://schemas.openxmlformats.org/drawingml/2006/main">
            <a:off x="3657600" y="603504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crop=5,10,40,20  (L,T,R,B)</a:t>
            </a:r>
          </a:p>
        </p:txBody>
      </p:sp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Rotation — degrees clockwise</a:t>
            </a:r>
          </a:p>
        </p:txBody>
      </p:sp>
      <p:pic>
        <p:nvPicPr>
          <p:cNvPr id="100019" name="Picture 1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95cf3af7c114026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457200" y="137160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20" name="TextBox 2"/>
          <p:cNvSpPr txBox="1"/>
          <p:nvPr/>
        </p:nvSpPr>
        <p:spPr>
          <a:xfrm xmlns:a="http://schemas.openxmlformats.org/drawingml/2006/main">
            <a:off x="457200" y="347472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rotation=0</a:t>
            </a:r>
          </a:p>
        </p:txBody>
      </p:sp>
      <p:pic>
        <p:nvPicPr>
          <p:cNvPr id="100021" name="Picture 2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dd26440962b401b"/>
          <a:stretch xmlns:a="http://schemas.openxmlformats.org/drawingml/2006/main">
            <a:fillRect/>
          </a:stretch>
        </p:blipFill>
        <p:spPr>
          <a:xfrm xmlns:a="http://schemas.openxmlformats.org/drawingml/2006/main" rot="1800000">
            <a:off x="4114800" y="137160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22" name="TextBox 3"/>
          <p:cNvSpPr txBox="1"/>
          <p:nvPr/>
        </p:nvSpPr>
        <p:spPr>
          <a:xfrm xmlns:a="http://schemas.openxmlformats.org/drawingml/2006/main">
            <a:off x="4114800" y="347472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rotation=30</a:t>
            </a:r>
          </a:p>
        </p:txBody>
      </p:sp>
      <p:pic>
        <p:nvPicPr>
          <p:cNvPr id="100023" name="Picture 3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5b417d0d96e469f"/>
          <a:stretch xmlns:a="http://schemas.openxmlformats.org/drawingml/2006/main">
            <a:fillRect/>
          </a:stretch>
        </p:blipFill>
        <p:spPr>
          <a:xfrm xmlns:a="http://schemas.openxmlformats.org/drawingml/2006/main" rot="5400000">
            <a:off x="7772400" y="137160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24" name="TextBox 4"/>
          <p:cNvSpPr txBox="1"/>
          <p:nvPr/>
        </p:nvSpPr>
        <p:spPr>
          <a:xfrm xmlns:a="http://schemas.openxmlformats.org/drawingml/2006/main">
            <a:off x="7772400" y="347472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rotation=90</a:t>
            </a:r>
          </a:p>
        </p:txBody>
      </p:sp>
      <p:pic>
        <p:nvPicPr>
          <p:cNvPr id="100025" name="Picture 4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0c37cc11b284e53"/>
          <a:stretch xmlns:a="http://schemas.openxmlformats.org/drawingml/2006/main">
            <a:fillRect/>
          </a:stretch>
        </p:blipFill>
        <p:spPr>
          <a:xfrm xmlns:a="http://schemas.openxmlformats.org/drawingml/2006/main" rot="10800000">
            <a:off x="457200" y="411480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26" name="TextBox 5"/>
          <p:cNvSpPr txBox="1"/>
          <p:nvPr/>
        </p:nvSpPr>
        <p:spPr>
          <a:xfrm xmlns:a="http://schemas.openxmlformats.org/drawingml/2006/main">
            <a:off x="457200" y="621792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rotation=180</a:t>
            </a:r>
          </a:p>
        </p:txBody>
      </p:sp>
      <p:pic>
        <p:nvPicPr>
          <p:cNvPr id="100027" name="Picture 5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0637db145bc4af7"/>
          <a:stretch xmlns:a="http://schemas.openxmlformats.org/drawingml/2006/main">
            <a:fillRect/>
          </a:stretch>
        </p:blipFill>
        <p:spPr>
          <a:xfrm xmlns:a="http://schemas.openxmlformats.org/drawingml/2006/main" rot="16200000">
            <a:off x="4114800" y="411480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28" name="TextBox 6"/>
          <p:cNvSpPr txBox="1"/>
          <p:nvPr/>
        </p:nvSpPr>
        <p:spPr>
          <a:xfrm xmlns:a="http://schemas.openxmlformats.org/drawingml/2006/main">
            <a:off x="4114800" y="621792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rotation=270</a:t>
            </a:r>
          </a:p>
        </p:txBody>
      </p:sp>
      <p:pic>
        <p:nvPicPr>
          <p:cNvPr id="100029" name="Picture 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2aba0b224464e06"/>
          <a:stretch xmlns:a="http://schemas.openxmlformats.org/drawingml/2006/main">
            <a:fillRect/>
          </a:stretch>
        </p:blipFill>
        <p:spPr>
          <a:xfrm xmlns:a="http://schemas.openxmlformats.org/drawingml/2006/main" rot="-2700000">
            <a:off x="7772400" y="4114800"/>
            <a:ext cx="2743200" cy="2011680"/>
          </a:xfrm>
          <a:prstGeom xmlns:a="http://schemas.openxmlformats.org/drawingml/2006/main" prst="rect">
            <a:avLst/>
          </a:prstGeom>
        </p:spPr>
      </p:pic>
      <p:sp>
        <p:nvSpPr>
          <p:cNvPr id="100030" name="TextBox 7"/>
          <p:cNvSpPr txBox="1"/>
          <p:nvPr/>
        </p:nvSpPr>
        <p:spPr>
          <a:xfrm xmlns:a="http://schemas.openxmlformats.org/drawingml/2006/main">
            <a:off x="7772400" y="6217920"/>
            <a:ext cx="27432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rotation=-45</a:t>
            </a:r>
          </a:p>
        </p:txBody>
      </p:sp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31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Clickable Pictures — link= and tooltip=</a:t>
            </a:r>
          </a:p>
        </p:txBody>
      </p:sp>
      <p:pic>
        <p:nvPicPr>
          <p:cNvPr id="100032" name="Picture 1">
            <a:hlinkClick xmlns:r="http://schemas.openxmlformats.org/officeDocument/2006/relationships" xmlns:a="http://schemas.openxmlformats.org/drawingml/2006/main" r:id="Rb80bd8b348e540a6" tooltip="Open example.com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e599e8614304b92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" y="1371600"/>
            <a:ext cx="3200400" cy="2377440"/>
          </a:xfrm>
          <a:prstGeom xmlns:a="http://schemas.openxmlformats.org/drawingml/2006/main" prst="rect">
            <a:avLst/>
          </a:prstGeom>
        </p:spPr>
      </p:pic>
      <p:sp>
        <p:nvSpPr>
          <p:cNvPr id="100033" name="TextBox 2"/>
          <p:cNvSpPr txBox="1"/>
          <p:nvPr/>
        </p:nvSpPr>
        <p:spPr>
          <a:xfrm xmlns:a="http://schemas.openxmlformats.org/drawingml/2006/main">
            <a:off x="457200" y="384048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link=https://example.com</a:t>
            </a:r>
          </a:p>
        </p:txBody>
      </p:sp>
      <p:pic>
        <p:nvPicPr>
          <p:cNvPr id="100034" name="Picture 2">
            <a:hlinkClick xmlns:r="http://schemas.openxmlformats.org/officeDocument/2006/relationships" xmlns:a="http://schemas.openxmlformats.org/drawingml/2006/main" r:id="R1ffa30da263b44e6" action="ppaction://hlinksldjump" tooltip="Back to slide 1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f31620322124a83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114800" y="1371600"/>
            <a:ext cx="3200400" cy="2377440"/>
          </a:xfrm>
          <a:prstGeom xmlns:a="http://schemas.openxmlformats.org/drawingml/2006/main" prst="rect">
            <a:avLst/>
          </a:prstGeom>
        </p:spPr>
      </p:pic>
      <p:sp>
        <p:nvSpPr>
          <p:cNvPr id="100035" name="TextBox 3"/>
          <p:cNvSpPr txBox="1"/>
          <p:nvPr/>
        </p:nvSpPr>
        <p:spPr>
          <a:xfrm xmlns:a="http://schemas.openxmlformats.org/drawingml/2006/main">
            <a:off x="4114800" y="384048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link=slide[1]  (jump to slide 1)</a:t>
            </a:r>
          </a:p>
        </p:txBody>
      </p:sp>
      <p:pic>
        <p:nvPicPr>
          <p:cNvPr id="100036" name="Picture 3">
            <a:hlinkClick xmlns:r="http://schemas.openxmlformats.org/officeDocument/2006/relationships" xmlns:a="http://schemas.openxmlformats.org/drawingml/2006/main" r:id="" action="ppaction://hlinkshowjump?jump=nextslide" tooltip="Advance one slide"/>
          </p:cNvPr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463ddae7187459a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772400" y="1371600"/>
            <a:ext cx="3200400" cy="2377440"/>
          </a:xfrm>
          <a:prstGeom xmlns:a="http://schemas.openxmlformats.org/drawingml/2006/main" prst="rect">
            <a:avLst/>
          </a:prstGeom>
        </p:spPr>
      </p:pic>
      <p:sp>
        <p:nvSpPr>
          <p:cNvPr id="100037" name="TextBox 4"/>
          <p:cNvSpPr txBox="1"/>
          <p:nvPr/>
        </p:nvSpPr>
        <p:spPr>
          <a:xfrm xmlns:a="http://schemas.openxmlformats.org/drawingml/2006/main">
            <a:off x="7772400" y="3840480"/>
            <a:ext cx="3200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link=nextslide  (named action)</a:t>
            </a:r>
          </a:p>
        </p:txBody>
      </p:sp>
    </p:spTree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38" name="TextBox 1"/>
          <p:cNvSpPr txBox="1"/>
          <p:nvPr/>
        </p:nvSpPr>
        <p:spPr>
          <a:xfrm xmlns:a="http://schemas.openxmlformats.org/drawingml/2006/main">
            <a:off x="457200" y="274320"/>
            <a:ext cx="118872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Picture effects (Set-only) — brightness / contrast / glow / shadow</a:t>
            </a:r>
          </a:p>
        </p:txBody>
      </p:sp>
      <p:pic>
        <p:nvPicPr>
          <p:cNvPr id="100039" name="Picture 1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63c964f5cfc49ef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" y="1097280"/>
            <a:ext cx="2560320" cy="1920240"/>
          </a:xfrm>
          <a:prstGeom xmlns:a="http://schemas.openxmlformats.org/drawingml/2006/main" prst="rect">
            <a:avLst/>
          </a:prstGeom>
        </p:spPr>
      </p:pic>
      <p:sp>
        <p:nvSpPr>
          <p:cNvPr id="100040" name="TextBox 2"/>
          <p:cNvSpPr txBox="1"/>
          <p:nvPr/>
        </p:nvSpPr>
        <p:spPr>
          <a:xfrm xmlns:a="http://schemas.openxmlformats.org/drawingml/2006/main">
            <a:off x="457200" y="31089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(reference)</a:t>
            </a:r>
          </a:p>
        </p:txBody>
      </p:sp>
      <p:pic>
        <p:nvPicPr>
          <p:cNvPr id="100041" name="Picture 2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c2258f1ba254d82">
            <a:lum bright="40000"/>
          </a:blip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291840" y="1097280"/>
            <a:ext cx="2560320" cy="1920240"/>
          </a:xfrm>
          <a:prstGeom xmlns:a="http://schemas.openxmlformats.org/drawingml/2006/main" prst="rect">
            <a:avLst/>
          </a:prstGeom>
        </p:spPr>
      </p:pic>
      <p:sp>
        <p:nvSpPr>
          <p:cNvPr id="100042" name="TextBox 3"/>
          <p:cNvSpPr txBox="1"/>
          <p:nvPr/>
        </p:nvSpPr>
        <p:spPr>
          <a:xfrm xmlns:a="http://schemas.openxmlformats.org/drawingml/2006/main">
            <a:off x="3291840" y="31089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brightness=40</a:t>
            </a:r>
          </a:p>
        </p:txBody>
      </p:sp>
      <p:pic>
        <p:nvPicPr>
          <p:cNvPr id="100043" name="Picture 3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ccab7e73e49430a">
            <a:lum contrast="-30000"/>
          </a:blip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6126480" y="1097280"/>
            <a:ext cx="2560320" cy="1920240"/>
          </a:xfrm>
          <a:prstGeom xmlns:a="http://schemas.openxmlformats.org/drawingml/2006/main" prst="rect">
            <a:avLst/>
          </a:prstGeom>
        </p:spPr>
      </p:pic>
      <p:sp>
        <p:nvSpPr>
          <p:cNvPr id="100044" name="TextBox 4"/>
          <p:cNvSpPr txBox="1"/>
          <p:nvPr/>
        </p:nvSpPr>
        <p:spPr>
          <a:xfrm xmlns:a="http://schemas.openxmlformats.org/drawingml/2006/main">
            <a:off x="6126480" y="31089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contrast=-30</a:t>
            </a:r>
          </a:p>
        </p:txBody>
      </p:sp>
      <p:pic>
        <p:nvPicPr>
          <p:cNvPr id="100045" name="Picture 4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351d73a630d4c15">
            <a:lum bright="-20000" contrast="40000"/>
          </a:blip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8961120" y="1097280"/>
            <a:ext cx="2560320" cy="1920240"/>
          </a:xfrm>
          <a:prstGeom xmlns:a="http://schemas.openxmlformats.org/drawingml/2006/main" prst="rect">
            <a:avLst/>
          </a:prstGeom>
        </p:spPr>
      </p:pic>
      <p:sp>
        <p:nvSpPr>
          <p:cNvPr id="100046" name="TextBox 5"/>
          <p:cNvSpPr txBox="1"/>
          <p:nvPr/>
        </p:nvSpPr>
        <p:spPr>
          <a:xfrm xmlns:a="http://schemas.openxmlformats.org/drawingml/2006/main">
            <a:off x="8961120" y="31089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brightness=-20 + contrast=40</a:t>
            </a:r>
          </a:p>
        </p:txBody>
      </p:sp>
      <p:pic>
        <p:nvPicPr>
          <p:cNvPr id="100047" name="Picture 5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ad5d60007034493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" y="3840480"/>
            <a:ext cx="2560320" cy="1920240"/>
          </a:xfrm>
          <a:prstGeom xmlns:a="http://schemas.openxmlformats.org/drawingml/2006/main" prst="rect">
            <a:avLst/>
          </a:prstGeom>
          <a:effectLst xmlns:a="http://schemas.openxmlformats.org/drawingml/2006/main">
            <a:glow rad="152400">
              <a:srgbClr val="FFD700">
                <a:alpha val="75000"/>
              </a:srgbClr>
            </a:glow>
          </a:effectLst>
        </p:spPr>
      </p:pic>
      <p:sp>
        <p:nvSpPr>
          <p:cNvPr id="100048" name="TextBox 6"/>
          <p:cNvSpPr txBox="1"/>
          <p:nvPr/>
        </p:nvSpPr>
        <p:spPr>
          <a:xfrm xmlns:a="http://schemas.openxmlformats.org/drawingml/2006/main">
            <a:off x="457200" y="58521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glow=FFD700-12-75</a:t>
            </a:r>
          </a:p>
        </p:txBody>
      </p:sp>
      <p:pic>
        <p:nvPicPr>
          <p:cNvPr id="100049" name="Picture 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eec992112374045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291840" y="3840480"/>
            <a:ext cx="2560320" cy="1920240"/>
          </a:xfrm>
          <a:prstGeom xmlns:a="http://schemas.openxmlformats.org/drawingml/2006/main" prst="rect">
            <a:avLst/>
          </a:prstGeom>
          <a:effectLst xmlns:a="http://schemas.openxmlformats.org/drawingml/2006/main">
            <a:outerShdw blurRad="127000" dist="76200" dir="2700000" algn="tl" rotWithShape="0">
              <a:srgbClr val="000000">
                <a:alpha val="50000"/>
              </a:srgbClr>
            </a:outerShdw>
          </a:effectLst>
        </p:spPr>
      </p:pic>
      <p:sp>
        <p:nvSpPr>
          <p:cNvPr id="100050" name="TextBox 7"/>
          <p:cNvSpPr txBox="1"/>
          <p:nvPr/>
        </p:nvSpPr>
        <p:spPr>
          <a:xfrm xmlns:a="http://schemas.openxmlformats.org/drawingml/2006/main">
            <a:off x="3291840" y="58521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shadow=000000-10-45-6-50</a:t>
            </a:r>
          </a:p>
        </p:txBody>
      </p:sp>
      <p:pic>
        <p:nvPicPr>
          <p:cNvPr id="100051" name="Picture 7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5476b14ce1943c2"/>
          <a:srcRect xmlns:a="http://schemas.openxmlformats.org/drawingml/2006/main" r="25000" b="1500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6126480" y="3840480"/>
            <a:ext cx="2560320" cy="1920240"/>
          </a:xfrm>
          <a:prstGeom xmlns:a="http://schemas.openxmlformats.org/drawingml/2006/main" prst="rect">
            <a:avLst/>
          </a:prstGeom>
        </p:spPr>
      </p:pic>
      <p:sp>
        <p:nvSpPr>
          <p:cNvPr id="100052" name="TextBox 8"/>
          <p:cNvSpPr txBox="1"/>
          <p:nvPr/>
        </p:nvSpPr>
        <p:spPr>
          <a:xfrm xmlns:a="http://schemas.openxmlformats.org/drawingml/2006/main">
            <a:off x="6126480" y="58521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cropRight=25 + cropBottom=15</a:t>
            </a:r>
          </a:p>
        </p:txBody>
      </p:sp>
      <p:pic>
        <p:nvPicPr>
          <p:cNvPr id="100053" name="Picture 8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a51c5f3cd244b4f">
            <a:lum bright="15000" contrast="20000"/>
          </a:blip>
          <a:srcRect xmlns:a="http://schemas.openxmlformats.org/drawingml/2006/main" l="10000" t="10000" r="10000" b="1000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8961120" y="3840480"/>
            <a:ext cx="2560320" cy="1920240"/>
          </a:xfrm>
          <a:prstGeom xmlns:a="http://schemas.openxmlformats.org/drawingml/2006/main" prst="rect">
            <a:avLst/>
          </a:prstGeom>
          <a:effectLst xmlns:a="http://schemas.openxmlformats.org/drawingml/2006/main">
            <a:glow rad="101600">
              <a:srgbClr val="4472C4">
                <a:alpha val="60000"/>
              </a:srgbClr>
            </a:glow>
            <a:outerShdw blurRad="76200" dist="38100" dir="81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00054" name="TextBox 9"/>
          <p:cNvSpPr txBox="1"/>
          <p:nvPr/>
        </p:nvSpPr>
        <p:spPr>
          <a:xfrm xmlns:a="http://schemas.openxmlformats.org/drawingml/2006/main">
            <a:off x="8961120" y="5852160"/>
            <a:ext cx="256032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i="1"/>
              <a:t>trimmed + bright + contrast + glow + shadow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2026-06-24T17:02:14Z</dcterms:created>
  <cp:lastModifiedBy>OfficeCLI</cp:lastModifiedBy>
  <dcterms:modified xsi:type="dcterms:W3CDTF">2026-06-24T17:02:14Z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2026-06-24T17:02:15Z</vt:lpwstr>
  </op:property>
</op:Properties>
</file>