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Default Extension="mp4" ContentType="video/mp4"/>
  <Default Extension="png" ContentType="image/png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charts/chart1.xml" ContentType="application/vnd.openxmlformats-officedocument.drawingml.chart+xml"/>
  <Override PartName="/ppt/slides/slide4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6a401100f3400a" /><Relationship Type="http://schemas.openxmlformats.org/package/2006/relationships/metadata/core-properties" Target="/docProps/core.xml" Id="Rbf5813002194448e" /><Relationship Type="http://schemas.openxmlformats.org/officeDocument/2006/relationships/extended-properties" Target="/docProps/app.xml" Id="Rc82c1b109e0c460c" /><Relationship Type="http://schemas.openxmlformats.org/officeDocument/2006/relationships/custom-properties" Target="/docProps/custom.xml" Id="R17f4149eb94f43be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e33f3ebed08b4838"/>
    <p:sldId id="257" r:id="Ra07b65c8e72e4566"/>
    <p:sldId id="258" r:id="R0a66f9938b3f4b26"/>
    <p:sldId id="259" r:id="R8cd759eadf884b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e33f3ebed08b4838" /><Relationship Type="http://schemas.openxmlformats.org/officeDocument/2006/relationships/slide" Target="/ppt/slides/slide2.xml" Id="Ra07b65c8e72e4566" /><Relationship Type="http://schemas.openxmlformats.org/officeDocument/2006/relationships/slide" Target="/ppt/slides/slide3.xml" Id="R0a66f9938b3f4b26" /><Relationship Type="http://schemas.openxmlformats.org/officeDocument/2006/relationships/slide" Target="/ppt/slides/slide4.xml" Id="R8cd759eadf884b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80f3c163064ba0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6603a05b3143f4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4a75ab90ac4fc2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6d38736dcf4745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b6a27c22f4bdd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686c9c406da14d04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265e05bb7d241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9735dcf144cc4" /><Relationship Type="http://schemas.openxmlformats.org/officeDocument/2006/relationships/video" Target="/media/mediadata.mp4" Id="R36354840be6b4356" /><Relationship Type="http://schemas.microsoft.com/office/2007/relationships/media" Target="/media/mediadata.mp4" Id="R2352c9964fb749ca" /><Relationship Type="http://schemas.openxmlformats.org/officeDocument/2006/relationships/image" Target="/ppt/media/image.png" Id="R715a2c26413245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7d823dbfd4649" /><Relationship Type="http://schemas.openxmlformats.org/officeDocument/2006/relationships/chart" Target="/ppt/slides/charts/chart1.xml" Id="R7b6cb47d2c884d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7ccf2d1c74a84" /><Relationship Type="http://schemas.openxmlformats.org/officeDocument/2006/relationships/video" Target="/media/mediadata2.mp4" Id="R29693f280eb84dd1" /><Relationship Type="http://schemas.microsoft.com/office/2007/relationships/media" Target="/media/mediadata2.mp4" Id="Rbe080a84e670430d" /><Relationship Type="http://schemas.openxmlformats.org/officeDocument/2006/relationships/image" Target="/ppt/media/image2.png" Id="R041ac181fc3d4209" /></Relationships>
</file>

<file path=ppt/slides/charts/chart1.xml><?xml version="1.0" encoding="utf-8"?>
<c:chartSpace xmlns:c="http://schemas.openxmlformats.org/drawingml/2006/chart">
  <c:chart>
    <c:title>
      <c:tx>
        <c:rich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00" b="1"/>
            </a:pPr>
            <a:r>
              <a:rPr lang="en-US" sz="1400" b="1"/>
              <a:t>Frame Colors</a:t>
            </a:r>
          </a:p>
        </c:rich>
      </c:tx>
      <c:overlay val="0"/>
    </c:title>
    <c:plotArea>
      <c:layout/>
      <c:barChart>
        <c:barDir val="bar"/>
        <c:grouping val="clustered"/>
        <c:varyColors val="0"/>
        <c:ser>
          <c:idx val="0"/>
          <c:order val="0"/>
          <c:tx>
            <c:v>Start</c:v>
          </c:tx>
          <c:spPr>
            <a:solidFill xmlns:a="http://schemas.openxmlformats.org/drawingml/2006/main">
              <a:srgbClr val="E74C3C"/>
            </a:solidFill>
          </c:spPr>
          <c:cat>
            <c:strLit>
              <c:ptCount val="3"/>
              <c:pt idx="0">
                <c:v>Red</c:v>
              </c:pt>
              <c:pt idx="1">
                <c:v>Green</c:v>
              </c:pt>
              <c:pt idx="2">
                <c:v>Blue</c:v>
              </c:pt>
            </c:strLit>
          </c:cat>
          <c:val>
            <c:numLit>
              <c:formatCode>General</c:formatCode>
              <c:ptCount val="3"/>
              <c:pt idx="0">
                <c:v>20</c:v>
              </c:pt>
              <c:pt idx="1">
                <c:v>30</c:v>
              </c:pt>
              <c:pt idx="2">
                <c:v>200</c:v>
              </c:pt>
            </c:numLit>
          </c:val>
        </c:ser>
        <c:ser>
          <c:idx val="1"/>
          <c:order val="1"/>
          <c:tx>
            <c:v>End</c:v>
          </c:tx>
          <c:spPr>
            <a:solidFill xmlns:a="http://schemas.openxmlformats.org/drawingml/2006/main">
              <a:srgbClr val="27AE60"/>
            </a:solidFill>
          </c:spPr>
          <c:cat>
            <c:strLit>
              <c:ptCount val="3"/>
              <c:pt idx="0">
                <c:v>Red</c:v>
              </c:pt>
              <c:pt idx="1">
                <c:v>Green</c:v>
              </c:pt>
              <c:pt idx="2">
                <c:v>Blue</c:v>
              </c:pt>
            </c:strLit>
          </c:cat>
          <c:val>
            <c:numLit>
              <c:formatCode>General</c:formatCode>
              <c:ptCount val="3"/>
              <c:pt idx="0">
                <c:v>80</c:v>
              </c:pt>
              <c:pt idx="1">
                <c:v>30</c:v>
              </c:pt>
              <c:pt idx="2">
                <c:v>80</c:v>
              </c:pt>
            </c:numLit>
          </c:val>
        </c:ser>
        <c:gapWidth val="150"/>
        <c:axId val="1"/>
        <c:axId val="2"/>
      </c:barChart>
      <c:catAx>
        <c:axId val="1"/>
        <c:scaling>
          <c:orientation val="minMax"/>
        </c:scaling>
        <c:delete val="0"/>
        <c:axPos val="b"/>
        <c:majorTickMark val="out"/>
        <c:minorTickMark val="none"/>
        <c:tickLblPos val="nextTo"/>
        <c:crossAx val="2"/>
        <c:crosses val="autoZero"/>
        <c:auto val="1"/>
        <c:lblAlgn val="ctr"/>
        <c:lblOffset val="100"/>
      </c:catAx>
      <c:valAx>
        <c:axId val="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"/>
        <c:crosses val="autoZero"/>
        <c:crossBetween val="between"/>
      </c:valAx>
    </c:plotArea>
    <c:legend>
      <c:legendPos val="b"/>
      <c:overlay val="0"/>
    </c:legend>
    <c:plotVisOnly val="1"/>
    <c:dispBlanksAs val="gap"/>
  </c:chart>
</c:chartSpace>
</file>

<file path=ppt/slides/slide1.xml><?xml version="1.0" encoding="utf-8"?>
<p:sld xmlns:p="http://schemas.openxmlformats.org/presentationml/2006/main">
  <p:cSld>
    <p:bg>
      <p:bgPr>
        <a:gradFill xmlns:a="http://schemas.openxmlformats.org/drawingml/2006/main">
          <a:gsLst>
            <a:gs pos="0">
              <a:srgbClr val="1B2838"/>
            </a:gs>
            <a:gs pos="100000">
              <a:srgbClr val="4472C4"/>
            </a:gs>
          </a:gsLst>
          <a:path path="circle">
            <a:fillToRect l="0" t="100000" r="100000" b="0"/>
          </a:path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4400">
                <a:solidFill>
                  <a:srgbClr val="FFFFFF"/>
                </a:solidFill>
              </a:rPr>
              <a:t>Video Demo</a:t>
            </a:r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>
                <a:solidFill>
                  <a:srgbClr val="B4C7E7"/>
                </a:solidFill>
              </a:rPr>
              <a:t>Embedded video with officecli</a:t>
            </a:r>
            <a:endParaRPr lang="en-US"/>
          </a:p>
        </p:txBody>
      </p:sp>
    </p:spTree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D1B2A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08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>
                <a:solidFill>
                  <a:srgbClr val="FFFFFF"/>
                </a:solidFill>
              </a:rPr>
              <a:t>Animated Video</a:t>
            </a:r>
          </a:p>
        </p:txBody>
      </p:sp>
      <p:pic>
        <p:nvPicPr>
          <p:cNvPr id="100000" name="video">
            <a:hlinkClick xmlns:r="http://schemas.openxmlformats.org/officeDocument/2006/relationships" xmlns:a="http://schemas.openxmlformats.org/drawingml/2006/main" r:id="" action="ppaction://media"/>
          </p:cNvPr>
          <p:cNvPicPr>
            <a:picLocks xmlns:a="http://schemas.openxmlformats.org/drawingml/2006/main" noChangeAspect="1"/>
          </p:cNvPicPr>
          <p:nvPr>
            <a:videoFile xmlns:r="http://schemas.openxmlformats.org/officeDocument/2006/relationships" xmlns:a="http://schemas.openxmlformats.org/drawingml/2006/main" r:link="R36354840be6b4356"/>
            <p:extLst>
              <p:ext uri="{DAA4B4D4-6D71-4841-9C94-3DE7FCFB9230}">
                <p14:media xmlns:p14="http://schemas.microsoft.com/office/powerpoint/2010/main" xmlns:r="http://schemas.openxmlformats.org/officeDocument/2006/relationships" r:embed="R2352c9964fb749ca"/>
              </p:ext>
            </p:extLst>
          </p:nvPr>
        </p:nvPicPr>
        <p:blipFill>
          <a:blip xmlns:r="http://schemas.openxmlformats.org/officeDocument/2006/relationships" xmlns:a="http://schemas.openxmlformats.org/drawingml/2006/main" r:embed="R715a2c2641324572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720000" y="1440000"/>
            <a:ext cx="7920000" cy="4500000"/>
          </a:xfrm>
          <a:prstGeom xmlns:a="http://schemas.openxmlformats.org/drawingml/2006/main" prst="rect">
            <a:avLst/>
          </a:prstGeom>
        </p:spPr>
      </p:pic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6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)">
                                      <p:cBhvr>
                                        <p:cTn id="4" dur="1" fill="hold"/>
                                        <p:tgtEl>
                                          <p:spTgt spid="10000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0"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00000"/>
                </p:tgtEl>
              </p:cMediaNode>
            </p:video>
          </p:childTnLst>
        </p:cTn>
      </p:par>
    </p:tnLst>
  </p:timing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1B2838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08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>
                <a:solidFill>
                  <a:srgbClr val="FFFFFF"/>
                </a:solidFill>
              </a:rPr>
              <a:t>Video Properties</a:t>
            </a:r>
          </a:p>
        </p:txBody>
      </p:sp>
      <p:sp>
        <p:nvSpPr>
          <p:cNvPr id="100001" name="TextBox 2"/>
          <p:cNvSpPr txBox="1"/>
          <p:nvPr/>
        </p:nvSpPr>
        <p:spPr>
          <a:xfrm xmlns:a="http://schemas.openxmlformats.org/drawingml/2006/main">
            <a:off x="360000" y="1440000"/>
            <a:ext cx="3600000" cy="21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D1B2A"/>
          </a:solidFill>
          <a:ln xmlns:a="http://schemas.openxmlformats.org/drawingml/2006/main" w="12700">
            <a:solidFill>
              <a:srgbClr val="4472C4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>
                <a:solidFill>
                  <a:srgbClr val="B4C7E7"/>
                </a:solidFill>
                <a:latin typeface="Consolas"/>
                <a:ea typeface="Consolas"/>
              </a:rPr>
              <a:t>Resolution: 640x360</a:t>
            </a:r>
          </a:p>
          <a:p xmlns:a="http://schemas.openxmlformats.org/drawingml/2006/main">
            <a:r>
              <a:rPr lang="en-US" sz="1600">
                <a:solidFill>
                  <a:srgbClr val="B4C7E7"/>
                </a:solidFill>
                <a:latin typeface="Consolas"/>
                <a:ea typeface="Consolas"/>
              </a:rPr>
              <a:t>FPS: 30</a:t>
            </a:r>
          </a:p>
          <a:p xmlns:a="http://schemas.openxmlformats.org/drawingml/2006/main">
            <a:r>
              <a:rPr lang="en-US" sz="1600">
                <a:solidFill>
                  <a:srgbClr val="B4C7E7"/>
                </a:solidFill>
                <a:latin typeface="Consolas"/>
                <a:ea typeface="Consolas"/>
              </a:rPr>
              <a:t>Duration: 3s</a:t>
            </a:r>
          </a:p>
          <a:p xmlns:a="http://schemas.openxmlformats.org/drawingml/2006/main">
            <a:r>
              <a:rPr lang="en-US" sz="1600">
                <a:solidFill>
                  <a:srgbClr val="B4C7E7"/>
                </a:solidFill>
                <a:latin typeface="Consolas"/>
                <a:ea typeface="Consolas"/>
              </a:rPr>
              <a:t>Format: MP4</a:t>
            </a:r>
          </a:p>
        </p:txBody>
      </p:sp>
      <p:graphicFrame>
        <p:nvGraphicFramePr>
          <p:cNvPr id="100002" name="Frame Colors"/>
          <p:cNvGraphicFramePr/>
          <p:nvPr/>
        </p:nvGraphicFramePr>
        <p:xfrm>
          <a:off xmlns:a="http://schemas.openxmlformats.org/drawingml/2006/main" x="4680000" y="1440000"/>
          <a:ext xmlns:a="http://schemas.openxmlformats.org/drawingml/2006/main" cx="4320000" cy="28800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7b6cb47d2c884dea"/>
          </a:graphicData>
        </a:graphic>
      </p:graphicFrame>
    </p:spTree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D1B2A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08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>
                <a:solidFill>
                  <a:srgbClr val="FFFFFF"/>
                </a:solidFill>
              </a:rPr>
              <a:t>loop / trimStart / trimEnd</a:t>
            </a:r>
          </a:p>
        </p:txBody>
      </p:sp>
      <p:pic>
        <p:nvPicPr>
          <p:cNvPr id="100003" name="video">
            <a:hlinkClick xmlns:r="http://schemas.openxmlformats.org/officeDocument/2006/relationships" xmlns:a="http://schemas.openxmlformats.org/drawingml/2006/main" r:id="" action="ppaction://media"/>
          </p:cNvPr>
          <p:cNvPicPr>
            <a:picLocks xmlns:a="http://schemas.openxmlformats.org/drawingml/2006/main" noChangeAspect="1"/>
          </p:cNvPicPr>
          <p:nvPr>
            <a:videoFile xmlns:r="http://schemas.openxmlformats.org/officeDocument/2006/relationships" xmlns:a="http://schemas.openxmlformats.org/drawingml/2006/main" r:link="R29693f280eb84dd1"/>
            <p:extLst>
              <p:ext uri="{DAA4B4D4-6D71-4841-9C94-3DE7FCFB9230}">
                <p14:media xmlns:p14="http://schemas.microsoft.com/office/powerpoint/2010/main" xmlns:r="http://schemas.openxmlformats.org/officeDocument/2006/relationships" r:embed="Rbe080a84e670430d">
                  <p14:trim st="0" end="2"/>
                </p14:media>
              </p:ext>
            </p:extLst>
          </p:nvPr>
        </p:nvPicPr>
        <p:blipFill>
          <a:blip xmlns:r="http://schemas.openxmlformats.org/officeDocument/2006/relationships" xmlns:a="http://schemas.openxmlformats.org/drawingml/2006/main" r:embed="R041ac181fc3d4209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720000" y="1440000"/>
            <a:ext cx="7920000" cy="4500000"/>
          </a:xfrm>
          <a:prstGeom xmlns:a="http://schemas.openxmlformats.org/drawingml/2006/main" prst="rect">
            <a:avLst/>
          </a:prstGeom>
        </p:spPr>
      </p:pic>
      <p:sp>
        <p:nvSpPr>
          <p:cNvPr id="100004" name="TextBox 2"/>
          <p:cNvSpPr txBox="1"/>
          <p:nvPr/>
        </p:nvSpPr>
        <p:spPr>
          <a:xfrm xmlns:a="http://schemas.openxmlformats.org/drawingml/2006/main">
            <a:off x="360000" y="6120000"/>
            <a:ext cx="8640000" cy="72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B4C7E7"/>
                </a:solidFill>
              </a:rPr>
              <a:t>loop=true  trimStart=0  trimEnd=2</a:t>
            </a:r>
          </a:p>
          <a:p xmlns:a="http://schemas.openxmlformats.org/drawingml/2006/main">
            <a:r>
              <a:rPr lang="en-US" sz="1400">
                <a:solidFill>
                  <a:srgbClr val="B4C7E7"/>
                </a:solidFill>
              </a:rPr>
              <a:t>Video loops continuously; playback is clipped to the 0–2s range.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6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)">
                                      <p:cBhvr>
                                        <p:cTn id="4" dur="1" fill="hold"/>
                                        <p:tgtEl>
                                          <p:spTgt spid="10000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0">
              <p:cMediaNode vol="60000">
                <p:cTn id="7" repeatCount="indefinite" fill="hold" display="0">
                  <p:stCondLst>
                    <p:cond delay="indefinite"/>
                  </p:stCondLst>
                </p:cTn>
                <p:tgtEl>
                  <p:spTgt spid="100003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2026-06-24T17:35:08Z</dcterms:created>
  <cp:lastModifiedBy>OfficeCLI</cp:lastModifiedBy>
  <dcterms:modified xsi:type="dcterms:W3CDTF">2026-06-24T17:35:08Z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1.0.119</vt:lpwstr>
  </op:property>
  <op:property fmtid="{D5CDD505-2E9C-101B-9397-08002B2CF9AE}" pid="3" name="OfficeCLI.LastModified">
    <vt:lpwstr xmlns:vt="http://schemas.openxmlformats.org/officeDocument/2006/docPropsVTypes">2026-06-24T17:35:11Z</vt:lpwstr>
  </op:property>
</op:Properties>
</file>