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1ec08ead748c3" /><Relationship Type="http://schemas.openxmlformats.org/package/2006/relationships/metadata/core-properties" Target="/docProps/core.xml" Id="Rbd8acb0cf1024234" /><Relationship Type="http://schemas.openxmlformats.org/officeDocument/2006/relationships/extended-properties" Target="/docProps/app.xml" Id="Raa6363de9749421a" /><Relationship Type="http://schemas.openxmlformats.org/officeDocument/2006/relationships/custom-properties" Target="/docProps/custom.xml" Id="Ra735b3471a894410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5de36f760ee41c3"/>
    <p:sldId id="257" r:id="R855fa8e3be334f5f"/>
    <p:sldId id="258" r:id="R08f24f985bc246aa"/>
    <p:sldId id="259" r:id="Rac9e5f424c05470e"/>
    <p:sldId id="260" r:id="R9bdba3a6b2684a99"/>
    <p:sldId id="261" r:id="R3920f7f78d9a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5de36f760ee41c3" /><Relationship Type="http://schemas.openxmlformats.org/officeDocument/2006/relationships/slide" Target="/ppt/slides/slide2.xml" Id="R855fa8e3be334f5f" /><Relationship Type="http://schemas.openxmlformats.org/officeDocument/2006/relationships/slide" Target="/ppt/slides/slide3.xml" Id="R08f24f985bc246aa" /><Relationship Type="http://schemas.openxmlformats.org/officeDocument/2006/relationships/slide" Target="/ppt/slides/slide4.xml" Id="Rac9e5f424c05470e" /><Relationship Type="http://schemas.openxmlformats.org/officeDocument/2006/relationships/slide" Target="/ppt/slides/slide5.xml" Id="R9bdba3a6b2684a99" /><Relationship Type="http://schemas.openxmlformats.org/officeDocument/2006/relationships/slide" Target="/ppt/slides/slide6.xml" Id="R3920f7f78d9a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67a80a6c74979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2c41d55eb4739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57283342e4a96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2c6f5ced3472b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2143dd7a9422f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8bc5713eafbc4949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299e419a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3082194c340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a910eb93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96411e7b5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88af48438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a5a771554f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386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Basic Transitions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cut — instant swap</a:t>
            </a:r>
          </a:p>
        </p:txBody>
      </p:sp>
    </p:spTree>
  </p:cSld>
  <p:transition>
    <p:cut/>
  </p:transition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5B6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fade — pixel cross-fade</a:t>
            </a:r>
          </a:p>
        </p:txBody>
      </p:sp>
    </p:spTree>
  </p:cSld>
  <p:transition>
    <p:fade/>
  </p:transition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dissolve — speckle blend</a:t>
            </a:r>
          </a:p>
        </p:txBody>
      </p:sp>
    </p:spTree>
  </p:cSld>
  <p:transition>
    <p:dissolve/>
  </p:transition>
</p:sld>
</file>

<file path=ppt/slides/slide5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0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8F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flash — white flash-thru</a:t>
            </a:r>
          </a:p>
        </p:txBody>
      </p:sp>
    </p:spTree>
  </p:cSld>
  <mc:AlternateContent>
    <mc:Choice Requires="p14">
      <p:transition xmlns:p14="http://schemas.microsoft.com/office/powerpoint/2010/main">
        <p14:flash/>
      </p:transition>
    </mc:Choice>
    <mc:Fallback>
      <p:transition>
        <p:fade/>
      </p:transition>
    </mc:Fallback>
  </mc:AlternateContent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0404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5400" b="1">
                <a:solidFill>
                  <a:srgbClr val="FFFFFF"/>
                </a:solidFill>
              </a:rPr>
              <a:t>none — fade cleared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2026-06-24T17:03:51Z</dcterms:created>
  <cp:lastModifiedBy>OfficeCLI</cp:lastModifiedBy>
  <dcterms:modified xsi:type="dcterms:W3CDTF">2026-06-24T17:03:51Z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2026-06-24T17:03:57Z</vt:lpwstr>
  </op:property>
</op:Properties>
</file>