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presProps.xml" ContentType="application/vnd.openxmlformats-officedocument.presentationml.presProp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dfae2c44a41d5" /><Relationship Type="http://schemas.openxmlformats.org/package/2006/relationships/metadata/core-properties" Target="/docProps/core.xml" Id="R1050d665a2d4474d" /><Relationship Type="http://schemas.openxmlformats.org/officeDocument/2006/relationships/extended-properties" Target="/docProps/app.xml" Id="R141c0b25882c4769" /><Relationship Type="http://schemas.openxmlformats.org/officeDocument/2006/relationships/custom-properties" Target="/docProps/custom.xml" Id="R1690dfd3b8584bc5" /></Relationships>
</file>

<file path=ppt/presentation.xml><?xml version="1.0" encoding="utf-8"?>
<p:presentation xmlns:r="http://schemas.openxmlformats.org/officeDocument/2006/relationships" xmlns:p="http://schemas.openxmlformats.org/presentationml/2006/main" firstSlideNum="1" rtl="0" removePersonalInfoOnSave="0" compatMode="0">
  <p:sldMasterIdLst>
    <p:sldMasterId xmlns:r="http://schemas.openxmlformats.org/officeDocument/2006/relationships" id="2147483648" r:id="rId1"/>
  </p:sldMasterIdLst>
  <p:sldIdLst>
    <p:sldId id="256" r:id="R97eb4c7f7fcb4819"/>
  </p:sldIdLst>
  <p:sldSz cx="12192000" cy="6858000" type="screen16x9"/>
  <p:notesSz cx="6858000" cy="9144000"/>
</p:presentation>
</file>

<file path=ppt/presProps.xml><?xml version="1.0" encoding="utf-8"?>
<p:presentationPr xmlns:p="http://schemas.openxmlformats.org/presentationml/2006/main">
  <p:prnPr prnWhat="slides" clrMode="clr" hiddenSlides="0" scaleToFitPaper="1" frameSlides="1"/>
  <p:showPr loop="0" showNarration="1" showAnimation="1" useTimings="1"/>
</p:presentation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97eb4c7f7fcb4819" /><Relationship Type="http://schemas.openxmlformats.org/officeDocument/2006/relationships/presProps" Target="/ppt/presProps.xml" Id="R64cae1afb32b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62902faee4c50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b5f8da6bb44ff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6d5b25d734f8d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805f609424173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69674b9654631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ed512fa7357f4d65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502fcbf394a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/>
          <p:nvPr/>
        </p:nvSpPr>
        <p:spPr>
          <a:xfrm xmlns:a="http://schemas.openxmlformats.org/drawingml/2006/main">
            <a:off x="720000" y="1080000"/>
            <a:ext cx="9360000" cy="144000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4000" b="1">
                <a:solidFill>
                  <a:srgbClr val="FFFFFF"/>
                </a:solidFill>
              </a:rPr>
              <a:t>Presentation Settings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rgbClr val="1A1A1A"/>
      </a:dk1>
      <a:lt1>
        <a:srgbClr val="FFFFFF"/>
      </a:lt1>
      <a:dk2>
        <a:srgbClr val="2F3640"/>
      </a:dk2>
      <a:lt2>
        <a:srgbClr val="EEF1F5"/>
      </a:lt2>
      <a:accent1>
        <a:srgbClr val="1F6FEB"/>
      </a:accent1>
      <a:accent2>
        <a:srgbClr val="E3572A"/>
      </a:accent2>
      <a:accent3>
        <a:srgbClr val="2DA44E"/>
      </a:accent3>
      <a:accent4>
        <a:srgbClr val="BF8700"/>
      </a:accent4>
      <a:accent5>
        <a:srgbClr val="8250DF"/>
      </a:accent5>
      <a:accent6>
        <a:srgbClr val="1B7C83"/>
      </a:accent6>
      <a:hlink>
        <a:srgbClr val="0969DA"/>
      </a:hlink>
      <a:folHlink>
        <a:srgbClr val="8250DF"/>
      </a:folHlink>
    </a:clrScheme>
    <a:fontScheme name="Office">
      <a:majorFont>
        <a:latin typeface="Georgia"/>
        <a:ea typeface="SimHei"/>
        <a:cs typeface=""/>
      </a:majorFont>
      <a:minorFont>
        <a:latin typeface="Calibri"/>
        <a:ea typeface="SimSun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OfficeCLI/1.0.113</ap:Application>
  <ap:Template>Widescreen.potx</ap:Template>
  <ap:Manager>Dana Lead</ap:Manager>
  <ap:Company>Acme Corp</ap:Compan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Jane Author</dc:creator>
  <dcterms:created xsi:type="dcterms:W3CDTF">2026-06-16T08:20:54.0000000Z</dcterms:created>
  <lastModifiedBy>Editorial</lastModifiedBy>
  <dcterms:modified xsi:type="dcterms:W3CDTF">2026-06-16T08:20:54.8503440Z</dcterms:modified>
  <dc:title>Q4 Business Review</dc:title>
  <dc:subject>Strategy</dc:subject>
  <keywords>q4,review,strategy</keywords>
  <dc:description>Quarterly business review deck.</dc:description>
  <category>Marketing</category>
  <revision>3</revision>
</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1.0.113</vt:lpwstr>
  </op:property>
  <op:property fmtid="{D5CDD505-2E9C-101B-9397-08002B2CF9AE}" pid="3" name="OfficeCLI.LastModified">
    <vt:lpwstr xmlns:vt="http://schemas.openxmlformats.org/officeDocument/2006/docPropsVTypes">2026-06-16T08:20:55Z</vt:lpwstr>
  </op:property>
</op:Properties>
</file>