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7bc4c34e9344949" /><Relationship Type="http://schemas.openxmlformats.org/package/2006/relationships/metadata/core-properties" Target="/docProps/core.xml" Id="R4be1ee91f8c34c5c" /><Relationship Type="http://schemas.openxmlformats.org/officeDocument/2006/relationships/extended-properties" Target="/docProps/app.xml" Id="R00d6fbfc07fc4842" /><Relationship Type="http://schemas.openxmlformats.org/officeDocument/2006/relationships/custom-properties" Target="/docProps/custom.xml" Id="Rf64135c139b14b32" /></Relationships>
</file>

<file path=ppt/presentation.xml><?xml version="1.0" encoding="utf-8"?>
<p:presentation xmlns:r="http://schemas.openxmlformats.org/officeDocument/2006/relationships" xmlns:p="http://schemas.openxmlformats.org/presentationml/2006/main">
  <p:sldMasterIdLst>
    <p:sldMasterId xmlns:r="http://schemas.openxmlformats.org/officeDocument/2006/relationships" id="2147483648" r:id="rId1"/>
  </p:sldMasterIdLst>
  <p:sldIdLst>
    <p:sldId id="256" r:id="Rcaba4de090b7411b"/>
    <p:sldId id="257" r:id="Re5db2d74e08847eb"/>
    <p:sldId id="258" r:id="R0f739838f1ab4279"/>
    <p:sldId id="259" r:id="Rb26eced928884529"/>
    <p:sldId id="260" r:id="R503c3a1af5c44cd7"/>
    <p:sldId id="261" r:id="Re2742c211d744623"/>
    <p:sldId id="262" r:id="R4549fd0c3c5c4d4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Id1" /><Relationship Type="http://schemas.openxmlformats.org/officeDocument/2006/relationships/theme" Target="/ppt/theme/theme1.xml" Id="rId2" /><Relationship Type="http://schemas.openxmlformats.org/officeDocument/2006/relationships/slide" Target="/ppt/slides/slide1.xml" Id="Rcaba4de090b7411b" /><Relationship Type="http://schemas.openxmlformats.org/officeDocument/2006/relationships/slide" Target="/ppt/slides/slide2.xml" Id="Re5db2d74e08847eb" /><Relationship Type="http://schemas.openxmlformats.org/officeDocument/2006/relationships/slide" Target="/ppt/slides/slide3.xml" Id="R0f739838f1ab4279" /><Relationship Type="http://schemas.openxmlformats.org/officeDocument/2006/relationships/slide" Target="/ppt/slides/slide4.xml" Id="Rb26eced928884529" /><Relationship Type="http://schemas.openxmlformats.org/officeDocument/2006/relationships/slide" Target="/ppt/slides/slide5.xml" Id="R503c3a1af5c44cd7" /><Relationship Type="http://schemas.openxmlformats.org/officeDocument/2006/relationships/slide" Target="/ppt/slides/slide6.xml" Id="Re2742c211d744623" /><Relationship Type="http://schemas.openxmlformats.org/officeDocument/2006/relationships/slide" Target="/ppt/slides/slide7.xml" Id="R4549fd0c3c5c4d4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aaa6f028014ad6" /></Relationship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135eb2d264477b" /></Relationships>
</file>

<file path=ppt/slideLayouts/_rels/slideLayout3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fb8960905f47bf" /></Relationships>
</file>

<file path=ppt/slideLayouts/_rels/slideLayout4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c4ba9a02464db2" /></Relationships>
</file>

<file path=ppt/slideLayouts/_rels/slideLayout5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3cfbc6c7be41d6" /></Relationships>
</file>

<file path=ppt/slideLayouts/slideLayout1.xml><?xml version="1.0" encoding="utf-8"?>
<p:sldLayout xmlns:p="http://schemas.openxmlformats.org/presentationml/2006/main" type="blank">
  <p:cSld name="Blank">
    <p:spTree>
      <p:nvGrpSpPr>
        <p:cNvPr id="1" name=""/>
        <p:cNvGrpSpPr/>
        <p:nvPr/>
      </p:nvGrpSpPr>
      <p:grpSpPr/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type="title">
  <p:cSld name="Title Slide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ctrTitle"/>
          </p:nvPr>
        </p:nvSpPr>
        <p:spPr>
          <a:xfrm xmlns:a="http://schemas.openxmlformats.org/drawingml/2006/main">
            <a:off x="685800" y="2130425"/>
            <a:ext cx="7772400" cy="1470025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3" name="Subtitle"/>
          <p:cNvSpPr>
            <a:spLocks xmlns:a="http://schemas.openxmlformats.org/drawingml/2006/main" noGrp="1"/>
          </p:cNvSpPr>
          <p:nvPr>
            <p:ph type="subTitle" idx="1"/>
          </p:nvPr>
        </p:nvSpPr>
        <p:spPr>
          <a:xfrm xmlns:a="http://schemas.openxmlformats.org/drawingml/2006/main">
            <a:off x="1371600" y="3886200"/>
            <a:ext cx="6400800" cy="1752600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type="objTx">
  <p:cSld name="Title and Content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title"/>
          </p:nvPr>
        </p:nvSpPr>
        <p:spPr>
          <a:xfrm xmlns:a="http://schemas.openxmlformats.org/drawingml/2006/main">
            <a:off x="838200" y="365125"/>
            <a:ext cx="10515600" cy="1325563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3" name="Content"/>
          <p:cNvSpPr>
            <a:spLocks xmlns:a="http://schemas.openxmlformats.org/drawingml/2006/main" noGrp="1"/>
          </p:cNvSpPr>
          <p:nvPr>
            <p:ph type="body" idx="1"/>
          </p:nvPr>
        </p:nvSpPr>
        <p:spPr>
          <a:xfrm xmlns:a="http://schemas.openxmlformats.org/drawingml/2006/main">
            <a:off x="838200" y="1825625"/>
            <a:ext cx="10515600" cy="4351338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type="twoColTx">
  <p:cSld name="Two Content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title"/>
          </p:nvPr>
        </p:nvSpPr>
        <p:spPr>
          <a:xfrm xmlns:a="http://schemas.openxmlformats.org/drawingml/2006/main">
            <a:off x="838200" y="365125"/>
            <a:ext cx="10515600" cy="1325563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3" name="Content Left"/>
          <p:cNvSpPr>
            <a:spLocks xmlns:a="http://schemas.openxmlformats.org/drawingml/2006/main" noGrp="1"/>
          </p:cNvSpPr>
          <p:nvPr>
            <p:ph type="body" idx="1"/>
          </p:nvPr>
        </p:nvSpPr>
        <p:spPr>
          <a:xfrm xmlns:a="http://schemas.openxmlformats.org/drawingml/2006/main">
            <a:off x="838200" y="1825625"/>
            <a:ext cx="5181600" cy="4351338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4" name="Content Right"/>
          <p:cNvSpPr>
            <a:spLocks xmlns:a="http://schemas.openxmlformats.org/drawingml/2006/main" noGrp="1"/>
          </p:cNvSpPr>
          <p:nvPr>
            <p:ph type="body" idx="2"/>
          </p:nvPr>
        </p:nvSpPr>
        <p:spPr>
          <a:xfrm xmlns:a="http://schemas.openxmlformats.org/drawingml/2006/main">
            <a:off x="6172200" y="1825625"/>
            <a:ext cx="5181600" cy="4351338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type="titleOnly">
  <p:cSld name="Title Only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title"/>
          </p:nvPr>
        </p:nvSpPr>
        <p:spPr>
          <a:xfrm xmlns:a="http://schemas.openxmlformats.org/drawingml/2006/main">
            <a:off x="838200" y="365125"/>
            <a:ext cx="10515600" cy="1325563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Id1" /><Relationship Type="http://schemas.openxmlformats.org/officeDocument/2006/relationships/theme" Target="/ppt/theme/theme1.xml" Id="R357d6c0a36834eaf" /><Relationship Type="http://schemas.openxmlformats.org/officeDocument/2006/relationships/slideLayout" Target="/ppt/slideLayouts/slideLayout2.xml" Id="rId2" /><Relationship Type="http://schemas.openxmlformats.org/officeDocument/2006/relationships/slideLayout" Target="/ppt/slideLayouts/slideLayout3.xml" Id="rId3" /><Relationship Type="http://schemas.openxmlformats.org/officeDocument/2006/relationships/slideLayout" Target="/ppt/slideLayouts/slideLayout4.xml" Id="rId4" /><Relationship Type="http://schemas.openxmlformats.org/officeDocument/2006/relationships/slideLayout" Target="/ppt/slideLayouts/slideLayout5.xml" Id="rId5" /></Relationships>
</file>

<file path=ppt/slideMasters/slideMaster1.xml><?xml version="1.0" encoding="utf-8"?>
<p:sldMaster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Id1"/>
    <p:sldLayoutId xmlns:r="http://schemas.openxmlformats.org/officeDocument/2006/relationships" id="2147483650" r:id="rId2"/>
    <p:sldLayoutId xmlns:r="http://schemas.openxmlformats.org/officeDocument/2006/relationships" id="2147483651" r:id="rId3"/>
    <p:sldLayoutId xmlns:r="http://schemas.openxmlformats.org/officeDocument/2006/relationships" id="2147483652" r:id="rId4"/>
    <p:sldLayoutId xmlns:r="http://schemas.openxmlformats.org/officeDocument/2006/relationships" id="2147483653" r:id="rId5"/>
  </p:sldLayoutIdLst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e611642e988443a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3fe67bdb6e42b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e543980a1740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951f5301454b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4cd51665df417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374ea47627430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0d39cae3ba4e71" /></Relationships>
</file>

<file path=ppt/slides/slide1.xml><?xml version="1.0" encoding="utf-8"?>
<p:sld xmlns:p="http://schemas.openxmlformats.org/presentationml/2006/main">
  <p:cSld>
    <p:bg>
      <p:bgPr>
        <a:gradFill xmlns:a="http://schemas.openxmlformats.org/drawingml/2006/main">
          <a:gsLst>
            <a:gs pos="0">
              <a:srgbClr val="0D1B2A"/>
            </a:gs>
            <a:gs pos="100000">
              <a:srgbClr val="1B4F72"/>
            </a:gs>
          </a:gsLst>
          <a:path path="circle">
            <a:fillToRect l="0" t="100000" r="100000" b="0"/>
          </a:path>
        </a:gradFill>
      </p:bgPr>
    </p:bg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ctrTitle"/>
          </p:nvPr>
        </p:nvSpPr>
        <p:spPr>
          <a:xfrm xmlns:a="http://schemas.openxmlformats.org/drawingml/2006/main">
            <a:off x="685800" y="2130425"/>
            <a:ext cx="7772400" cy="1470025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4800">
                <a:solidFill>
                  <a:srgbClr val="FFFFFF"/>
                </a:solidFill>
              </a:rPr>
              <a:t>Animation Showcase</a:t>
            </a:r>
            <a:endParaRPr lang="en-US"/>
          </a:p>
        </p:txBody>
      </p:sp>
      <p:sp>
        <p:nvSpPr>
          <p:cNvPr id="3" name="Subtitle"/>
          <p:cNvSpPr>
            <a:spLocks xmlns:a="http://schemas.openxmlformats.org/drawingml/2006/main" noGrp="1"/>
          </p:cNvSpPr>
          <p:nvPr>
            <p:ph type="subTitle" idx="1"/>
          </p:nvPr>
        </p:nvSpPr>
        <p:spPr>
          <a:xfrm xmlns:a="http://schemas.openxmlformats.org/drawingml/2006/main">
            <a:off x="1371600" y="3886200"/>
            <a:ext cx="6400800" cy="1752600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2200">
                <a:solidFill>
                  <a:srgbClr val="85C1E9"/>
                </a:solidFill>
              </a:rPr>
              <a:t>The pptx animation element — every prop that round-trips</a:t>
            </a:r>
            <a:endParaRPr lang="en-US"/>
          </a:p>
        </p:txBody>
      </p:sp>
    </p:spTree>
  </p:cSld>
  <p:transition>
    <p:fade/>
  </p:transition>
</p:sld>
</file>

<file path=ppt/slides/slide2.xml><?xml version="1.0" encoding="utf-8"?>
<p:sld xmlns:p="http://schemas.openxmlformats.org/presentationml/2006/main">
  <p:cSld>
    <p:bg>
      <p:bgPr>
        <a:solidFill xmlns:a="http://schemas.openxmlformats.org/drawingml/2006/main">
          <a:srgbClr val="1B2838"/>
        </a:solidFill>
      </p:bgPr>
    </p:bg>
    <p:spTree>
      <p:nvGrpSpPr>
        <p:cNvPr id="1" name=""/>
        <p:cNvGrpSpPr/>
        <p:nvPr/>
      </p:nvGrpSpPr>
      <p:grpSpPr/>
      <p:sp>
        <p:nvSpPr>
          <p:cNvPr id="2" name="Title"/>
          <p:cNvSpPr/>
          <p:nvPr>
            <p:ph type="title"/>
          </p:nvPr>
        </p:nvSpPr>
        <p:spPr>
          <a:xfrm xmlns:a="http://schemas.openxmlformats.org/drawingml/2006/main">
            <a:off x="838200" y="365125"/>
            <a:ext cx="10515600" cy="1320800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2800">
                <a:solidFill>
                  <a:srgbClr val="FFFFFF"/>
                </a:solidFill>
              </a:rPr>
              <a:t>Entrance Effects</a:t>
            </a:r>
          </a:p>
        </p:txBody>
      </p:sp>
      <p:sp>
        <p:nvSpPr>
          <p:cNvPr id="100000" name="TextBox 2"/>
          <p:cNvSpPr/>
          <p:nvPr/>
        </p:nvSpPr>
        <p:spPr>
          <a:xfrm xmlns:a="http://schemas.openxmlformats.org/drawingml/2006/main">
            <a:off x="360000" y="1440000"/>
            <a:ext cx="2160000" cy="720000"/>
          </a:xfrm>
          <a:prstGeom xmlns:a="http://schemas.openxmlformats.org/drawingml/2006/main" prst="roundRect">
            <a:avLst/>
          </a:prstGeom>
          <a:solidFill xmlns:a="http://schemas.openxmlformats.org/drawingml/2006/main">
            <a:srgbClr val="2E86C1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300">
                <a:solidFill>
                  <a:srgbClr val="FFFFFF"/>
                </a:solidFill>
                <a:latin typeface="Consolas"/>
                <a:ea typeface="Consolas"/>
              </a:rPr>
              <a:t>appear</a:t>
            </a:r>
          </a:p>
        </p:txBody>
      </p:sp>
      <p:sp>
        <p:nvSpPr>
          <p:cNvPr id="100001" name="TextBox 3"/>
          <p:cNvSpPr/>
          <p:nvPr/>
        </p:nvSpPr>
        <p:spPr>
          <a:xfrm xmlns:a="http://schemas.openxmlformats.org/drawingml/2006/main">
            <a:off x="2520000" y="1440000"/>
            <a:ext cx="2160000" cy="720000"/>
          </a:xfrm>
          <a:prstGeom xmlns:a="http://schemas.openxmlformats.org/drawingml/2006/main" prst="roundRect">
            <a:avLst/>
          </a:prstGeom>
          <a:solidFill xmlns:a="http://schemas.openxmlformats.org/drawingml/2006/main">
            <a:srgbClr val="27AE60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300">
                <a:solidFill>
                  <a:srgbClr val="FFFFFF"/>
                </a:solidFill>
                <a:latin typeface="Consolas"/>
                <a:ea typeface="Consolas"/>
              </a:rPr>
              <a:t>fade</a:t>
            </a:r>
          </a:p>
        </p:txBody>
      </p:sp>
      <p:sp>
        <p:nvSpPr>
          <p:cNvPr id="100002" name="TextBox 4"/>
          <p:cNvSpPr/>
          <p:nvPr/>
        </p:nvSpPr>
        <p:spPr>
          <a:xfrm xmlns:a="http://schemas.openxmlformats.org/drawingml/2006/main">
            <a:off x="4680000" y="1440000"/>
            <a:ext cx="2160000" cy="720000"/>
          </a:xfrm>
          <a:prstGeom xmlns:a="http://schemas.openxmlformats.org/drawingml/2006/main" prst="roundRect">
            <a:avLst/>
          </a:prstGeom>
          <a:solidFill xmlns:a="http://schemas.openxmlformats.org/drawingml/2006/main">
            <a:srgbClr val="E74C3C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300">
                <a:solidFill>
                  <a:srgbClr val="FFFFFF"/>
                </a:solidFill>
                <a:latin typeface="Consolas"/>
                <a:ea typeface="Consolas"/>
              </a:rPr>
              <a:t>fly</a:t>
            </a:r>
          </a:p>
        </p:txBody>
      </p:sp>
      <p:sp>
        <p:nvSpPr>
          <p:cNvPr id="100003" name="TextBox 5"/>
          <p:cNvSpPr/>
          <p:nvPr/>
        </p:nvSpPr>
        <p:spPr>
          <a:xfrm xmlns:a="http://schemas.openxmlformats.org/drawingml/2006/main">
            <a:off x="6840000" y="1440000"/>
            <a:ext cx="2160000" cy="720000"/>
          </a:xfrm>
          <a:prstGeom xmlns:a="http://schemas.openxmlformats.org/drawingml/2006/main" prst="roundRect">
            <a:avLst/>
          </a:prstGeom>
          <a:solidFill xmlns:a="http://schemas.openxmlformats.org/drawingml/2006/main">
            <a:srgbClr val="8E44AD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300">
                <a:solidFill>
                  <a:srgbClr val="FFFFFF"/>
                </a:solidFill>
                <a:latin typeface="Consolas"/>
                <a:ea typeface="Consolas"/>
              </a:rPr>
              <a:t>zoom</a:t>
            </a:r>
          </a:p>
        </p:txBody>
      </p:sp>
      <p:sp>
        <p:nvSpPr>
          <p:cNvPr id="100004" name="TextBox 6"/>
          <p:cNvSpPr/>
          <p:nvPr/>
        </p:nvSpPr>
        <p:spPr>
          <a:xfrm xmlns:a="http://schemas.openxmlformats.org/drawingml/2006/main">
            <a:off x="360000" y="2520000"/>
            <a:ext cx="2160000" cy="720000"/>
          </a:xfrm>
          <a:prstGeom xmlns:a="http://schemas.openxmlformats.org/drawingml/2006/main" prst="roundRect">
            <a:avLst/>
          </a:prstGeom>
          <a:solidFill xmlns:a="http://schemas.openxmlformats.org/drawingml/2006/main">
            <a:srgbClr val="F39C12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300">
                <a:solidFill>
                  <a:srgbClr val="FFFFFF"/>
                </a:solidFill>
                <a:latin typeface="Consolas"/>
                <a:ea typeface="Consolas"/>
              </a:rPr>
              <a:t>wipe</a:t>
            </a:r>
          </a:p>
        </p:txBody>
      </p:sp>
      <p:sp>
        <p:nvSpPr>
          <p:cNvPr id="100005" name="TextBox 7"/>
          <p:cNvSpPr/>
          <p:nvPr/>
        </p:nvSpPr>
        <p:spPr>
          <a:xfrm xmlns:a="http://schemas.openxmlformats.org/drawingml/2006/main">
            <a:off x="2520000" y="2520000"/>
            <a:ext cx="2160000" cy="720000"/>
          </a:xfrm>
          <a:prstGeom xmlns:a="http://schemas.openxmlformats.org/drawingml/2006/main" prst="roundRect">
            <a:avLst/>
          </a:prstGeom>
          <a:solidFill xmlns:a="http://schemas.openxmlformats.org/drawingml/2006/main">
            <a:srgbClr val="1ABC9C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300">
                <a:solidFill>
                  <a:srgbClr val="FFFFFF"/>
                </a:solidFill>
                <a:latin typeface="Consolas"/>
                <a:ea typeface="Consolas"/>
              </a:rPr>
              <a:t>bounce</a:t>
            </a:r>
          </a:p>
        </p:txBody>
      </p:sp>
      <p:sp>
        <p:nvSpPr>
          <p:cNvPr id="100006" name="TextBox 8"/>
          <p:cNvSpPr/>
          <p:nvPr/>
        </p:nvSpPr>
        <p:spPr>
          <a:xfrm xmlns:a="http://schemas.openxmlformats.org/drawingml/2006/main">
            <a:off x="4680000" y="2520000"/>
            <a:ext cx="2160000" cy="720000"/>
          </a:xfrm>
          <a:prstGeom xmlns:a="http://schemas.openxmlformats.org/drawingml/2006/main" prst="roundRect">
            <a:avLst/>
          </a:prstGeom>
          <a:solidFill xmlns:a="http://schemas.openxmlformats.org/drawingml/2006/main">
            <a:srgbClr val="E67E22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300">
                <a:solidFill>
                  <a:srgbClr val="FFFFFF"/>
                </a:solidFill>
                <a:latin typeface="Consolas"/>
                <a:ea typeface="Consolas"/>
              </a:rPr>
              <a:t>float</a:t>
            </a:r>
          </a:p>
        </p:txBody>
      </p:sp>
      <p:sp>
        <p:nvSpPr>
          <p:cNvPr id="100007" name="TextBox 9"/>
          <p:cNvSpPr/>
          <p:nvPr/>
        </p:nvSpPr>
        <p:spPr>
          <a:xfrm xmlns:a="http://schemas.openxmlformats.org/drawingml/2006/main">
            <a:off x="6840000" y="2520000"/>
            <a:ext cx="2160000" cy="720000"/>
          </a:xfrm>
          <a:prstGeom xmlns:a="http://schemas.openxmlformats.org/drawingml/2006/main" prst="roundRect">
            <a:avLst/>
          </a:prstGeom>
          <a:solidFill xmlns:a="http://schemas.openxmlformats.org/drawingml/2006/main">
            <a:srgbClr val="16A085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300">
                <a:solidFill>
                  <a:srgbClr val="FFFFFF"/>
                </a:solidFill>
                <a:latin typeface="Consolas"/>
                <a:ea typeface="Consolas"/>
              </a:rPr>
              <a:t>swivel</a:t>
            </a:r>
          </a:p>
        </p:txBody>
      </p:sp>
      <p:sp>
        <p:nvSpPr>
          <p:cNvPr id="100008" name="TextBox 10"/>
          <p:cNvSpPr/>
          <p:nvPr/>
        </p:nvSpPr>
        <p:spPr>
          <a:xfrm xmlns:a="http://schemas.openxmlformats.org/drawingml/2006/main">
            <a:off x="360000" y="3600000"/>
            <a:ext cx="2160000" cy="720000"/>
          </a:xfrm>
          <a:prstGeom xmlns:a="http://schemas.openxmlformats.org/drawingml/2006/main" prst="roundRect">
            <a:avLst/>
          </a:prstGeom>
          <a:solidFill xmlns:a="http://schemas.openxmlformats.org/drawingml/2006/main">
            <a:srgbClr val="2980B9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300">
                <a:solidFill>
                  <a:srgbClr val="FFFFFF"/>
                </a:solidFill>
                <a:latin typeface="Consolas"/>
                <a:ea typeface="Consolas"/>
              </a:rPr>
              <a:t>split</a:t>
            </a:r>
          </a:p>
        </p:txBody>
      </p:sp>
      <p:sp>
        <p:nvSpPr>
          <p:cNvPr id="100009" name="TextBox 11"/>
          <p:cNvSpPr/>
          <p:nvPr/>
        </p:nvSpPr>
        <p:spPr>
          <a:xfrm xmlns:a="http://schemas.openxmlformats.org/drawingml/2006/main">
            <a:off x="2520000" y="3600000"/>
            <a:ext cx="2160000" cy="720000"/>
          </a:xfrm>
          <a:prstGeom xmlns:a="http://schemas.openxmlformats.org/drawingml/2006/main" prst="roundRect">
            <a:avLst/>
          </a:prstGeom>
          <a:solidFill xmlns:a="http://schemas.openxmlformats.org/drawingml/2006/main">
            <a:srgbClr val="C0392B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300">
                <a:solidFill>
                  <a:srgbClr val="FFFFFF"/>
                </a:solidFill>
                <a:latin typeface="Consolas"/>
                <a:ea typeface="Consolas"/>
              </a:rPr>
              <a:t>wheel</a:t>
            </a:r>
          </a:p>
        </p:txBody>
      </p:sp>
      <p:sp>
        <p:nvSpPr>
          <p:cNvPr id="100010" name="TextBox 12"/>
          <p:cNvSpPr/>
          <p:nvPr/>
        </p:nvSpPr>
        <p:spPr>
          <a:xfrm xmlns:a="http://schemas.openxmlformats.org/drawingml/2006/main">
            <a:off x="4680000" y="3600000"/>
            <a:ext cx="2160000" cy="720000"/>
          </a:xfrm>
          <a:prstGeom xmlns:a="http://schemas.openxmlformats.org/drawingml/2006/main" prst="roundRect">
            <a:avLst/>
          </a:prstGeom>
          <a:solidFill xmlns:a="http://schemas.openxmlformats.org/drawingml/2006/main">
            <a:srgbClr val="7D3C98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300">
                <a:solidFill>
                  <a:srgbClr val="FFFFFF"/>
                </a:solidFill>
                <a:latin typeface="Consolas"/>
                <a:ea typeface="Consolas"/>
              </a:rPr>
              <a:t>box</a:t>
            </a:r>
          </a:p>
        </p:txBody>
      </p:sp>
      <p:sp>
        <p:nvSpPr>
          <p:cNvPr id="100011" name="TextBox 13"/>
          <p:cNvSpPr/>
          <p:nvPr/>
        </p:nvSpPr>
        <p:spPr>
          <a:xfrm xmlns:a="http://schemas.openxmlformats.org/drawingml/2006/main">
            <a:off x="6840000" y="3600000"/>
            <a:ext cx="2160000" cy="720000"/>
          </a:xfrm>
          <a:prstGeom xmlns:a="http://schemas.openxmlformats.org/drawingml/2006/main" prst="roundRect">
            <a:avLst/>
          </a:prstGeom>
          <a:solidFill xmlns:a="http://schemas.openxmlformats.org/drawingml/2006/main">
            <a:srgbClr val="D35400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300">
                <a:solidFill>
                  <a:srgbClr val="FFFFFF"/>
                </a:solidFill>
                <a:latin typeface="Consolas"/>
                <a:ea typeface="Consolas"/>
              </a:rPr>
              <a:t>circle</a:t>
            </a:r>
          </a:p>
        </p:txBody>
      </p:sp>
    </p:spTree>
  </p:cSld>
  <p:transition>
    <p:wipe dir="l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3" presetID="1" presetClass="entr" presetSubtype="0" dur="4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800"/>
                                        <p:tgtEl>
                                          <p:spTgt spid="1000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600" fill="hold"/>
                                        <p:tgtEl>
                                          <p:spTgt spid="1000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 zoomContents="1">
                                      <p:cBhvr>
                                        <p:cTn id="24" dur="700" fill="hold"/>
                                        <p:tgtEl>
                                          <p:spTgt spid="100003"/>
                                        </p:tgtEl>
                                      </p:cBhvr>
                                      <p:from x="0" y="0"/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0" presetClass="entr" presetSubtype="1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600"/>
                                        <p:tgtEl>
                                          <p:spTgt spid="1000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4" presetClass="entr" presetSubtype="0" dur="80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ntr" presetSubtype="0" fill="hold" grpId="6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700" fill="hold"/>
                                        <p:tgtEl>
                                          <p:spTgt spid="1000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7" presetClass="entr" presetSubtype="0" fill="hold" grpId="7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Rot by="21600000">
                                      <p:cBhvr>
                                        <p:cTn id="49" dur="700" fill="hold"/>
                                        <p:tgtEl>
                                          <p:spTgt spid="100007"/>
                                        </p:tgtEl>
                                      </p:cBhvr>
                                    </p:animRot>
                                    <p:animEffect transition="in" filter="fade">
                                      <p:cBhvr>
                                        <p:cTn id="51" dur="700"/>
                                        <p:tgtEl>
                                          <p:spTgt spid="1000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5" presetClass="entr" presetSubtype="10" fill="hold" grpId="8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6" dur="600"/>
                                        <p:tgtEl>
                                          <p:spTgt spid="1000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9" presetClass="entr" presetSubtype="1" fill="hold" grpId="9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2" dur="800"/>
                                        <p:tgtEl>
                                          <p:spTgt spid="1000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" presetClass="entr" presetSubtype="0" fill="hold" grpId="1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">
                                      <p:cBhvr>
                                        <p:cTn id="68" dur="600"/>
                                        <p:tgtEl>
                                          <p:spTgt spid="100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6" presetClass="entr" presetSubtype="0" fill="hold" grpId="1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">
                                      <p:cBhvr>
                                        <p:cTn id="74" dur="600"/>
                                        <p:tgtEl>
                                          <p:spTgt spid="100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000" grpId="0"/>
      <p:bldP spid="100001" grpId="1"/>
      <p:bldP spid="100002" grpId="2"/>
      <p:bldP spid="100003" grpId="3"/>
      <p:bldP spid="100004" grpId="4"/>
      <p:bldP spid="100005" grpId="5"/>
      <p:bldP spid="100006" grpId="6"/>
      <p:bldP spid="100007" grpId="7"/>
      <p:bldP spid="100008" grpId="8"/>
      <p:bldP spid="100009" grpId="9"/>
      <p:bldP spid="100010" grpId="10"/>
      <p:bldP spid="100011" grpId="11"/>
    </p:bldLst>
  </p:timing>
</p:sld>
</file>

<file path=ppt/slides/slide3.xml><?xml version="1.0" encoding="utf-8"?>
<p:sld xmlns:p="http://schemas.openxmlformats.org/presentationml/2006/main">
  <p:cSld>
    <p:bg>
      <p:bgPr>
        <a:solidFill xmlns:a="http://schemas.openxmlformats.org/drawingml/2006/main">
          <a:srgbClr val="1B2838"/>
        </a:solidFill>
      </p:bgPr>
    </p:bg>
    <p:spTree>
      <p:nvGrpSpPr>
        <p:cNvPr id="1" name=""/>
        <p:cNvGrpSpPr/>
        <p:nvPr/>
      </p:nvGrpSpPr>
      <p:grpSpPr/>
      <p:sp>
        <p:nvSpPr>
          <p:cNvPr id="2" name="Title"/>
          <p:cNvSpPr/>
          <p:nvPr>
            <p:ph type="title"/>
          </p:nvPr>
        </p:nvSpPr>
        <p:spPr>
          <a:xfrm xmlns:a="http://schemas.openxmlformats.org/drawingml/2006/main">
            <a:off x="838200" y="365125"/>
            <a:ext cx="10515600" cy="1320800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2800">
                <a:solidFill>
                  <a:srgbClr val="FFFFFF"/>
                </a:solidFill>
              </a:rPr>
              <a:t>Exit Effects</a:t>
            </a:r>
          </a:p>
        </p:txBody>
      </p:sp>
      <p:sp>
        <p:nvSpPr>
          <p:cNvPr id="100012" name="TextBox 2"/>
          <p:cNvSpPr/>
          <p:nvPr/>
        </p:nvSpPr>
        <p:spPr>
          <a:xfrm xmlns:a="http://schemas.openxmlformats.org/drawingml/2006/main">
            <a:off x="360000" y="1440000"/>
            <a:ext cx="2160000" cy="720000"/>
          </a:xfrm>
          <a:prstGeom xmlns:a="http://schemas.openxmlformats.org/drawingml/2006/main" prst="roundRect">
            <a:avLst/>
          </a:prstGeom>
          <a:solidFill xmlns:a="http://schemas.openxmlformats.org/drawingml/2006/main">
            <a:srgbClr val="E74C3C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300">
                <a:solidFill>
                  <a:srgbClr val="FFFFFF"/>
                </a:solidFill>
                <a:latin typeface="Consolas"/>
                <a:ea typeface="Consolas"/>
              </a:rPr>
              <a:t>fade out</a:t>
            </a:r>
          </a:p>
        </p:txBody>
      </p:sp>
      <p:sp>
        <p:nvSpPr>
          <p:cNvPr id="100013" name="TextBox 3"/>
          <p:cNvSpPr/>
          <p:nvPr/>
        </p:nvSpPr>
        <p:spPr>
          <a:xfrm xmlns:a="http://schemas.openxmlformats.org/drawingml/2006/main">
            <a:off x="2520000" y="1440000"/>
            <a:ext cx="2160000" cy="720000"/>
          </a:xfrm>
          <a:prstGeom xmlns:a="http://schemas.openxmlformats.org/drawingml/2006/main" prst="roundRect">
            <a:avLst/>
          </a:prstGeom>
          <a:solidFill xmlns:a="http://schemas.openxmlformats.org/drawingml/2006/main">
            <a:srgbClr val="2E86C1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300">
                <a:solidFill>
                  <a:srgbClr val="FFFFFF"/>
                </a:solidFill>
                <a:latin typeface="Consolas"/>
                <a:ea typeface="Consolas"/>
              </a:rPr>
              <a:t>fly down</a:t>
            </a:r>
          </a:p>
        </p:txBody>
      </p:sp>
      <p:sp>
        <p:nvSpPr>
          <p:cNvPr id="100014" name="TextBox 4"/>
          <p:cNvSpPr/>
          <p:nvPr/>
        </p:nvSpPr>
        <p:spPr>
          <a:xfrm xmlns:a="http://schemas.openxmlformats.org/drawingml/2006/main">
            <a:off x="4680000" y="1440000"/>
            <a:ext cx="2160000" cy="720000"/>
          </a:xfrm>
          <a:prstGeom xmlns:a="http://schemas.openxmlformats.org/drawingml/2006/main" prst="roundRect">
            <a:avLst/>
          </a:prstGeom>
          <a:solidFill xmlns:a="http://schemas.openxmlformats.org/drawingml/2006/main">
            <a:srgbClr val="2980B9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300">
                <a:solidFill>
                  <a:srgbClr val="FFFFFF"/>
                </a:solidFill>
                <a:latin typeface="Consolas"/>
                <a:ea typeface="Consolas"/>
              </a:rPr>
              <a:t>fly up</a:t>
            </a:r>
          </a:p>
        </p:txBody>
      </p:sp>
      <p:sp>
        <p:nvSpPr>
          <p:cNvPr id="100015" name="TextBox 5"/>
          <p:cNvSpPr/>
          <p:nvPr/>
        </p:nvSpPr>
        <p:spPr>
          <a:xfrm xmlns:a="http://schemas.openxmlformats.org/drawingml/2006/main">
            <a:off x="6840000" y="1440000"/>
            <a:ext cx="2160000" cy="720000"/>
          </a:xfrm>
          <a:prstGeom xmlns:a="http://schemas.openxmlformats.org/drawingml/2006/main" prst="roundRect">
            <a:avLst/>
          </a:prstGeom>
          <a:solidFill xmlns:a="http://schemas.openxmlformats.org/drawingml/2006/main">
            <a:srgbClr val="27AE60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300">
                <a:solidFill>
                  <a:srgbClr val="FFFFFF"/>
                </a:solidFill>
                <a:latin typeface="Consolas"/>
                <a:ea typeface="Consolas"/>
              </a:rPr>
              <a:t>zoom out</a:t>
            </a:r>
          </a:p>
        </p:txBody>
      </p:sp>
      <p:sp>
        <p:nvSpPr>
          <p:cNvPr id="100016" name="TextBox 6"/>
          <p:cNvSpPr/>
          <p:nvPr/>
        </p:nvSpPr>
        <p:spPr>
          <a:xfrm xmlns:a="http://schemas.openxmlformats.org/drawingml/2006/main">
            <a:off x="360000" y="2520000"/>
            <a:ext cx="2160000" cy="720000"/>
          </a:xfrm>
          <a:prstGeom xmlns:a="http://schemas.openxmlformats.org/drawingml/2006/main" prst="roundRect">
            <a:avLst/>
          </a:prstGeom>
          <a:solidFill xmlns:a="http://schemas.openxmlformats.org/drawingml/2006/main">
            <a:srgbClr val="F39C12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300">
                <a:solidFill>
                  <a:srgbClr val="FFFFFF"/>
                </a:solidFill>
                <a:latin typeface="Consolas"/>
                <a:ea typeface="Consolas"/>
              </a:rPr>
              <a:t>wipe left</a:t>
            </a:r>
          </a:p>
        </p:txBody>
      </p:sp>
      <p:sp>
        <p:nvSpPr>
          <p:cNvPr id="100017" name="TextBox 7"/>
          <p:cNvSpPr/>
          <p:nvPr/>
        </p:nvSpPr>
        <p:spPr>
          <a:xfrm xmlns:a="http://schemas.openxmlformats.org/drawingml/2006/main">
            <a:off x="2520000" y="2520000"/>
            <a:ext cx="2160000" cy="720000"/>
          </a:xfrm>
          <a:prstGeom xmlns:a="http://schemas.openxmlformats.org/drawingml/2006/main" prst="roundRect">
            <a:avLst/>
          </a:prstGeom>
          <a:solidFill xmlns:a="http://schemas.openxmlformats.org/drawingml/2006/main">
            <a:srgbClr val="D35400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300">
                <a:solidFill>
                  <a:srgbClr val="FFFFFF"/>
                </a:solidFill>
                <a:latin typeface="Consolas"/>
                <a:ea typeface="Consolas"/>
              </a:rPr>
              <a:t>wipe right</a:t>
            </a:r>
          </a:p>
        </p:txBody>
      </p:sp>
      <p:sp>
        <p:nvSpPr>
          <p:cNvPr id="100018" name="TextBox 8"/>
          <p:cNvSpPr/>
          <p:nvPr/>
        </p:nvSpPr>
        <p:spPr>
          <a:xfrm xmlns:a="http://schemas.openxmlformats.org/drawingml/2006/main">
            <a:off x="4680000" y="2520000"/>
            <a:ext cx="2160000" cy="720000"/>
          </a:xfrm>
          <a:prstGeom xmlns:a="http://schemas.openxmlformats.org/drawingml/2006/main" prst="roundRect">
            <a:avLst/>
          </a:prstGeom>
          <a:solidFill xmlns:a="http://schemas.openxmlformats.org/drawingml/2006/main">
            <a:srgbClr val="8E44AD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300">
                <a:solidFill>
                  <a:srgbClr val="FFFFFF"/>
                </a:solidFill>
                <a:latin typeface="Consolas"/>
                <a:ea typeface="Consolas"/>
              </a:rPr>
              <a:t>dissolve</a:t>
            </a:r>
          </a:p>
        </p:txBody>
      </p:sp>
      <p:sp>
        <p:nvSpPr>
          <p:cNvPr id="100019" name="TextBox 9"/>
          <p:cNvSpPr/>
          <p:nvPr/>
        </p:nvSpPr>
        <p:spPr>
          <a:xfrm xmlns:a="http://schemas.openxmlformats.org/drawingml/2006/main">
            <a:off x="6840000" y="2520000"/>
            <a:ext cx="2160000" cy="720000"/>
          </a:xfrm>
          <a:prstGeom xmlns:a="http://schemas.openxmlformats.org/drawingml/2006/main" prst="roundRect">
            <a:avLst/>
          </a:prstGeom>
          <a:solidFill xmlns:a="http://schemas.openxmlformats.org/drawingml/2006/main">
            <a:srgbClr val="1ABC9C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300">
                <a:solidFill>
                  <a:srgbClr val="FFFFFF"/>
                </a:solidFill>
                <a:latin typeface="Consolas"/>
                <a:ea typeface="Consolas"/>
              </a:rPr>
              <a:t>split</a:t>
            </a:r>
          </a:p>
        </p:txBody>
      </p:sp>
      <p:sp>
        <p:nvSpPr>
          <p:cNvPr id="100020" name="TextBox 10"/>
          <p:cNvSpPr/>
          <p:nvPr/>
        </p:nvSpPr>
        <p:spPr>
          <a:xfrm xmlns:a="http://schemas.openxmlformats.org/drawingml/2006/main">
            <a:off x="360000" y="3600000"/>
            <a:ext cx="2160000" cy="720000"/>
          </a:xfrm>
          <a:prstGeom xmlns:a="http://schemas.openxmlformats.org/drawingml/2006/main" prst="roundRect">
            <a:avLst/>
          </a:prstGeom>
          <a:solidFill xmlns:a="http://schemas.openxmlformats.org/drawingml/2006/main">
            <a:srgbClr val="C0392B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300">
                <a:solidFill>
                  <a:srgbClr val="FFFFFF"/>
                </a:solidFill>
                <a:latin typeface="Consolas"/>
                <a:ea typeface="Consolas"/>
              </a:rPr>
              <a:t>wheel</a:t>
            </a:r>
          </a:p>
        </p:txBody>
      </p:sp>
      <p:sp>
        <p:nvSpPr>
          <p:cNvPr id="100021" name="TextBox 11"/>
          <p:cNvSpPr/>
          <p:nvPr/>
        </p:nvSpPr>
        <p:spPr>
          <a:xfrm xmlns:a="http://schemas.openxmlformats.org/drawingml/2006/main">
            <a:off x="2520000" y="3600000"/>
            <a:ext cx="2160000" cy="720000"/>
          </a:xfrm>
          <a:prstGeom xmlns:a="http://schemas.openxmlformats.org/drawingml/2006/main" prst="roundRect">
            <a:avLst/>
          </a:prstGeom>
          <a:solidFill xmlns:a="http://schemas.openxmlformats.org/drawingml/2006/main">
            <a:srgbClr val="16A085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300">
                <a:solidFill>
                  <a:srgbClr val="FFFFFF"/>
                </a:solidFill>
                <a:latin typeface="Consolas"/>
                <a:ea typeface="Consolas"/>
              </a:rPr>
              <a:t>flash</a:t>
            </a:r>
          </a:p>
        </p:txBody>
      </p:sp>
    </p:spTree>
  </p:cSld>
  <p:transition>
    <p:push dir="l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nimEffect transition="out" filter="fade">
                                      <p:cBhvr>
                                        <p:cTn id="5" dur="800"/>
                                        <p:tgtEl>
                                          <p:spTgt spid="100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600" fill="hold"/>
                                        <p:tgtEl>
                                          <p:spTgt spid="1000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xit" presetSubtype="1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600" fill="hold"/>
                                        <p:tgtEl>
                                          <p:spTgt spid="1000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#ppt_h/2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nimScale zoomContents="1">
                                      <p:cBhvr>
                                        <p:cTn id="25" dur="700" fill="hold"/>
                                        <p:tgtEl>
                                          <p:spTgt spid="100015"/>
                                        </p:tgtEl>
                                      </p:cBhvr>
                                      <p:from x="100000" y="100000"/>
                                      <p:to x="0" y="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0" presetClass="exit" presetSubtype="8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nimEffect transition="out" filter="wipe(left)">
                                      <p:cBhvr>
                                        <p:cTn id="31" dur="600"/>
                                        <p:tgtEl>
                                          <p:spTgt spid="1000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0" presetClass="exit" presetSubtype="2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nimEffect transition="out" filter="wipe(left)">
                                      <p:cBhvr>
                                        <p:cTn id="37" dur="600"/>
                                        <p:tgtEl>
                                          <p:spTgt spid="1000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xit" presetSubtype="0" fill="hold" grpId="6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nimEffect transition="out" filter="dissolve">
                                      <p:cBhvr>
                                        <p:cTn id="43" dur="600"/>
                                        <p:tgtEl>
                                          <p:spTgt spid="100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5" presetClass="exit" presetSubtype="10" fill="hold" grpId="7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nimEffect transition="out" filter="barn(inHorizontal)">
                                      <p:cBhvr>
                                        <p:cTn id="49" dur="600"/>
                                        <p:tgtEl>
                                          <p:spTgt spid="100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9" presetClass="exit" presetSubtype="1" fill="hold" grpId="8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nimEffect transition="out" filter="wheel(1)">
                                      <p:cBhvr>
                                        <p:cTn id="55" dur="800"/>
                                        <p:tgtEl>
                                          <p:spTgt spid="100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1" presetClass="exit" presetSubtype="0" fill="hold" grpId="9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nimEffect transition="out" filter="flash">
                                      <p:cBhvr>
                                        <p:cTn id="61" dur="500"/>
                                        <p:tgtEl>
                                          <p:spTgt spid="1000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012" grpId="0"/>
      <p:bldP spid="100013" grpId="1"/>
      <p:bldP spid="100014" grpId="2"/>
      <p:bldP spid="100015" grpId="3"/>
      <p:bldP spid="100016" grpId="4"/>
      <p:bldP spid="100017" grpId="5"/>
      <p:bldP spid="100018" grpId="6"/>
      <p:bldP spid="100019" grpId="7"/>
      <p:bldP spid="100020" grpId="8"/>
      <p:bldP spid="100021" grpId="9"/>
    </p:bldLst>
  </p:timing>
</p:sld>
</file>

<file path=ppt/slides/slide4.xml><?xml version="1.0" encoding="utf-8"?>
<p:sld xmlns:p="http://schemas.openxmlformats.org/presentationml/2006/main">
  <p:cSld>
    <p:bg>
      <p:bgPr>
        <a:solidFill xmlns:a="http://schemas.openxmlformats.org/drawingml/2006/main">
          <a:srgbClr val="1B2838"/>
        </a:solidFill>
      </p:bgPr>
    </p:bg>
    <p:spTree>
      <p:nvGrpSpPr>
        <p:cNvPr id="1" name=""/>
        <p:cNvGrpSpPr/>
        <p:nvPr/>
      </p:nvGrpSpPr>
      <p:grpSpPr/>
      <p:sp>
        <p:nvSpPr>
          <p:cNvPr id="2" name="Title"/>
          <p:cNvSpPr/>
          <p:nvPr>
            <p:ph type="title"/>
          </p:nvPr>
        </p:nvSpPr>
        <p:spPr>
          <a:xfrm xmlns:a="http://schemas.openxmlformats.org/drawingml/2006/main">
            <a:off x="838200" y="365125"/>
            <a:ext cx="10515600" cy="1320800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2800">
                <a:solidFill>
                  <a:srgbClr val="FFFFFF"/>
                </a:solidFill>
              </a:rPr>
              <a:t>Emphasis &amp; Color Effects</a:t>
            </a:r>
          </a:p>
        </p:txBody>
      </p:sp>
      <p:sp>
        <p:nvSpPr>
          <p:cNvPr id="100022" name="TextBox 2"/>
          <p:cNvSpPr/>
          <p:nvPr/>
        </p:nvSpPr>
        <p:spPr>
          <a:xfrm xmlns:a="http://schemas.openxmlformats.org/drawingml/2006/main">
            <a:off x="540000" y="1440000"/>
            <a:ext cx="1620000" cy="16200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E74C3C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400">
                <a:solidFill>
                  <a:srgbClr val="FFFFFF"/>
                </a:solidFill>
                <a:latin typeface="Consolas"/>
                <a:ea typeface="Consolas"/>
              </a:rPr>
              <a:t>spin</a:t>
            </a:r>
          </a:p>
        </p:txBody>
      </p:sp>
      <p:sp>
        <p:nvSpPr>
          <p:cNvPr id="100023" name="TextBox 3"/>
          <p:cNvSpPr/>
          <p:nvPr/>
        </p:nvSpPr>
        <p:spPr>
          <a:xfrm xmlns:a="http://schemas.openxmlformats.org/drawingml/2006/main">
            <a:off x="2700000" y="1440000"/>
            <a:ext cx="1620000" cy="16200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2E86C1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400">
                <a:solidFill>
                  <a:srgbClr val="FFFFFF"/>
                </a:solidFill>
                <a:latin typeface="Consolas"/>
                <a:ea typeface="Consolas"/>
              </a:rPr>
              <a:t>grow</a:t>
            </a:r>
          </a:p>
        </p:txBody>
      </p:sp>
      <p:sp>
        <p:nvSpPr>
          <p:cNvPr id="100024" name="TextBox 4"/>
          <p:cNvSpPr/>
          <p:nvPr/>
        </p:nvSpPr>
        <p:spPr>
          <a:xfrm xmlns:a="http://schemas.openxmlformats.org/drawingml/2006/main">
            <a:off x="4860000" y="1440000"/>
            <a:ext cx="1620000" cy="16200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27AE60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400">
                <a:solidFill>
                  <a:srgbClr val="FFFFFF"/>
                </a:solidFill>
                <a:latin typeface="Consolas"/>
                <a:ea typeface="Consolas"/>
              </a:rPr>
              <a:t>wave</a:t>
            </a:r>
          </a:p>
        </p:txBody>
      </p:sp>
      <p:sp>
        <p:nvSpPr>
          <p:cNvPr id="100025" name="TextBox 5"/>
          <p:cNvSpPr/>
          <p:nvPr/>
        </p:nvSpPr>
        <p:spPr>
          <a:xfrm xmlns:a="http://schemas.openxmlformats.org/drawingml/2006/main">
            <a:off x="540000" y="3240000"/>
            <a:ext cx="1620000" cy="16200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8E44AD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400">
                <a:solidFill>
                  <a:srgbClr val="FFFFFF"/>
                </a:solidFill>
                <a:latin typeface="Consolas"/>
                <a:ea typeface="Consolas"/>
              </a:rPr>
              <a:t>growShrink</a:t>
            </a:r>
          </a:p>
        </p:txBody>
      </p:sp>
      <p:sp>
        <p:nvSpPr>
          <p:cNvPr id="100026" name="TextBox 6"/>
          <p:cNvSpPr/>
          <p:nvPr/>
        </p:nvSpPr>
        <p:spPr>
          <a:xfrm xmlns:a="http://schemas.openxmlformats.org/drawingml/2006/main">
            <a:off x="2700000" y="3240000"/>
            <a:ext cx="1620000" cy="16200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E67E22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400">
                <a:solidFill>
                  <a:srgbClr val="FFFFFF"/>
                </a:solidFill>
                <a:latin typeface="Consolas"/>
                <a:ea typeface="Consolas"/>
              </a:rPr>
              <a:t>teeter</a:t>
            </a:r>
          </a:p>
        </p:txBody>
      </p:sp>
      <p:sp>
        <p:nvSpPr>
          <p:cNvPr id="100027" name="TextBox 7"/>
          <p:cNvSpPr/>
          <p:nvPr/>
        </p:nvSpPr>
        <p:spPr>
          <a:xfrm xmlns:a="http://schemas.openxmlformats.org/drawingml/2006/main">
            <a:off x="4860000" y="3240000"/>
            <a:ext cx="1620000" cy="16200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1ABC9C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400">
                <a:solidFill>
                  <a:srgbClr val="FFFFFF"/>
                </a:solidFill>
                <a:latin typeface="Consolas"/>
                <a:ea typeface="Consolas"/>
              </a:rPr>
              <a:t>pulse</a:t>
            </a:r>
          </a:p>
        </p:txBody>
      </p:sp>
    </p:spTree>
  </p:cSld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6" fill="hold">
                      <p:stCondLst>
                        <p:cond delay="indefinite"/>
                      </p:stCondLst>
                      <p:childTnLst>
                        <p:par>
                          <p:cTn id="5" fill="hold">
                            <p:stCondLst>
                              <p:cond delay="0"/>
                            </p:stCondLst>
                            <p:childTnLst>
                              <p:par>
                                <p:cTn id="4" presetID="8" presetClass="emph" presetSubtype="0" dur="1000" fill="hold" grpId="0" nodeType="clickEffect">
                                  <p:stCondLst>
                                    <p:cond delay="0"/>
                                  </p:stCondLst>
                                  <p:childTnLst xmlns:p="http://schemas.openxmlformats.org/presentationml/2006/main" xmlns:a="http://schemas.openxmlformats.org/drawingml/2006/main" xmlns:r="http://schemas.openxmlformats.org/officeDocument/2006/relationships">
                                    <p:animRot by="21600000">
                                      <p:cBhvr>
                                        <p:cTn id="3" dur="1000" fill="hold"/>
                                        <p:tgtEl>
                                          <p:spTgt spid="1000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6" presetClass="emph" presetSubtype="0" dur="800" fill="hold" grpId="1" nodeType="clickEffect">
                                  <p:stCondLst>
                                    <p:cond delay="0"/>
                                  </p:stCondLst>
                                  <p:childTnLst xmlns:p="http://schemas.openxmlformats.org/presentationml/2006/main" xmlns:a="http://schemas.openxmlformats.org/drawingml/2006/main" xmlns:r="http://schemas.openxmlformats.org/officeDocument/2006/relationships">
                                    <p:animScale>
                                      <p:cBhvr>
                                        <p:cTn id="7" dur="800" fill="hold"/>
                                        <p:tgtEl>
                                          <p:spTgt spid="10002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mph" presetSubtype="0" dur="7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mph" presetSubtype="0" dur="800" fill="hold" grpId="3" nodeType="clickEffect">
                                  <p:stCondLst>
                                    <p:cond delay="0"/>
                                  </p:stCondLst>
                                  <p:childTnLst xmlns:p="http://schemas.openxmlformats.org/presentationml/2006/main" xmlns:a="http://schemas.openxmlformats.org/drawingml/2006/main" xmlns:r="http://schemas.openxmlformats.org/officeDocument/2006/relationships">
                                    <p:animScale>
                                      <p:cBhvr>
                                        <p:cTn id="17" dur="800" fill="hold"/>
                                        <p:tgtEl>
                                          <p:spTgt spid="10002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2" presetClass="emph" presetSubtype="0" dur="600" fill="hold" grpId="4" nodeType="clickEffect">
                                  <p:stCondLst>
                                    <p:cond delay="0"/>
                                  </p:stCondLst>
                                  <p:childTnLst xmlns:p="http://schemas.openxmlformats.org/presentationml/2006/main" xmlns:a="http://schemas.openxmlformats.org/drawingml/2006/main" xmlns:r="http://schemas.openxmlformats.org/officeDocument/2006/relationships">
                                    <p:animRot by="120000">
                                      <p:cBhvr>
                                        <p:cTn id="2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0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00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00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00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00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6" presetClass="emph" presetSubtype="0" dur="500" fill="hold" grpId="5" nodeType="clickEffect">
                                  <p:stCondLst>
                                    <p:cond delay="0"/>
                                  </p:stCondLst>
                                  <p:childTnLst xmlns:p="http://schemas.openxmlformats.org/presentationml/2006/main" xmlns:a="http://schemas.openxmlformats.org/drawingml/2006/main" xmlns:r="http://schemas.openxmlformats.org/officeDocument/2006/relationships">
                                    <p:animEffect transition="out" filter="fade">
                                      <p:cBhvr>
                                        <p:cTn id="29" dur="500" tmFilter="0, 0; .2, .5; .8, .5; 1, 0"/>
                                        <p:tgtEl>
                                          <p:spTgt spid="10002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250" autoRev="1" fill="hold"/>
                                        <p:tgtEl>
                                          <p:spTgt spid="10002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022" grpId="0"/>
      <p:bldP spid="100023" grpId="1"/>
      <p:bldP spid="100024" grpId="2"/>
      <p:bldP spid="100025" grpId="3"/>
      <p:bldP spid="100026" grpId="4"/>
      <p:bldP spid="100027" grpId="5"/>
    </p:bldLst>
  </p:timing>
</p:sld>
</file>

<file path=ppt/slides/slide5.xml><?xml version="1.0" encoding="utf-8"?>
<p:sld xmlns:p="http://schemas.openxmlformats.org/presentationml/2006/main">
  <p:cSld>
    <p:bg>
      <p:bgPr>
        <a:solidFill xmlns:a="http://schemas.openxmlformats.org/drawingml/2006/main">
          <a:srgbClr val="1B2838"/>
        </a:solidFill>
      </p:bgPr>
    </p:bg>
    <p:spTree>
      <p:nvGrpSpPr>
        <p:cNvPr id="1" name=""/>
        <p:cNvGrpSpPr/>
        <p:nvPr/>
      </p:nvGrpSpPr>
      <p:grpSpPr/>
      <p:sp>
        <p:nvSpPr>
          <p:cNvPr id="2" name="Title"/>
          <p:cNvSpPr/>
          <p:nvPr>
            <p:ph type="title"/>
          </p:nvPr>
        </p:nvSpPr>
        <p:spPr>
          <a:xfrm xmlns:a="http://schemas.openxmlformats.org/drawingml/2006/main">
            <a:off x="838200" y="365125"/>
            <a:ext cx="10515600" cy="1320800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2800">
                <a:solidFill>
                  <a:srgbClr val="FFFFFF"/>
                </a:solidFill>
              </a:rPr>
              <a:t>Motion Paths</a:t>
            </a:r>
          </a:p>
        </p:txBody>
      </p:sp>
      <p:sp>
        <p:nvSpPr>
          <p:cNvPr id="100028" name="TextBox 2"/>
          <p:cNvSpPr/>
          <p:nvPr/>
        </p:nvSpPr>
        <p:spPr>
          <a:xfrm xmlns:a="http://schemas.openxmlformats.org/drawingml/2006/main">
            <a:off x="360000" y="1440000"/>
            <a:ext cx="2160000" cy="720000"/>
          </a:xfrm>
          <a:prstGeom xmlns:a="http://schemas.openxmlformats.org/drawingml/2006/main" prst="roundRect">
            <a:avLst/>
          </a:prstGeom>
          <a:solidFill xmlns:a="http://schemas.openxmlformats.org/drawingml/2006/main">
            <a:srgbClr val="2E86C1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300">
                <a:solidFill>
                  <a:srgbClr val="FFFFFF"/>
                </a:solidFill>
                <a:latin typeface="Consolas"/>
                <a:ea typeface="Consolas"/>
              </a:rPr>
              <a:t>line right</a:t>
            </a:r>
          </a:p>
        </p:txBody>
      </p:sp>
      <p:sp>
        <p:nvSpPr>
          <p:cNvPr id="100029" name="TextBox 3"/>
          <p:cNvSpPr/>
          <p:nvPr/>
        </p:nvSpPr>
        <p:spPr>
          <a:xfrm xmlns:a="http://schemas.openxmlformats.org/drawingml/2006/main">
            <a:off x="2520000" y="1440000"/>
            <a:ext cx="2160000" cy="720000"/>
          </a:xfrm>
          <a:prstGeom xmlns:a="http://schemas.openxmlformats.org/drawingml/2006/main" prst="roundRect">
            <a:avLst/>
          </a:prstGeom>
          <a:solidFill xmlns:a="http://schemas.openxmlformats.org/drawingml/2006/main">
            <a:srgbClr val="27AE60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300">
                <a:solidFill>
                  <a:srgbClr val="FFFFFF"/>
                </a:solidFill>
                <a:latin typeface="Consolas"/>
                <a:ea typeface="Consolas"/>
              </a:rPr>
              <a:t>line down</a:t>
            </a:r>
          </a:p>
        </p:txBody>
      </p:sp>
      <p:sp>
        <p:nvSpPr>
          <p:cNvPr id="100030" name="TextBox 4"/>
          <p:cNvSpPr/>
          <p:nvPr/>
        </p:nvSpPr>
        <p:spPr>
          <a:xfrm xmlns:a="http://schemas.openxmlformats.org/drawingml/2006/main">
            <a:off x="4680000" y="1440000"/>
            <a:ext cx="2160000" cy="720000"/>
          </a:xfrm>
          <a:prstGeom xmlns:a="http://schemas.openxmlformats.org/drawingml/2006/main" prst="roundRect">
            <a:avLst/>
          </a:prstGeom>
          <a:solidFill xmlns:a="http://schemas.openxmlformats.org/drawingml/2006/main">
            <a:srgbClr val="E74C3C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300">
                <a:solidFill>
                  <a:srgbClr val="FFFFFF"/>
                </a:solidFill>
                <a:latin typeface="Consolas"/>
                <a:ea typeface="Consolas"/>
              </a:rPr>
              <a:t>arc</a:t>
            </a:r>
          </a:p>
        </p:txBody>
      </p:sp>
      <p:sp>
        <p:nvSpPr>
          <p:cNvPr id="100031" name="TextBox 5"/>
          <p:cNvSpPr/>
          <p:nvPr/>
        </p:nvSpPr>
        <p:spPr>
          <a:xfrm xmlns:a="http://schemas.openxmlformats.org/drawingml/2006/main">
            <a:off x="360000" y="2880000"/>
            <a:ext cx="2160000" cy="720000"/>
          </a:xfrm>
          <a:prstGeom xmlns:a="http://schemas.openxmlformats.org/drawingml/2006/main" prst="roundRect">
            <a:avLst/>
          </a:prstGeom>
          <a:solidFill xmlns:a="http://schemas.openxmlformats.org/drawingml/2006/main">
            <a:srgbClr val="8E44AD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300">
                <a:solidFill>
                  <a:srgbClr val="FFFFFF"/>
                </a:solidFill>
                <a:latin typeface="Consolas"/>
                <a:ea typeface="Consolas"/>
              </a:rPr>
              <a:t>circle</a:t>
            </a:r>
          </a:p>
        </p:txBody>
      </p:sp>
      <p:sp>
        <p:nvSpPr>
          <p:cNvPr id="100032" name="TextBox 6"/>
          <p:cNvSpPr/>
          <p:nvPr/>
        </p:nvSpPr>
        <p:spPr>
          <a:xfrm xmlns:a="http://schemas.openxmlformats.org/drawingml/2006/main">
            <a:off x="2520000" y="2880000"/>
            <a:ext cx="2160000" cy="720000"/>
          </a:xfrm>
          <a:prstGeom xmlns:a="http://schemas.openxmlformats.org/drawingml/2006/main" prst="roundRect">
            <a:avLst/>
          </a:prstGeom>
          <a:solidFill xmlns:a="http://schemas.openxmlformats.org/drawingml/2006/main">
            <a:srgbClr val="F39C12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300">
                <a:solidFill>
                  <a:srgbClr val="FFFFFF"/>
                </a:solidFill>
                <a:latin typeface="Consolas"/>
                <a:ea typeface="Consolas"/>
              </a:rPr>
              <a:t>diamond</a:t>
            </a:r>
          </a:p>
        </p:txBody>
      </p:sp>
      <p:sp>
        <p:nvSpPr>
          <p:cNvPr id="100033" name="TextBox 7"/>
          <p:cNvSpPr/>
          <p:nvPr/>
        </p:nvSpPr>
        <p:spPr>
          <a:xfrm xmlns:a="http://schemas.openxmlformats.org/drawingml/2006/main">
            <a:off x="4680000" y="2880000"/>
            <a:ext cx="2160000" cy="720000"/>
          </a:xfrm>
          <a:prstGeom xmlns:a="http://schemas.openxmlformats.org/drawingml/2006/main" prst="roundRect">
            <a:avLst/>
          </a:prstGeom>
          <a:solidFill xmlns:a="http://schemas.openxmlformats.org/drawingml/2006/main">
            <a:srgbClr val="16A085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300">
                <a:solidFill>
                  <a:srgbClr val="FFFFFF"/>
                </a:solidFill>
                <a:latin typeface="Consolas"/>
                <a:ea typeface="Consolas"/>
              </a:rPr>
              <a:t>square</a:t>
            </a:r>
          </a:p>
        </p:txBody>
      </p:sp>
      <p:sp>
        <p:nvSpPr>
          <p:cNvPr id="100034" name="TextBox 8"/>
          <p:cNvSpPr/>
          <p:nvPr/>
        </p:nvSpPr>
        <p:spPr>
          <a:xfrm xmlns:a="http://schemas.openxmlformats.org/drawingml/2006/main">
            <a:off x="360000" y="4320000"/>
            <a:ext cx="2160000" cy="720000"/>
          </a:xfrm>
          <a:prstGeom xmlns:a="http://schemas.openxmlformats.org/drawingml/2006/main" prst="roundRect">
            <a:avLst/>
          </a:prstGeom>
          <a:solidFill xmlns:a="http://schemas.openxmlformats.org/drawingml/2006/main">
            <a:srgbClr val="C0392B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300">
                <a:solidFill>
                  <a:srgbClr val="FFFFFF"/>
                </a:solidFill>
                <a:latin typeface="Consolas"/>
                <a:ea typeface="Consolas"/>
              </a:rPr>
              <a:t>path=custom (d=)</a:t>
            </a:r>
          </a:p>
        </p:txBody>
      </p:sp>
    </p:spTree>
  </p:cSld>
  <p:transition>
    <p:split orient="horz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6" fill="hold">
                      <p:stCondLst>
                        <p:cond delay="indefinite"/>
                      </p:stCondLst>
                      <p:childTnLst>
                        <p:par>
                          <p:cTn id="5" fill="hold">
                            <p:stCondLst>
                              <p:cond delay="0"/>
                            </p:stCondLst>
                            <p:childTnLst>
                              <p:par>
                                <p:cTn id="3" presetID="26" presetClass="pat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5 0 E" pathEditMode="relative">
                                      <p:cBhvr>
                                        <p:cTn id="4" dur="1000"/>
                                        <p:tgtEl>
                                          <p:spTgt spid="100028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7" presetID="26" presetClass="pat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5 E" pathEditMode="relative">
                                      <p:cBhvr>
                                        <p:cTn id="8" dur="1000"/>
                                        <p:tgtEl>
                                          <p:spTgt spid="100029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pat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 0 0.25 -0.25 0.5 0 E" pathEditMode="relative">
                                      <p:cBhvr>
                                        <p:cTn id="12" dur="1000"/>
                                        <p:tgtEl>
                                          <p:spTgt spid="100030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path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083 0 -0.15 -0.067 -0.15 -0.15 C -0.15 -0.233 -0.083 -0.3 0 -0.3 C 0.083 -0.3 0.15 -0.233 0.15 -0.15 C 0.15 -0.067 0.083 0 0 0 Z E" pathEditMode="relative">
                                      <p:cBhvr>
                                        <p:cTn id="16" dur="1000"/>
                                        <p:tgtEl>
                                          <p:spTgt spid="100031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6" presetClass="path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15 -0.15 L 0 -0.3 L -0.15 -0.15 Z E" pathEditMode="relative">
                                      <p:cBhvr>
                                        <p:cTn id="20" dur="1000"/>
                                        <p:tgtEl>
                                          <p:spTgt spid="100032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path" presetSubtype="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3 0 L 0.3 -0.3 L 0 -0.3 Z E" pathEditMode="relative">
                                      <p:cBhvr>
                                        <p:cTn id="24" dur="1000"/>
                                        <p:tgtEl>
                                          <p:spTgt spid="100033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6" presetClass="path" presetSubtype="0" fill="hold" grpId="6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3 -0.1 L 0.6 0.1 E" pathEditMode="relative">
                                      <p:cBhvr>
                                        <p:cTn id="28" dur="1500"/>
                                        <p:tgtEl>
                                          <p:spTgt spid="100034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028" grpId="0"/>
      <p:bldP spid="100029" grpId="1"/>
      <p:bldP spid="100030" grpId="2"/>
      <p:bldP spid="100031" grpId="3"/>
      <p:bldP spid="100032" grpId="4"/>
      <p:bldP spid="100033" grpId="5"/>
      <p:bldP spid="100034" grpId="6"/>
    </p:bldLst>
  </p:timing>
</p:sld>
</file>

<file path=ppt/slides/slide6.xml><?xml version="1.0" encoding="utf-8"?>
<p:sld xmlns:p14="http://schemas.microsoft.com/office/powerpoint/2010/main" xmlns:mc="http://schemas.openxmlformats.org/markup-compatibility/2006" xmlns:p="http://schemas.openxmlformats.org/presentationml/2006/main" mc:Ignorable="p14">
  <p:cSld>
    <p:bg>
      <p:bgPr>
        <a:solidFill xmlns:a="http://schemas.openxmlformats.org/drawingml/2006/main">
          <a:srgbClr val="1B2838"/>
        </a:solidFill>
      </p:bgPr>
    </p:bg>
    <p:spTree>
      <p:nvGrpSpPr>
        <p:cNvPr id="1" name=""/>
        <p:cNvGrpSpPr/>
        <p:nvPr/>
      </p:nvGrpSpPr>
      <p:grpSpPr/>
      <p:sp>
        <p:nvSpPr>
          <p:cNvPr id="2" name="Title"/>
          <p:cNvSpPr/>
          <p:nvPr>
            <p:ph type="title"/>
          </p:nvPr>
        </p:nvSpPr>
        <p:spPr>
          <a:xfrm xmlns:a="http://schemas.openxmlformats.org/drawingml/2006/main">
            <a:off x="838200" y="365125"/>
            <a:ext cx="10515600" cy="1320800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2800">
                <a:solidFill>
                  <a:srgbClr val="FFFFFF"/>
                </a:solidFill>
              </a:rPr>
              <a:t>Timing &amp; Trigger Chaining</a:t>
            </a:r>
          </a:p>
        </p:txBody>
      </p:sp>
      <p:sp>
        <p:nvSpPr>
          <p:cNvPr id="100035" name="TextBox 2"/>
          <p:cNvSpPr/>
          <p:nvPr/>
        </p:nvSpPr>
        <p:spPr>
          <a:xfrm xmlns:a="http://schemas.openxmlformats.org/drawingml/2006/main">
            <a:off x="360000" y="1440000"/>
            <a:ext cx="2160000" cy="720000"/>
          </a:xfrm>
          <a:prstGeom xmlns:a="http://schemas.openxmlformats.org/drawingml/2006/main" prst="roundRect">
            <a:avLst/>
          </a:prstGeom>
          <a:solidFill xmlns:a="http://schemas.openxmlformats.org/drawingml/2006/main">
            <a:srgbClr val="2E86C1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300">
                <a:solidFill>
                  <a:srgbClr val="FFFFFF"/>
                </a:solidFill>
                <a:latin typeface="Consolas"/>
                <a:ea typeface="Consolas"/>
              </a:rPr>
              <a:t>1. onClick</a:t>
            </a:r>
          </a:p>
          <a:p xmlns:a="http://schemas.openxmlformats.org/drawingml/2006/main">
            <a:r>
              <a:rPr lang="en-US" sz="1300">
                <a:solidFill>
                  <a:srgbClr val="FFFFFF"/>
                </a:solidFill>
                <a:latin typeface="Consolas"/>
                <a:ea typeface="Consolas"/>
              </a:rPr>
              <a:t>(starts chain)</a:t>
            </a:r>
          </a:p>
        </p:txBody>
      </p:sp>
      <p:sp>
        <p:nvSpPr>
          <p:cNvPr id="100036" name="TextBox 3"/>
          <p:cNvSpPr/>
          <p:nvPr/>
        </p:nvSpPr>
        <p:spPr>
          <a:xfrm xmlns:a="http://schemas.openxmlformats.org/drawingml/2006/main">
            <a:off x="3240000" y="1440000"/>
            <a:ext cx="2160000" cy="720000"/>
          </a:xfrm>
          <a:prstGeom xmlns:a="http://schemas.openxmlformats.org/drawingml/2006/main" prst="roundRect">
            <a:avLst/>
          </a:prstGeom>
          <a:solidFill xmlns:a="http://schemas.openxmlformats.org/drawingml/2006/main">
            <a:srgbClr val="27AE60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300">
                <a:solidFill>
                  <a:srgbClr val="FFFFFF"/>
                </a:solidFill>
                <a:latin typeface="Consolas"/>
                <a:ea typeface="Consolas"/>
              </a:rPr>
              <a:t>2. afterPrevious</a:t>
            </a:r>
          </a:p>
          <a:p xmlns:a="http://schemas.openxmlformats.org/drawingml/2006/main">
            <a:r>
              <a:rPr lang="en-US" sz="1300">
                <a:solidFill>
                  <a:srgbClr val="FFFFFF"/>
                </a:solidFill>
                <a:latin typeface="Consolas"/>
                <a:ea typeface="Consolas"/>
              </a:rPr>
              <a:t>(auto-follows #1)</a:t>
            </a:r>
          </a:p>
        </p:txBody>
      </p:sp>
      <p:sp>
        <p:nvSpPr>
          <p:cNvPr id="100037" name="TextBox 4"/>
          <p:cNvSpPr/>
          <p:nvPr/>
        </p:nvSpPr>
        <p:spPr>
          <a:xfrm xmlns:a="http://schemas.openxmlformats.org/drawingml/2006/main">
            <a:off x="6120000" y="1440000"/>
            <a:ext cx="2160000" cy="720000"/>
          </a:xfrm>
          <a:prstGeom xmlns:a="http://schemas.openxmlformats.org/drawingml/2006/main" prst="roundRect">
            <a:avLst/>
          </a:prstGeom>
          <a:solidFill xmlns:a="http://schemas.openxmlformats.org/drawingml/2006/main">
            <a:srgbClr val="E74C3C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300">
                <a:solidFill>
                  <a:srgbClr val="FFFFFF"/>
                </a:solidFill>
                <a:latin typeface="Consolas"/>
                <a:ea typeface="Consolas"/>
              </a:rPr>
              <a:t>3. withPrevious</a:t>
            </a:r>
          </a:p>
          <a:p xmlns:a="http://schemas.openxmlformats.org/drawingml/2006/main">
            <a:r>
              <a:rPr lang="en-US" sz="1300">
                <a:solidFill>
                  <a:srgbClr val="FFFFFF"/>
                </a:solidFill>
                <a:latin typeface="Consolas"/>
                <a:ea typeface="Consolas"/>
              </a:rPr>
              <a:t>(with #2)</a:t>
            </a:r>
          </a:p>
        </p:txBody>
      </p:sp>
      <p:sp>
        <p:nvSpPr>
          <p:cNvPr id="100038" name="TextBox 5"/>
          <p:cNvSpPr/>
          <p:nvPr/>
        </p:nvSpPr>
        <p:spPr>
          <a:xfrm xmlns:a="http://schemas.openxmlformats.org/drawingml/2006/main">
            <a:off x="1800000" y="2880000"/>
            <a:ext cx="2160000" cy="720000"/>
          </a:xfrm>
          <a:prstGeom xmlns:a="http://schemas.openxmlformats.org/drawingml/2006/main" prst="roundRect">
            <a:avLst/>
          </a:prstGeom>
          <a:solidFill xmlns:a="http://schemas.openxmlformats.org/drawingml/2006/main">
            <a:srgbClr val="8E44AD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300">
                <a:solidFill>
                  <a:srgbClr val="FFFFFF"/>
                </a:solidFill>
                <a:latin typeface="Consolas"/>
                <a:ea typeface="Consolas"/>
              </a:rPr>
              <a:t>4. afterPrevious</a:t>
            </a:r>
          </a:p>
          <a:p xmlns:a="http://schemas.openxmlformats.org/drawingml/2006/main">
            <a:r>
              <a:rPr lang="en-US" sz="1300">
                <a:solidFill>
                  <a:srgbClr val="FFFFFF"/>
                </a:solidFill>
                <a:latin typeface="Consolas"/>
                <a:ea typeface="Consolas"/>
              </a:rPr>
              <a:t>+ delay=800</a:t>
            </a:r>
          </a:p>
        </p:txBody>
      </p:sp>
      <p:sp>
        <p:nvSpPr>
          <p:cNvPr id="100039" name="TextBox 6"/>
          <p:cNvSpPr/>
          <p:nvPr/>
        </p:nvSpPr>
        <p:spPr>
          <a:xfrm xmlns:a="http://schemas.openxmlformats.org/drawingml/2006/main">
            <a:off x="4680000" y="2880000"/>
            <a:ext cx="2160000" cy="720000"/>
          </a:xfrm>
          <a:prstGeom xmlns:a="http://schemas.openxmlformats.org/drawingml/2006/main" prst="roundRect">
            <a:avLst/>
          </a:prstGeom>
          <a:solidFill xmlns:a="http://schemas.openxmlformats.org/drawingml/2006/main">
            <a:srgbClr val="F39C12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300">
                <a:solidFill>
                  <a:srgbClr val="FFFFFF"/>
                </a:solidFill>
                <a:latin typeface="Consolas"/>
                <a:ea typeface="Consolas"/>
              </a:rPr>
              <a:t>5. slow duration=2000</a:t>
            </a:r>
          </a:p>
        </p:txBody>
      </p:sp>
    </p:spTree>
  </p:cSld>
  <mc:AlternateContent>
    <mc:Choice Requires="p14">
      <p:transition xmlns:p14="http://schemas.microsoft.com/office/powerpoint/2010/main">
        <p14:reveal dir="l"/>
      </p:transition>
    </mc:Choice>
    <mc:Fallback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" dur="500"/>
                                        <p:tgtEl>
                                          <p:spTgt spid="100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600" fill="hold"/>
                                        <p:tgtEl>
                                          <p:spTgt spid="1000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 zoomContents="1">
                                      <p:cBhvr>
                                        <p:cTn id="18" dur="600" fill="hold"/>
                                        <p:tgtEl>
                                          <p:spTgt spid="100037"/>
                                        </p:tgtEl>
                                      </p:cBhvr>
                                      <p:from x="0" y="0"/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800"/>
                            </p:stCondLst>
                            <p:childTnLst>
                              <p:par>
                                <p:cTn id="21" presetID="20" presetClass="entr" presetSubtype="1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700"/>
                                        <p:tgtEl>
                                          <p:spTgt spid="100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0" presetClass="entr" presetSubtype="1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2000"/>
                                        <p:tgtEl>
                                          <p:spTgt spid="100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035" grpId="0"/>
      <p:bldP spid="100036" grpId="1"/>
      <p:bldP spid="100037" grpId="2"/>
      <p:bldP spid="100038" grpId="3"/>
      <p:bldP spid="100039" grpId="4"/>
    </p:bldLst>
  </p:timing>
</p:sld>
</file>

<file path=ppt/slides/slide7.xml><?xml version="1.0" encoding="utf-8"?>
<p:sld xmlns:p="http://schemas.openxmlformats.org/presentationml/2006/main">
  <p:cSld>
    <p:bg>
      <p:bgPr>
        <a:solidFill xmlns:a="http://schemas.openxmlformats.org/drawingml/2006/main">
          <a:srgbClr val="1B2838"/>
        </a:solidFill>
      </p:bgPr>
    </p:bg>
    <p:spTree>
      <p:nvGrpSpPr>
        <p:cNvPr id="1" name=""/>
        <p:cNvGrpSpPr/>
        <p:nvPr/>
      </p:nvGrpSpPr>
      <p:grpSpPr/>
      <p:sp>
        <p:nvSpPr>
          <p:cNvPr id="2" name="Title"/>
          <p:cNvSpPr/>
          <p:nvPr>
            <p:ph type="title"/>
          </p:nvPr>
        </p:nvSpPr>
        <p:spPr>
          <a:xfrm xmlns:a="http://schemas.openxmlformats.org/drawingml/2006/main">
            <a:off x="838200" y="365125"/>
            <a:ext cx="10515600" cy="1320800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2800">
                <a:solidFill>
                  <a:srgbClr val="FFFFFF"/>
                </a:solidFill>
              </a:rPr>
              <a:t>Repeat · autoReverse · Restart</a:t>
            </a:r>
          </a:p>
        </p:txBody>
      </p:sp>
      <p:sp>
        <p:nvSpPr>
          <p:cNvPr id="100040" name="TextBox 2"/>
          <p:cNvSpPr/>
          <p:nvPr/>
        </p:nvSpPr>
        <p:spPr>
          <a:xfrm xmlns:a="http://schemas.openxmlformats.org/drawingml/2006/main">
            <a:off x="720000" y="1800000"/>
            <a:ext cx="1440000" cy="14400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E74C3C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400">
                <a:solidFill>
                  <a:srgbClr val="FFFFFF"/>
                </a:solidFill>
                <a:latin typeface="Consolas"/>
                <a:ea typeface="Consolas"/>
              </a:rPr>
              <a:t>repeat=3</a:t>
            </a:r>
          </a:p>
        </p:txBody>
      </p:sp>
      <p:sp>
        <p:nvSpPr>
          <p:cNvPr id="100041" name="TextBox 3"/>
          <p:cNvSpPr/>
          <p:nvPr/>
        </p:nvSpPr>
        <p:spPr>
          <a:xfrm xmlns:a="http://schemas.openxmlformats.org/drawingml/2006/main">
            <a:off x="2880000" y="1800000"/>
            <a:ext cx="1440000" cy="14400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2E86C1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300">
                <a:solidFill>
                  <a:srgbClr val="FFFFFF"/>
                </a:solidFill>
                <a:latin typeface="Consolas"/>
                <a:ea typeface="Consolas"/>
              </a:rPr>
              <a:t>repeat=indefinite</a:t>
            </a:r>
          </a:p>
        </p:txBody>
      </p:sp>
      <p:sp>
        <p:nvSpPr>
          <p:cNvPr id="100042" name="TextBox 4"/>
          <p:cNvSpPr/>
          <p:nvPr/>
        </p:nvSpPr>
        <p:spPr>
          <a:xfrm xmlns:a="http://schemas.openxmlformats.org/drawingml/2006/main">
            <a:off x="5040000" y="1800000"/>
            <a:ext cx="1440000" cy="14400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27AE60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300">
                <a:solidFill>
                  <a:srgbClr val="FFFFFF"/>
                </a:solidFill>
                <a:latin typeface="Consolas"/>
                <a:ea typeface="Consolas"/>
              </a:rPr>
              <a:t>autoReverse=true</a:t>
            </a:r>
          </a:p>
        </p:txBody>
      </p:sp>
      <p:sp>
        <p:nvSpPr>
          <p:cNvPr id="100043" name="TextBox 5"/>
          <p:cNvSpPr/>
          <p:nvPr/>
        </p:nvSpPr>
        <p:spPr>
          <a:xfrm xmlns:a="http://schemas.openxmlformats.org/drawingml/2006/main">
            <a:off x="7200000" y="1800000"/>
            <a:ext cx="1440000" cy="14400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8E44AD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200">
                <a:solidFill>
                  <a:srgbClr val="FFFFFF"/>
                </a:solidFill>
                <a:latin typeface="Consolas"/>
                <a:ea typeface="Consolas"/>
              </a:rPr>
              <a:t>restart=whenNotActive</a:t>
            </a:r>
          </a:p>
        </p:txBody>
      </p:sp>
    </p:spTree>
  </p:cSld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6" fill="hold">
                      <p:stCondLst>
                        <p:cond delay="indefinite"/>
                      </p:stCondLst>
                      <p:childTnLst>
                        <p:par>
                          <p:cTn id="5" fill="hold">
                            <p:stCondLst>
                              <p:cond delay="0"/>
                            </p:stCondLst>
                            <p:childTnLst>
                              <p:par>
                                <p:cTn id="4" presetID="8" presetClass="emph" presetSubtype="0" dur="800" repeatCount="3000" fill="hold" grpId="0" nodeType="clickEffect">
                                  <p:stCondLst>
                                    <p:cond delay="0"/>
                                  </p:stCondLst>
                                  <p:childTnLst xmlns:p="http://schemas.openxmlformats.org/presentationml/2006/main" xmlns:a="http://schemas.openxmlformats.org/drawingml/2006/main" xmlns:r="http://schemas.openxmlformats.org/officeDocument/2006/relationships">
                                    <p:animRot by="21600000">
                                      <p:cBhvr>
                                        <p:cTn id="3" dur="800" fill="hold"/>
                                        <p:tgtEl>
                                          <p:spTgt spid="1000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6" presetClass="emph" presetSubtype="0" dur="600" repeatCount="indefinite" fill="hold" grpId="1" nodeType="withEffect">
                                  <p:stCondLst>
                                    <p:cond delay="0"/>
                                  </p:stCondLst>
                                  <p:childTnLst xmlns:p="http://schemas.openxmlformats.org/presentationml/2006/main" xmlns:a="http://schemas.openxmlformats.org/drawingml/2006/main" xmlns:r="http://schemas.openxmlformats.org/officeDocument/2006/relationships">
                                    <p:animEffect transition="out" filter="fade">
                                      <p:cBhvr>
                                        <p:cTn id="7" dur="600" tmFilter="0, 0; .2, .5; .8, .5; 1, 0"/>
                                        <p:tgtEl>
                                          <p:spTgt spid="10004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250" autoRev="1" fill="hold"/>
                                        <p:tgtEl>
                                          <p:spTgt spid="10004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mph" presetSubtype="0" dur="700" repeatCount="2000" autoRev="1" fill="hold" grpId="2" nodeType="clickEffect">
                                  <p:stCondLst>
                                    <p:cond delay="0"/>
                                  </p:stCondLst>
                                  <p:childTnLst xmlns:p="http://schemas.openxmlformats.org/presentationml/2006/main" xmlns:a="http://schemas.openxmlformats.org/drawingml/2006/main" xmlns:r="http://schemas.openxmlformats.org/officeDocument/2006/relationships">
                                    <p:animScale>
                                      <p:cBhvr>
                                        <p:cTn id="11" dur="700" fill="hold"/>
                                        <p:tgtEl>
                                          <p:spTgt spid="10004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2" presetClass="emph" presetSubtype="0" dur="500" repeatCount="indefinite" restart="whenNotActive" fill="hold" grpId="3" nodeType="clickEffect">
                                  <p:stCondLst>
                                    <p:cond delay="0"/>
                                  </p:stCondLst>
                                  <p:childTnLst xmlns:p="http://schemas.openxmlformats.org/presentationml/2006/main" xmlns:a="http://schemas.openxmlformats.org/drawingml/2006/main" xmlns:r="http://schemas.openxmlformats.org/officeDocument/2006/relationships">
                                    <p:animRot by="120000">
                                      <p:cBhvr>
                                        <p:cTn id="1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0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00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00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00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00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040" grpId="0"/>
      <p:bldP spid="100041" grpId="1"/>
      <p:bldP spid="100042" grpId="2"/>
      <p:bldP spid="100043" grpId="3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>
          <a:solidFill>
            <a:schemeClr val="phClr"/>
          </a:solidFill>
        </a:ln>
        <a:ln w="12700" cap="flat">
          <a:solidFill>
            <a:schemeClr val="phClr"/>
          </a:solidFill>
        </a:ln>
        <a:ln w="19050" cap="flat">
          <a:solidFill>
            <a:schemeClr val="phClr"/>
          </a:solidFill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ap:Properties xmlns:ap="http://schemas.openxmlformats.org/officeDocument/2006/extended-properties">
  <ap:Application>OfficeCLI/1.0.126</ap:Application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creator>OfficeCLI</dc:creator>
  <dcterms:created xsi:type="dcterms:W3CDTF">2026-07-01T15:46:10Z</dcterms:created>
  <cp:lastModifiedBy>OfficeCLI</cp:lastModifiedBy>
  <dcterms:modified xsi:type="dcterms:W3CDTF">2026-07-01T15:46:10Z</dcterms:modified>
</cp:coreProperties>
</file>

<file path=docProps/custom.xml><?xml version="1.0" encoding="utf-8"?>
<op:Properties xmlns:op="http://schemas.openxmlformats.org/officeDocument/2006/custom-properties">
  <op:property fmtid="{D5CDD505-2E9C-101B-9397-08002B2CF9AE}" pid="2" name="OfficeCLI.Version">
    <vt:lpwstr xmlns:vt="http://schemas.openxmlformats.org/officeDocument/2006/docPropsVTypes">1.0.126</vt:lpwstr>
  </op:property>
  <op:property fmtid="{D5CDD505-2E9C-101B-9397-08002B2CF9AE}" pid="3" name="OfficeCLI.LastModified">
    <vt:lpwstr xmlns:vt="http://schemas.openxmlformats.org/officeDocument/2006/docPropsVTypes">2026-07-01T15:46:26Z</vt:lpwstr>
  </op:property>
</op:Properties>
</file>