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xlsx" ContentType="application/vnd.openxmlformats-officedocument.spreadsheetml.sheet"/>
  <Default Extension="png" ContentType="image/png"/>
  <Default Extension="docx" ContentType="application/vnd.openxmlformats-officedocument.wordprocessingml.document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0b533fbfb4ec5" /><Relationship Type="http://schemas.openxmlformats.org/package/2006/relationships/metadata/core-properties" Target="/docProps/core.xml" Id="R173bf2625c3c4933" /><Relationship Type="http://schemas.openxmlformats.org/officeDocument/2006/relationships/extended-properties" Target="/docProps/app.xml" Id="Rbf7a814d2acb48e8" /><Relationship Type="http://schemas.openxmlformats.org/officeDocument/2006/relationships/custom-properties" Target="/docProps/custom.xml" Id="R4ff8a587dc0d490c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ecdca0add11b46da"/>
    <p:sldId id="257" r:id="Ra0a5124cebef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ecdca0add11b46da" /><Relationship Type="http://schemas.openxmlformats.org/officeDocument/2006/relationships/slide" Target="/ppt/slides/slide2.xml" Id="Ra0a5124cebef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cc842b3a34a7f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f9666bec140b9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9e72973764590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41d3810904ad7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cdf44de3f419a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9e026a4a5fb6477b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5e5984d3402a" /><Relationship Type="http://schemas.openxmlformats.org/officeDocument/2006/relationships/package" Target="/ppt/slides/embeddings/package.xlsx" Id="R4cd2bbe606d447e2" /><Relationship Type="http://schemas.openxmlformats.org/officeDocument/2006/relationships/image" Target="/ppt/media/image.png" Id="R30731d0f62574f0a" /><Relationship Type="http://schemas.openxmlformats.org/officeDocument/2006/relationships/package" Target="/ppt/slides/embeddings/package.docx" Id="R9653cba0c92c40ff" /><Relationship Type="http://schemas.openxmlformats.org/officeDocument/2006/relationships/image" Target="/ppt/media/image2.png" Id="R0820b7549cdd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4930179f8455e" /><Relationship Type="http://schemas.openxmlformats.org/officeDocument/2006/relationships/package" Target="/ppt/slides/embeddings/package2.xlsx" Id="R7538d6dbf94f49b8" /><Relationship Type="http://schemas.openxmlformats.org/officeDocument/2006/relationships/image" Target="/ppt/media/image3.png" Id="R59ede089fbfe40ee" /><Relationship Type="http://schemas.openxmlformats.org/officeDocument/2006/relationships/package" Target="/ppt/slides/embeddings/package3.xlsx" Id="R0f2a401e96ee4128" /><Relationship Type="http://schemas.openxmlformats.org/officeDocument/2006/relationships/image" Target="/ppt/media/image4.png" Id="Raf3d11782713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Embedded OLE objects — Excel + Word packages</a:t>
            </a:r>
          </a:p>
        </p:txBody>
      </p:sp>
      <p:graphicFrame>
        <p:nvGraphicFramePr>
          <p:cNvPr id="100001" name="Object 100001"/>
          <p:cNvGraphicFramePr/>
          <p:nvPr/>
        </p:nvGraphicFramePr>
        <p:xfrm>
          <a:off xmlns:a="http://schemas.openxmlformats.org/drawingml/2006/main" x="1371600" y="1645920"/>
          <a:ext xmlns:a="http://schemas.openxmlformats.org/drawingml/2006/main" cx="3200400" cy="2286000"/>
        </p:xfrm>
        <a:graphic xmlns:a="http://schemas.openxmlformats.org/drawingml/2006/main">
          <a:graphicData uri="http://schemas.openxmlformats.org/presentationml/2006/ole">
            <p:oleObj xmlns:r="http://schemas.openxmlformats.org/officeDocument/2006/relationships" spid="" name="Object 100001" showAsIcon="1" r:id="R4cd2bbe606d447e2" imgW="3200400" imgH="2286000" progId="Excel.Sheet.12">
              <p:embed followColorScheme="full"/>
              <p:pic>
                <p:nvPicPr>
                  <p:cNvPr id="0" name=""/>
                  <p:cNvPicPr/>
                  <p:nvPr/>
                </p:nvPicPr>
                <p:blipFill>
                  <a:blip r:embed="R30731d0f62574f0a"/>
                  <a:stretch>
                    <a:fillRect/>
                  </a:stretch>
                </p:blipFill>
                <p:spPr>
                  <a:xfrm>
                    <a:off x="1371600" y="1645920"/>
                    <a:ext cx="3200400" cy="228600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00002" name="TextBox 2"/>
          <p:cNvSpPr txBox="1"/>
          <p:nvPr/>
        </p:nvSpPr>
        <p:spPr>
          <a:xfrm xmlns:a="http://schemas.openxmlformats.org/drawingml/2006/main">
            <a:off x="1371600" y="4023360"/>
            <a:ext cx="45720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src=data.xlsx  progId=Excel.Sheet.12  preview=thumb-xlsx.png</a:t>
            </a:r>
          </a:p>
        </p:txBody>
      </p:sp>
      <p:graphicFrame>
        <p:nvGraphicFramePr>
          <p:cNvPr id="100003" name="Object 100003"/>
          <p:cNvGraphicFramePr/>
          <p:nvPr/>
        </p:nvGraphicFramePr>
        <p:xfrm>
          <a:off xmlns:a="http://schemas.openxmlformats.org/drawingml/2006/main" x="5943600" y="1645920"/>
          <a:ext xmlns:a="http://schemas.openxmlformats.org/drawingml/2006/main" cx="3200400" cy="2286000"/>
        </p:xfrm>
        <a:graphic xmlns:a="http://schemas.openxmlformats.org/drawingml/2006/main">
          <a:graphicData uri="http://schemas.openxmlformats.org/presentationml/2006/ole">
            <p:oleObj xmlns:r="http://schemas.openxmlformats.org/officeDocument/2006/relationships" spid="" name="Object 100003" showAsIcon="1" r:id="R9653cba0c92c40ff" imgW="3200400" imgH="2286000" progId="Word.Document.12">
              <p:embed followColorScheme="full"/>
              <p:pic>
                <p:nvPicPr>
                  <p:cNvPr id="0" name=""/>
                  <p:cNvPicPr/>
                  <p:nvPr/>
                </p:nvPicPr>
                <p:blipFill>
                  <a:blip r:embed="R0820b7549cdd4969"/>
                  <a:stretch>
                    <a:fillRect/>
                  </a:stretch>
                </p:blipFill>
                <p:spPr>
                  <a:xfrm>
                    <a:off x="5943600" y="1645920"/>
                    <a:ext cx="3200400" cy="228600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00004" name="TextBox 3"/>
          <p:cNvSpPr txBox="1"/>
          <p:nvPr/>
        </p:nvSpPr>
        <p:spPr>
          <a:xfrm xmlns:a="http://schemas.openxmlformats.org/drawingml/2006/main">
            <a:off x="5943600" y="4023360"/>
            <a:ext cx="45720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src=data.docx  progId=Word.Document.12  preview=thumb-docx.png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5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preview= is the reliable path to a visible OLE object</a:t>
            </a:r>
          </a:p>
        </p:txBody>
      </p:sp>
      <p:graphicFrame>
        <p:nvGraphicFramePr>
          <p:cNvPr id="100006" name="Object 100006"/>
          <p:cNvGraphicFramePr/>
          <p:nvPr/>
        </p:nvGraphicFramePr>
        <p:xfrm>
          <a:off xmlns:a="http://schemas.openxmlformats.org/drawingml/2006/main" x="1371600" y="1645920"/>
          <a:ext xmlns:a="http://schemas.openxmlformats.org/drawingml/2006/main" cx="3200400" cy="2286000"/>
        </p:xfrm>
        <a:graphic xmlns:a="http://schemas.openxmlformats.org/drawingml/2006/main">
          <a:graphicData uri="http://schemas.openxmlformats.org/presentationml/2006/ole">
            <p:oleObj xmlns:r="http://schemas.openxmlformats.org/officeDocument/2006/relationships" spid="" name="Object 100006" showAsIcon="1" r:id="R7538d6dbf94f49b8" imgW="3200400" imgH="2286000" progId="Excel.Sheet.12">
              <p:embed followColorScheme="full"/>
              <p:pic>
                <p:nvPicPr>
                  <p:cNvPr id="0" name=""/>
                  <p:cNvPicPr/>
                  <p:nvPr/>
                </p:nvPicPr>
                <p:blipFill>
                  <a:blip r:embed="R59ede089fbfe40ee"/>
                  <a:stretch>
                    <a:fillRect/>
                  </a:stretch>
                </p:blipFill>
                <p:spPr>
                  <a:xfrm>
                    <a:off x="1371600" y="1645920"/>
                    <a:ext cx="3200400" cy="228600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00007" name="TextBox 2"/>
          <p:cNvSpPr txBox="1"/>
          <p:nvPr/>
        </p:nvSpPr>
        <p:spPr>
          <a:xfrm xmlns:a="http://schemas.openxmlformats.org/drawingml/2006/main">
            <a:off x="1371600" y="4023360"/>
            <a:ext cx="4114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src=data.xlsx  preview=thumb-xlsx.png  (renders visibly)</a:t>
            </a:r>
          </a:p>
        </p:txBody>
      </p:sp>
      <p:graphicFrame>
        <p:nvGraphicFramePr>
          <p:cNvPr id="100008" name="Object 100008"/>
          <p:cNvGraphicFramePr/>
          <p:nvPr/>
        </p:nvGraphicFramePr>
        <p:xfrm>
          <a:off xmlns:a="http://schemas.openxmlformats.org/drawingml/2006/main" x="5943600" y="1645920"/>
          <a:ext xmlns:a="http://schemas.openxmlformats.org/drawingml/2006/main" cx="3200400" cy="2286000"/>
        </p:xfrm>
        <a:graphic xmlns:a="http://schemas.openxmlformats.org/drawingml/2006/main">
          <a:graphicData uri="http://schemas.openxmlformats.org/presentationml/2006/ole">
            <p:oleObj xmlns:r="http://schemas.openxmlformats.org/officeDocument/2006/relationships" spid="" name="Object 100008" showAsIcon="1" r:id="R0f2a401e96ee4128" imgW="3200400" imgH="2286000" progId="Excel.Sheet.12">
              <p:embed followColorScheme="full"/>
              <p:pic>
                <p:nvPicPr>
                  <p:cNvPr id="0" name=""/>
                  <p:cNvPicPr/>
                  <p:nvPr/>
                </p:nvPicPr>
                <p:blipFill>
                  <a:blip r:embed="Raf3d117827134bcf"/>
                  <a:stretch>
                    <a:fillRect/>
                  </a:stretch>
                </p:blipFill>
                <p:spPr>
                  <a:xfrm>
                    <a:off x="5943600" y="1645920"/>
                    <a:ext cx="3200400" cy="2286000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00009" name="TextBox 3"/>
          <p:cNvSpPr txBox="1"/>
          <p:nvPr/>
        </p:nvSpPr>
        <p:spPr>
          <a:xfrm xmlns:a="http://schemas.openxmlformats.org/drawingml/2006/main">
            <a:off x="5943600" y="4023360"/>
            <a:ext cx="45720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/>
              <a:t>src=data.xlsx  (no preview — blank until opened in PowerPoint)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OfficeCLI/1.0.126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2026-07-01T15:56:05Z</dcterms:created>
  <cp:lastModifiedBy>OfficeCLI</cp:lastModifiedBy>
  <dcterms:modified xsi:type="dcterms:W3CDTF">2026-07-01T15:56:05Z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1.0.126</vt:lpwstr>
  </op:property>
  <op:property fmtid="{D5CDD505-2E9C-101B-9397-08002B2CF9AE}" pid="3" name="OfficeCLI.LastModified">
    <vt:lpwstr xmlns:vt="http://schemas.openxmlformats.org/officeDocument/2006/docPropsVTypes">2026-07-01T15:56:08Z</vt:lpwstr>
  </op:property>
</op:Properties>
</file>