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a271c911f440f6" /><Relationship Type="http://schemas.openxmlformats.org/package/2006/relationships/metadata/core-properties" Target="/docProps/core.xml" Id="Rda4e31deb1ee4624" /><Relationship Type="http://schemas.openxmlformats.org/officeDocument/2006/relationships/extended-properties" Target="/docProps/app.xml" Id="R768ac0ac32b84ded" /><Relationship Type="http://schemas.openxmlformats.org/officeDocument/2006/relationships/custom-properties" Target="/docProps/custom.xml" Id="Re70b65d1dedd44ba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86f9e54a77324f5f"/>
    <p:sldId id="257" r:id="Ra9e7c4f15c3c4904"/>
    <p:sldId id="258" r:id="Rd4a775a2690f4990"/>
    <p:sldId id="259" r:id="R112d4c49e6034a84"/>
    <p:sldId id="260" r:id="Rc922c18646684a83"/>
    <p:sldId id="261" r:id="Rc945bd9326764422"/>
    <p:sldId id="262" r:id="Rd5e33db7353d4010"/>
    <p:sldId id="263" r:id="R65cfb3b679e94ff3"/>
    <p:sldId id="264" r:id="R08ec5805144041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86f9e54a77324f5f" /><Relationship Type="http://schemas.openxmlformats.org/officeDocument/2006/relationships/slide" Target="/ppt/slides/slide2.xml" Id="Ra9e7c4f15c3c4904" /><Relationship Type="http://schemas.openxmlformats.org/officeDocument/2006/relationships/slide" Target="/ppt/slides/slide3.xml" Id="Rd4a775a2690f4990" /><Relationship Type="http://schemas.openxmlformats.org/officeDocument/2006/relationships/slide" Target="/ppt/slides/slide4.xml" Id="R112d4c49e6034a84" /><Relationship Type="http://schemas.openxmlformats.org/officeDocument/2006/relationships/slide" Target="/ppt/slides/slide5.xml" Id="Rc922c18646684a83" /><Relationship Type="http://schemas.openxmlformats.org/officeDocument/2006/relationships/slide" Target="/ppt/slides/slide6.xml" Id="Rc945bd9326764422" /><Relationship Type="http://schemas.openxmlformats.org/officeDocument/2006/relationships/slide" Target="/ppt/slides/slide7.xml" Id="Rd5e33db7353d4010" /><Relationship Type="http://schemas.openxmlformats.org/officeDocument/2006/relationships/slide" Target="/ppt/slides/slide8.xml" Id="R65cfb3b679e94ff3" /><Relationship Type="http://schemas.openxmlformats.org/officeDocument/2006/relationships/slide" Target="/ppt/slides/slide9.xml" Id="R08ec5805144041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31600b3c18412a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82e90542524049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21d4e9cb804652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89d032312b418a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1165ccea78433e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06ad79cf3a3749e6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e49618c5d42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9a2eb9b3040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d50f343694f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df52a911b4a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49c0164d014f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d225b95a241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0c328c0104f87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7fc61987641d2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1c62d963c44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0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F3864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01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Transition Timing</a:t>
            </a:r>
          </a:p>
        </p:txBody>
      </p:sp>
    </p:spTree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2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0000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03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fade-fast (legacy @spd)</a:t>
            </a:r>
          </a:p>
        </p:txBody>
      </p:sp>
    </p:spTree>
  </p:cSld>
  <p:transition spd="fast">
    <p:fade/>
  </p:transition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4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75B6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05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fade-med  (legacy @spd)</a:t>
            </a:r>
          </a:p>
        </p:txBody>
      </p:sp>
    </p:spTree>
  </p:cSld>
  <p:transition spd="med">
    <p:fade/>
  </p:transition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6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030A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07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fade-slow (legacy @spd)</a:t>
            </a:r>
          </a:p>
        </p:txBody>
      </p:sp>
    </p:spTree>
  </p:cSld>
  <p:transition spd="slow">
    <p:fade/>
  </p:transition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08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F7C3A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09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fade-500ms</a:t>
            </a:r>
          </a:p>
        </p:txBody>
      </p:sp>
    </p:spTree>
  </p:cSld>
  <p:transition xmlns:p14="http://schemas.microsoft.com/office/powerpoint/2010/main" p14:dur="500">
    <p:fade/>
  </p:transition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10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A5A2B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11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fade-1500ms</a:t>
            </a:r>
          </a:p>
        </p:txBody>
      </p:sp>
    </p:spTree>
  </p:cSld>
  <p:transition xmlns:p14="http://schemas.microsoft.com/office/powerpoint/2010/main" p14:dur="1500">
    <p:fade/>
  </p:transition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12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40404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13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4000" b="1">
                <a:solidFill>
                  <a:srgbClr val="FFFFFF"/>
                </a:solidFill>
              </a:rPr>
              <a:t>fade-3000ms</a:t>
            </a:r>
          </a:p>
        </p:txBody>
      </p:sp>
    </p:spTree>
  </p:cSld>
  <p:transition xmlns:p14="http://schemas.microsoft.com/office/powerpoint/2010/main" p14:dur="3000">
    <p:fade/>
  </p:transition>
</p:sld>
</file>

<file path=ppt/slides/slide8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14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BF8F00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15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3600" b="1">
                <a:solidFill>
                  <a:srgbClr val="FFFFFF"/>
                </a:solidFill>
              </a:rPr>
              <a:t>advanceTime=2000  (auto-advance after 2s)</a:t>
            </a:r>
          </a:p>
        </p:txBody>
      </p:sp>
    </p:spTree>
  </p:cSld>
  <p:transition advTm="2000">
    <p:fade/>
  </p:transition>
</p:sld>
</file>

<file path=ppt/slides/slide9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016" name="TextBox 1"/>
          <p:cNvSpPr/>
          <p:nvPr/>
        </p:nvSpPr>
        <p:spPr>
          <a:xfrm xmlns:a="http://schemas.openxmlformats.org/drawingml/2006/main">
            <a:off x="0" y="0"/>
            <a:ext cx="121932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E5C8A"/>
          </a:solidFill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100017" name="TextBox 2"/>
          <p:cNvSpPr txBox="1"/>
          <p:nvPr/>
        </p:nvSpPr>
        <p:spPr>
          <a:xfrm xmlns:a="http://schemas.openxmlformats.org/drawingml/2006/main">
            <a:off x="720000" y="2520000"/>
            <a:ext cx="10753200" cy="1440000"/>
          </a:xfrm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pPr algn="ctr"/>
            <a:r>
              <a:rPr lang="en-US" sz="3600" b="1">
                <a:solidFill>
                  <a:srgbClr val="FFFFFF"/>
                </a:solidFill>
              </a:rPr>
              <a:t>advanceClick=false  (no click advance)</a:t>
            </a:r>
          </a:p>
        </p:txBody>
      </p:sp>
    </p:spTree>
  </p:cSld>
  <p:transition advClick="0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OfficeCLI/1.0.119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OfficeCLI</dc:creator>
  <dcterms:created xsi:type="dcterms:W3CDTF">2026-06-24T17:08:42Z</dcterms:created>
  <cp:lastModifiedBy>OfficeCLI</cp:lastModifiedBy>
  <dcterms:modified xsi:type="dcterms:W3CDTF">2026-06-24T17:08:42Z</dcterms:modified>
</cp:coreProperties>
</file>

<file path=docProps/custom.xml><?xml version="1.0" encoding="utf-8"?>
<op:Properties xmlns:op="http://schemas.openxmlformats.org/officeDocument/2006/custom-properties">
  <op:property fmtid="{D5CDD505-2E9C-101B-9397-08002B2CF9AE}" pid="2" name="OfficeCLI.Version">
    <vt:lpwstr xmlns:vt="http://schemas.openxmlformats.org/officeDocument/2006/docPropsVTypes">1.0.119</vt:lpwstr>
  </op:property>
  <op:property fmtid="{D5CDD505-2E9C-101B-9397-08002B2CF9AE}" pid="3" name="OfficeCLI.LastModified">
    <vt:lpwstr xmlns:vt="http://schemas.openxmlformats.org/officeDocument/2006/docPropsVTypes">2026-06-24T17:08:45Z</vt:lpwstr>
  </op:property>
</op:Properties>
</file>