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75d573aed48f1" /><Relationship Type="http://schemas.openxmlformats.org/package/2006/relationships/metadata/core-properties" Target="/docProps/core.xml" Id="R3e34319f7f614960" /><Relationship Type="http://schemas.openxmlformats.org/officeDocument/2006/relationships/extended-properties" Target="/docProps/app.xml" Id="Rf1e71997847e4b7b" /><Relationship Type="http://schemas.openxmlformats.org/officeDocument/2006/relationships/custom-properties" Target="/docProps/custom.xml" Id="R561975a8d92a485d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a17277ba80754fd3"/>
    <p:sldId id="257" r:id="R1404de7164b04441"/>
    <p:sldId id="258" r:id="R14d5a1b6898e4d79"/>
    <p:sldId id="259" r:id="Re96b7badbb5c4f39"/>
    <p:sldId id="260" r:id="Rc9075a78a75a43c6"/>
    <p:sldId id="261" r:id="R1aac3c4232dd4961"/>
    <p:sldId id="262" r:id="R6d9c7ed2d07e450e"/>
    <p:sldId id="263" r:id="R6a8634b4d0f64233"/>
    <p:sldId id="264" r:id="R73d0a3f73e4c406c"/>
    <p:sldId id="265" r:id="Rd795b84f706b43b2"/>
    <p:sldId id="266" r:id="R79e9bf41333343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a17277ba80754fd3" /><Relationship Type="http://schemas.openxmlformats.org/officeDocument/2006/relationships/slide" Target="/ppt/slides/slide2.xml" Id="R1404de7164b04441" /><Relationship Type="http://schemas.openxmlformats.org/officeDocument/2006/relationships/slide" Target="/ppt/slides/slide3.xml" Id="R14d5a1b6898e4d79" /><Relationship Type="http://schemas.openxmlformats.org/officeDocument/2006/relationships/slide" Target="/ppt/slides/slide4.xml" Id="Re96b7badbb5c4f39" /><Relationship Type="http://schemas.openxmlformats.org/officeDocument/2006/relationships/slide" Target="/ppt/slides/slide5.xml" Id="Rc9075a78a75a43c6" /><Relationship Type="http://schemas.openxmlformats.org/officeDocument/2006/relationships/slide" Target="/ppt/slides/slide6.xml" Id="R1aac3c4232dd4961" /><Relationship Type="http://schemas.openxmlformats.org/officeDocument/2006/relationships/slide" Target="/ppt/slides/slide7.xml" Id="R6d9c7ed2d07e450e" /><Relationship Type="http://schemas.openxmlformats.org/officeDocument/2006/relationships/slide" Target="/ppt/slides/slide8.xml" Id="R6a8634b4d0f64233" /><Relationship Type="http://schemas.openxmlformats.org/officeDocument/2006/relationships/slide" Target="/ppt/slides/slide9.xml" Id="R73d0a3f73e4c406c" /><Relationship Type="http://schemas.openxmlformats.org/officeDocument/2006/relationships/slide" Target="/ppt/slides/slide10.xml" Id="Rd795b84f706b43b2" /><Relationship Type="http://schemas.openxmlformats.org/officeDocument/2006/relationships/slide" Target="/ppt/slides/slide11.xml" Id="R79e9bf41333343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f05612945487d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008ba55274c62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039a930a24d89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1ad36a85d406d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87db9e19140e5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2acf18d1ae464ceb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7046a40942cf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23178ab234ce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fc3d418c94f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333fd31314a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9cfb3a28e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60e1ff62c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0e392d311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d7bbb3e6d4b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dde7d03a475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a52f7dff42e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c1d015f44a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style=medium1</a:t>
            </a:r>
          </a:p>
        </p:txBody>
      </p:sp>
      <p:graphicFrame>
        <p:nvGraphicFramePr>
          <p:cNvPr id="100001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Banding Flags (style=medium2)</a:t>
            </a:r>
          </a:p>
        </p:txBody>
      </p:sp>
      <p:sp>
        <p:nvSpPr>
          <p:cNvPr id="100019" name="TextBox 2"/>
          <p:cNvSpPr txBox="1"/>
          <p:nvPr/>
        </p:nvSpPr>
        <p:spPr>
          <a:xfrm xmlns:a="http://schemas.openxmlformats.org/drawingml/2006/main">
            <a:off x="457200" y="914400"/>
            <a:ext cx="5486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firstRow + bandedRows</a:t>
            </a:r>
          </a:p>
        </p:txBody>
      </p:sp>
      <p:graphicFrame>
        <p:nvGraphicFramePr>
          <p:cNvPr id="100020" name="Table 1"/>
          <p:cNvGraphicFramePr/>
          <p:nvPr/>
        </p:nvGraphicFramePr>
        <p:xfrm>
          <a:off xmlns:a="http://schemas.openxmlformats.org/drawingml/2006/main" x="457200" y="1280160"/>
          <a:ext xmlns:a="http://schemas.openxmlformats.org/drawingml/2006/main" cx="5486400" cy="2286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/>
                <a:gridCol w="1097280"/>
                <a:gridCol w="1097280"/>
                <a:gridCol w="1097280"/>
                <a:gridCol w="1097280"/>
              </a:tblGrid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21" name="TextBox 3"/>
          <p:cNvSpPr txBox="1"/>
          <p:nvPr/>
        </p:nvSpPr>
        <p:spPr>
          <a:xfrm xmlns:a="http://schemas.openxmlformats.org/drawingml/2006/main">
            <a:off x="6400800" y="914400"/>
            <a:ext cx="5486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firstCol + bandedCols</a:t>
            </a:r>
          </a:p>
        </p:txBody>
      </p:sp>
      <p:graphicFrame>
        <p:nvGraphicFramePr>
          <p:cNvPr id="100022" name="Table 2"/>
          <p:cNvGraphicFramePr/>
          <p:nvPr/>
        </p:nvGraphicFramePr>
        <p:xfrm>
          <a:off xmlns:a="http://schemas.openxmlformats.org/drawingml/2006/main" x="6400800" y="1280160"/>
          <a:ext xmlns:a="http://schemas.openxmlformats.org/drawingml/2006/main" cx="5486400" cy="2286000"/>
        </p:xfrm>
        <a:graphic xmlns:a="http://schemas.openxmlformats.org/drawingml/2006/main">
          <a:graphicData uri="http://schemas.openxmlformats.org/drawingml/2006/table">
            <a:tbl>
              <a:tblPr firstRow="1" firstCol="1" bandRow="1" bandCol="1">
                <a:tableStyleId>{073A0DAA-6AF3-43AB-8588-CEC1D06C72B9}</a:tableStyleId>
              </a:tblPr>
              <a:tblGrid>
                <a:gridCol w="1097280"/>
                <a:gridCol w="1097280"/>
                <a:gridCol w="1097280"/>
                <a:gridCol w="1097280"/>
                <a:gridCol w="1097280"/>
              </a:tblGrid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23" name="TextBox 4"/>
          <p:cNvSpPr txBox="1"/>
          <p:nvPr/>
        </p:nvSpPr>
        <p:spPr>
          <a:xfrm xmlns:a="http://schemas.openxmlformats.org/drawingml/2006/main">
            <a:off x="457200" y="3931920"/>
            <a:ext cx="5486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firstRow + lastRow (total row)</a:t>
            </a:r>
          </a:p>
        </p:txBody>
      </p:sp>
      <p:graphicFrame>
        <p:nvGraphicFramePr>
          <p:cNvPr id="100024" name="Table 3"/>
          <p:cNvGraphicFramePr/>
          <p:nvPr/>
        </p:nvGraphicFramePr>
        <p:xfrm>
          <a:off xmlns:a="http://schemas.openxmlformats.org/drawingml/2006/main" x="457200" y="4297680"/>
          <a:ext xmlns:a="http://schemas.openxmlformats.org/drawingml/2006/main" cx="5486400" cy="2286000"/>
        </p:xfrm>
        <a:graphic xmlns:a="http://schemas.openxmlformats.org/drawingml/2006/main">
          <a:graphicData uri="http://schemas.openxmlformats.org/drawingml/2006/table">
            <a:tbl>
              <a:tblPr firstRow="1" lastRow="1" bandRow="1">
                <a:tableStyleId>{073A0DAA-6AF3-43AB-8588-CEC1D06C72B9}</a:tableStyleId>
              </a:tblPr>
              <a:tblGrid>
                <a:gridCol w="1097280"/>
                <a:gridCol w="1097280"/>
                <a:gridCol w="1097280"/>
                <a:gridCol w="1097280"/>
                <a:gridCol w="1097280"/>
              </a:tblGrid>
              <a:tr h="3810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695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25" name="TextBox 5"/>
          <p:cNvSpPr txBox="1"/>
          <p:nvPr/>
        </p:nvSpPr>
        <p:spPr>
          <a:xfrm xmlns:a="http://schemas.openxmlformats.org/drawingml/2006/main">
            <a:off x="6400800" y="3931920"/>
            <a:ext cx="5486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style=none (no theme)</a:t>
            </a:r>
          </a:p>
        </p:txBody>
      </p:sp>
      <p:graphicFrame>
        <p:nvGraphicFramePr>
          <p:cNvPr id="100026" name="Table 4"/>
          <p:cNvGraphicFramePr/>
          <p:nvPr/>
        </p:nvGraphicFramePr>
        <p:xfrm>
          <a:off xmlns:a="http://schemas.openxmlformats.org/drawingml/2006/main" x="6400800" y="4297680"/>
          <a:ext xmlns:a="http://schemas.openxmlformats.org/drawingml/2006/main" cx="5486400" cy="2286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280"/>
                <a:gridCol w="1097280"/>
                <a:gridCol w="1097280"/>
                <a:gridCol w="1097280"/>
                <a:gridCol w="1097280"/>
              </a:tblGrid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>
                    <a:lnL w="12700">
                      <a:solidFill>
                        <a:srgbClr val="808080"/>
                      </a:solidFill>
                      <a:prstDash val="solid"/>
                    </a:lnL>
                    <a:lnR w="12700">
                      <a:solidFill>
                        <a:srgbClr val="808080"/>
                      </a:solidFill>
                      <a:prstDash val="solid"/>
                    </a:lnR>
                    <a:lnT w="12700">
                      <a:solidFill>
                        <a:srgbClr val="808080"/>
                      </a:solidFill>
                      <a:prstDash val="solid"/>
                    </a:lnT>
                    <a:lnB w="12700">
                      <a:solidFill>
                        <a:srgbClr val="80808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27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rowHeight + name= addressing</a:t>
            </a:r>
          </a:p>
        </p:txBody>
      </p:sp>
      <p:sp>
        <p:nvSpPr>
          <p:cNvPr id="100028" name="TextBox 2"/>
          <p:cNvSpPr txBox="1"/>
          <p:nvPr/>
        </p:nvSpPr>
        <p:spPr>
          <a:xfrm xmlns:a="http://schemas.openxmlformats.org/drawingml/2006/main">
            <a:off x="457200" y="868680"/>
            <a:ext cx="10972800" cy="7315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The table below was created with name=SalesData and rowHeight=1cm. After creation, it can be addressed as /slide[11]/table[@name=SalesData] instead of by positional index — handy when slides are reordered or tables added/removed.</a:t>
            </a:r>
          </a:p>
        </p:txBody>
      </p:sp>
      <p:graphicFrame>
        <p:nvGraphicFramePr>
          <p:cNvPr id="100029" name="SalesData"/>
          <p:cNvGraphicFramePr/>
          <p:nvPr/>
        </p:nvGraphicFramePr>
        <p:xfrm>
          <a:off xmlns:a="http://schemas.openxmlformats.org/drawingml/2006/main" x="457200" y="1828800"/>
          <a:ext xmlns:a="http://schemas.openxmlformats.org/drawingml/2006/main" cx="10972800" cy="18000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  <a:gridCol w="2743200"/>
              </a:tblGrid>
              <a:tr h="3600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120 ▲</a:t>
                      </a:r>
                    </a:p>
                  </a:txBody>
                  <a:tcP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style=medium2</a:t>
            </a:r>
          </a:p>
        </p:txBody>
      </p:sp>
      <p:graphicFrame>
        <p:nvGraphicFramePr>
          <p:cNvPr id="100003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style=medium3</a:t>
            </a:r>
          </a:p>
        </p:txBody>
      </p:sp>
      <p:graphicFrame>
        <p:nvGraphicFramePr>
          <p:cNvPr id="100005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6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style=medium4</a:t>
            </a:r>
          </a:p>
        </p:txBody>
      </p:sp>
      <p:graphicFrame>
        <p:nvGraphicFramePr>
          <p:cNvPr id="100007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style=light1</a:t>
            </a:r>
          </a:p>
        </p:txBody>
      </p:sp>
      <p:graphicFrame>
        <p:nvGraphicFramePr>
          <p:cNvPr id="100009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style=light2</a:t>
            </a:r>
          </a:p>
        </p:txBody>
      </p:sp>
      <p:graphicFrame>
        <p:nvGraphicFramePr>
          <p:cNvPr id="100011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2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style=light3</a:t>
            </a:r>
          </a:p>
        </p:txBody>
      </p:sp>
      <p:graphicFrame>
        <p:nvGraphicFramePr>
          <p:cNvPr id="100013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4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style=dark1</a:t>
            </a:r>
          </a:p>
        </p:txBody>
      </p:sp>
      <p:graphicFrame>
        <p:nvGraphicFramePr>
          <p:cNvPr id="100015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6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style=dark2</a:t>
            </a:r>
          </a:p>
        </p:txBody>
      </p:sp>
      <p:graphicFrame>
        <p:nvGraphicFramePr>
          <p:cNvPr id="100017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2026-06-24T17:37:31Z</dcterms:created>
  <cp:lastModifiedBy>OfficeCLI</cp:lastModifiedBy>
  <dcterms:modified xsi:type="dcterms:W3CDTF">2026-06-24T17:37:31Z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2026-06-24T17:37:32Z</vt:lpwstr>
  </op:property>
</op:Properties>
</file>