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372f12304d454ad8" /><Relationship Type="http://schemas.openxmlformats.org/package/2006/relationships/metadata/core-properties" Target="/docProps/core.xml" Id="Rb96eaff82f114d48" /><Relationship Type="http://schemas.openxmlformats.org/officeDocument/2006/relationships/extended-properties" Target="/docProps/app.xml" Id="R28b2c25dd6c64b61" /><Relationship Type="http://schemas.openxmlformats.org/officeDocument/2006/relationships/custom-properties" Target="/docProps/custom.xml" Id="R05c25265ad4d4998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a3aa767bf682420c"/>
    <p:sldId id="257" r:id="R91732169b2624f08"/>
    <p:sldId id="258" r:id="R97023f01774f4964"/>
    <p:sldId id="259" r:id="Ra7828214ac67478a"/>
    <p:sldId id="260" r:id="R57752f5fbc1746d5"/>
    <p:sldId id="261" r:id="R2408bed0e85f4764"/>
    <p:sldId id="262" r:id="Rb28ff44a24c44d3e"/>
    <p:sldId id="263" r:id="R669a6c602f414616"/>
    <p:sldId id="264" r:id="R895799d246ef43d5"/>
    <p:sldId id="265" r:id="Red7d34be598247a1"/>
    <p:sldId id="266" r:id="R26d9e24af7f74366"/>
    <p:sldId id="267" r:id="R57adf6a25ab24423"/>
    <p:sldId id="268" r:id="R238a7db743644998"/>
    <p:sldId id="269" r:id="R3077c669e66444e0"/>
    <p:sldId id="270" r:id="R6c2f37cf36ee4fd3"/>
    <p:sldId id="271" r:id="R01bb251bf34a4dd7"/>
    <p:sldId id="272" r:id="Rd4d751fe2c144782"/>
    <p:sldId id="273" r:id="Rc34a6cffd0a64176"/>
    <p:sldId id="274" r:id="R42f9d05ad14f4625"/>
    <p:sldId id="275" r:id="R5940339e7e3e4391"/>
    <p:sldId id="276" r:id="R4f79e61ea28f42bb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a3aa767bf682420c" /><Relationship Type="http://schemas.openxmlformats.org/officeDocument/2006/relationships/slide" Target="/ppt/slides/slide2.xml" Id="R91732169b2624f08" /><Relationship Type="http://schemas.openxmlformats.org/officeDocument/2006/relationships/slide" Target="/ppt/slides/slide3.xml" Id="R97023f01774f4964" /><Relationship Type="http://schemas.openxmlformats.org/officeDocument/2006/relationships/slide" Target="/ppt/slides/slide4.xml" Id="Ra7828214ac67478a" /><Relationship Type="http://schemas.openxmlformats.org/officeDocument/2006/relationships/slide" Target="/ppt/slides/slide5.xml" Id="R57752f5fbc1746d5" /><Relationship Type="http://schemas.openxmlformats.org/officeDocument/2006/relationships/slide" Target="/ppt/slides/slide6.xml" Id="R2408bed0e85f4764" /><Relationship Type="http://schemas.openxmlformats.org/officeDocument/2006/relationships/slide" Target="/ppt/slides/slide7.xml" Id="Rb28ff44a24c44d3e" /><Relationship Type="http://schemas.openxmlformats.org/officeDocument/2006/relationships/slide" Target="/ppt/slides/slide8.xml" Id="R669a6c602f414616" /><Relationship Type="http://schemas.openxmlformats.org/officeDocument/2006/relationships/slide" Target="/ppt/slides/slide9.xml" Id="R895799d246ef43d5" /><Relationship Type="http://schemas.openxmlformats.org/officeDocument/2006/relationships/slide" Target="/ppt/slides/slide10.xml" Id="Red7d34be598247a1" /><Relationship Type="http://schemas.openxmlformats.org/officeDocument/2006/relationships/slide" Target="/ppt/slides/slide11.xml" Id="R26d9e24af7f74366" /><Relationship Type="http://schemas.openxmlformats.org/officeDocument/2006/relationships/slide" Target="/ppt/slides/slide12.xml" Id="R57adf6a25ab24423" /><Relationship Type="http://schemas.openxmlformats.org/officeDocument/2006/relationships/slide" Target="/ppt/slides/slide13.xml" Id="R238a7db743644998" /><Relationship Type="http://schemas.openxmlformats.org/officeDocument/2006/relationships/slide" Target="/ppt/slides/slide14.xml" Id="R3077c669e66444e0" /><Relationship Type="http://schemas.openxmlformats.org/officeDocument/2006/relationships/slide" Target="/ppt/slides/slide15.xml" Id="R6c2f37cf36ee4fd3" /><Relationship Type="http://schemas.openxmlformats.org/officeDocument/2006/relationships/slide" Target="/ppt/slides/slide16.xml" Id="R01bb251bf34a4dd7" /><Relationship Type="http://schemas.openxmlformats.org/officeDocument/2006/relationships/slide" Target="/ppt/slides/slide17.xml" Id="Rd4d751fe2c144782" /><Relationship Type="http://schemas.openxmlformats.org/officeDocument/2006/relationships/slide" Target="/ppt/slides/slide18.xml" Id="Rc34a6cffd0a64176" /><Relationship Type="http://schemas.openxmlformats.org/officeDocument/2006/relationships/slide" Target="/ppt/slides/slide19.xml" Id="R42f9d05ad14f4625" /><Relationship Type="http://schemas.openxmlformats.org/officeDocument/2006/relationships/slide" Target="/ppt/slides/slide20.xml" Id="R5940339e7e3e4391" /><Relationship Type="http://schemas.openxmlformats.org/officeDocument/2006/relationships/slide" Target="/ppt/slides/slide21.xml" Id="R4f79e61ea28f42bb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6bceed48767439f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5b27d500da842b1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6494d7078554344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5fcb9b473974d6a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32f739db75c4f4f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6476b2cd9cd949f6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20a7f13bb674b09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7b87de7dc384037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79a778045eb4230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7102b8e39ce42e4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6d31ad203d54973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92bb2ec71214b14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99ed3cf82dd468d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61acb3a0de04d40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1a9518cb4564100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2c07ab7c42e4418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76ee9538dab474e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7d32300f7804ae4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88d8b5751f54258" /></Relationships>
</file>

<file path=ppt/slides/_rels/slide2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f87b438e57f4612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2ae841835a9495c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8dfa6b0b51846e1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66d729d6d5648c9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aba9c88a15c4377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d17430abfe24888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0d440611e7440af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7dc1eff63204569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386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0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Band Transitions</a:t>
            </a:r>
          </a:p>
        </p:txBody>
      </p:sp>
    </p:spTree>
  </p:cSld>
</p:sld>
</file>

<file path=ppt/slides/slide10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8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F7C3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19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strips-leftup</a:t>
            </a:r>
          </a:p>
        </p:txBody>
      </p:sp>
    </p:spTree>
  </p:cSld>
  <p:transition>
    <p:strips dir="lu"/>
  </p:transition>
</p:sld>
</file>

<file path=ppt/slides/slide1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F7C3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2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strips-rightup</a:t>
            </a:r>
          </a:p>
        </p:txBody>
      </p:sp>
    </p:spTree>
  </p:cSld>
  <p:transition>
    <p:strips dir="ru"/>
  </p:transition>
</p:sld>
</file>

<file path=ppt/slides/slide1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2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F7C3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23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strips-leftdown</a:t>
            </a:r>
          </a:p>
        </p:txBody>
      </p:sp>
    </p:spTree>
  </p:cSld>
  <p:transition>
    <p:strips dir="ld"/>
  </p:transition>
</p:sld>
</file>

<file path=ppt/slides/slide1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4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F7C3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25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strips-rightdown</a:t>
            </a:r>
          </a:p>
        </p:txBody>
      </p:sp>
    </p:spTree>
  </p:cSld>
  <p:transition>
    <p:strips dir="rd"/>
  </p:transition>
</p:sld>
</file>

<file path=ppt/slides/slide1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6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5A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27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split-horizontal-in</a:t>
            </a:r>
          </a:p>
        </p:txBody>
      </p:sp>
    </p:spTree>
  </p:cSld>
  <p:transition>
    <p:split orient="horz" dir="in"/>
  </p:transition>
</p:sld>
</file>

<file path=ppt/slides/slide1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8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5A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29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split-horizontal-out</a:t>
            </a:r>
          </a:p>
        </p:txBody>
      </p:sp>
    </p:spTree>
  </p:cSld>
  <p:transition>
    <p:split orient="horz" dir="out"/>
  </p:transition>
</p:sld>
</file>

<file path=ppt/slides/slide1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3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5A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3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split-vertical-in</a:t>
            </a:r>
          </a:p>
        </p:txBody>
      </p:sp>
    </p:spTree>
  </p:cSld>
  <p:transition>
    <p:split orient="vert" dir="in"/>
  </p:transition>
</p:sld>
</file>

<file path=ppt/slides/slide1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32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5A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33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split-vertical-out</a:t>
            </a:r>
          </a:p>
        </p:txBody>
      </p:sp>
    </p:spTree>
  </p:cSld>
  <p:transition>
    <p:split orient="vert" dir="out"/>
  </p:transition>
</p:sld>
</file>

<file path=ppt/slides/slide1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34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30A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35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venetian-vertical (alias → blinds)</a:t>
            </a:r>
          </a:p>
        </p:txBody>
      </p:sp>
    </p:spTree>
  </p:cSld>
  <p:transition>
    <p:blinds dir="vert"/>
  </p:transition>
</p:sld>
</file>

<file path=ppt/slides/slide19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36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30A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37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checkerboard-vertical (alias → checker)</a:t>
            </a:r>
          </a:p>
        </p:txBody>
      </p:sp>
    </p:spTree>
  </p:cSld>
  <p:transition>
    <p:checker dir="vert"/>
  </p:transition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2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03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blinds-horizontal</a:t>
            </a:r>
          </a:p>
        </p:txBody>
      </p:sp>
    </p:spTree>
  </p:cSld>
  <p:transition>
    <p:blinds dir="horz"/>
  </p:transition>
</p:sld>
</file>

<file path=ppt/slides/slide20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38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30A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39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randombar-vertical (alias → bars)</a:t>
            </a:r>
          </a:p>
        </p:txBody>
      </p:sp>
    </p:spTree>
  </p:cSld>
  <p:transition>
    <p:randomBar dir="vert"/>
  </p:transition>
</p:sld>
</file>

<file path=ppt/slides/slide2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4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30A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4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diagonal-leftdown (alias → strips)</a:t>
            </a:r>
          </a:p>
        </p:txBody>
      </p:sp>
    </p:spTree>
  </p:cSld>
  <p:transition>
    <p:strips dir="ld"/>
  </p:transition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4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05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blinds-vertical</a:t>
            </a:r>
          </a:p>
        </p:txBody>
      </p:sp>
    </p:spTree>
  </p:cSld>
  <p:transition>
    <p:blinds dir="vert"/>
  </p:transition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6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07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checker-horizontal</a:t>
            </a:r>
          </a:p>
        </p:txBody>
      </p:sp>
    </p:spTree>
  </p:cSld>
  <p:transition>
    <p:checker dir="horz"/>
  </p:transition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8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09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checker-vertical</a:t>
            </a:r>
          </a:p>
        </p:txBody>
      </p:sp>
    </p:spTree>
  </p:cSld>
  <p:transition>
    <p:checker dir="vert"/>
  </p:transition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1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comb-horizontal</a:t>
            </a:r>
          </a:p>
        </p:txBody>
      </p:sp>
    </p:spTree>
  </p:cSld>
  <p:transition>
    <p:comb dir="horz"/>
  </p:transition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2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13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comb-vertical</a:t>
            </a:r>
          </a:p>
        </p:txBody>
      </p:sp>
    </p:spTree>
  </p:cSld>
  <p:transition>
    <p:comb dir="vert"/>
  </p:transition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4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15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bars-horizontal</a:t>
            </a:r>
          </a:p>
        </p:txBody>
      </p:sp>
    </p:spTree>
  </p:cSld>
  <p:transition>
    <p:randomBar dir="horz"/>
  </p:transition>
</p:sld>
</file>

<file path=ppt/slides/slide9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6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17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bars-vertical</a:t>
            </a:r>
          </a:p>
        </p:txBody>
      </p:sp>
    </p:spTree>
  </p:cSld>
  <p:transition>
    <p:randomBar dir="vert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OfficeCLI/1.0.119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2026-06-24T17:04:42Z</dcterms:created>
  <cp:lastModifiedBy>OfficeCLI</cp:lastModifiedBy>
  <dcterms:modified xsi:type="dcterms:W3CDTF">2026-06-24T17:04:42Z</dcterms:modified>
</cp:coreProperties>
</file>

<file path=docProps/custom.xml><?xml version="1.0" encoding="utf-8"?>
<op:Properties xmlns:op="http://schemas.openxmlformats.org/officeDocument/2006/custom-properties">
  <op:property fmtid="{D5CDD505-2E9C-101B-9397-08002B2CF9AE}" pid="2" name="OfficeCLI.Version">
    <vt:lpwstr xmlns:vt="http://schemas.openxmlformats.org/officeDocument/2006/docPropsVTypes">1.0.119</vt:lpwstr>
  </op:property>
  <op:property fmtid="{D5CDD505-2E9C-101B-9397-08002B2CF9AE}" pid="3" name="OfficeCLI.LastModified">
    <vt:lpwstr xmlns:vt="http://schemas.openxmlformats.org/officeDocument/2006/docPropsVTypes">2026-06-24T17:04:46Z</vt:lpwstr>
  </op:property>
</op:Properties>
</file>