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8a0b5edcd16f44a0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27eedc8ba0c142c7"/>
    <p:sldId id="257" r:id="R442a461f8e544a5a"/>
    <p:sldId id="258" r:id="R3d5a0904fb78470c"/>
    <p:sldId id="259" r:id="R04a7cb5c31bb42ea"/>
    <p:sldId id="260" r:id="R9e6700e94053443d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27eedc8ba0c142c7" /><Relationship Type="http://schemas.openxmlformats.org/officeDocument/2006/relationships/slide" Target="/ppt/slides/slide2.xml" Id="R442a461f8e544a5a" /><Relationship Type="http://schemas.openxmlformats.org/officeDocument/2006/relationships/slide" Target="/ppt/slides/slide3.xml" Id="R3d5a0904fb78470c" /><Relationship Type="http://schemas.openxmlformats.org/officeDocument/2006/relationships/slide" Target="/ppt/slides/slide4.xml" Id="R04a7cb5c31bb42ea" /><Relationship Type="http://schemas.openxmlformats.org/officeDocument/2006/relationships/slide" Target="/ppt/slides/slide5.xml" Id="R9e6700e94053443d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27dd0f0c0904238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f8d1fe59a124f8f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1593e56b71040af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4693a05600145f0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f7ecdd8f4ced4b35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1b94485de741a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023a5c02464e0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0a610087ad9451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20a015319042e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5975c6255dd4f0e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border-box"/>
          <p:cNvSpPr/>
          <p:nvPr/>
        </p:nvSpPr>
        <p:spPr>
          <a:xfrm>
            <a:off x="7200000" y="720000"/>
            <a:ext cx="3600000" cy="288000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ock-solid"/>
          <p:cNvSpPr/>
          <p:nvPr/>
        </p:nvSpPr>
        <p:spPr>
          <a:xfrm>
            <a:off x="1080000" y="4680000"/>
            <a:ext cx="1800000" cy="1800000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accent-red"/>
          <p:cNvSpPr/>
          <p:nvPr/>
        </p:nvSpPr>
        <p:spPr>
          <a:xfrm>
            <a:off x="3600000" y="5400000"/>
            <a:ext cx="1080000" cy="360000"/>
          </a:xfrm>
          <a:prstGeom prst="rect">
            <a:avLst/>
          </a:prstGeom>
          <a:solidFill>
            <a:srgbClr val="FF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heavy"/>
          <p:cNvSpPr/>
          <p:nvPr/>
        </p:nvSpPr>
        <p:spPr>
          <a:xfrm>
            <a:off x="2160000" y="3960000"/>
            <a:ext cx="7200000" cy="54000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#s1-title"/>
          <p:cNvSpPr/>
          <p:nvPr/>
        </p:nvSpPr>
        <p:spPr>
          <a:xfrm>
            <a:off x="720000" y="1080000"/>
            <a:ext cx="5400000" cy="18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2000" b="1">
                <a:solidFill>
                  <a:srgbClr val="000000"/>
                </a:solidFill>
                <a:latin typeface="Arial Black"/>
                <a:ea typeface="Arial Black"/>
              </a:rPr>
              <a:t>反叛</a:t>
            </a:r>
          </a:p>
        </p:txBody>
      </p:sp>
      <p:sp>
        <p:nvSpPr>
          <p:cNvPr id="7" name="!!#s1-subtitle"/>
          <p:cNvSpPr/>
          <p:nvPr/>
        </p:nvSpPr>
        <p:spPr>
          <a:xfrm>
            <a:off x="720000" y="306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800" b="1">
                <a:solidFill>
                  <a:srgbClr val="000000"/>
                </a:solidFill>
                <a:latin typeface="Arial Black"/>
                <a:ea typeface="Arial Black"/>
              </a:rPr>
              <a:t>REVOLT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border-box"/>
          <p:cNvSpPr/>
          <p:nvPr/>
        </p:nvSpPr>
        <p:spPr>
          <a:xfrm>
            <a:off x="1440000" y="2880000"/>
            <a:ext cx="4320000" cy="324000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ock-solid"/>
          <p:cNvSpPr/>
          <p:nvPr/>
        </p:nvSpPr>
        <p:spPr>
          <a:xfrm>
            <a:off x="9000000" y="720000"/>
            <a:ext cx="1800000" cy="1800000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accent-red"/>
          <p:cNvSpPr/>
          <p:nvPr/>
        </p:nvSpPr>
        <p:spPr>
          <a:xfrm>
            <a:off x="10080000" y="4320000"/>
            <a:ext cx="1080000" cy="360000"/>
          </a:xfrm>
          <a:prstGeom prst="rect">
            <a:avLst/>
          </a:prstGeom>
          <a:solidFill>
            <a:srgbClr val="FF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heavy"/>
          <p:cNvSpPr/>
          <p:nvPr/>
        </p:nvSpPr>
        <p:spPr>
          <a:xfrm>
            <a:off x="720000" y="4680000"/>
            <a:ext cx="7200000" cy="54000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ine-diag"/>
          <p:cNvSpPr/>
          <p:nvPr/>
        </p:nvSpPr>
        <p:spPr>
          <a:xfrm rot="2100000">
            <a:off x="6480000" y="2880000"/>
            <a:ext cx="5400000" cy="28800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#s2-statement"/>
          <p:cNvSpPr/>
          <p:nvPr/>
        </p:nvSpPr>
        <p:spPr>
          <a:xfrm>
            <a:off x="720000" y="720000"/>
            <a:ext cx="9000000" cy="36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9600" b="1">
                <a:solidFill>
                  <a:srgbClr val="000000"/>
                </a:solidFill>
                <a:latin typeface="Arial Black"/>
                <a:ea typeface="Arial Black"/>
              </a:rPr>
              <a:t>ART IS NOT</a:t>
            </a:r>
          </a:p>
          <a:p>
            <a:pPr algn="l"/>
            <a:r>
              <a:rPr lang="en-US" sz="9600" b="1">
                <a:solidFill>
                  <a:srgbClr val="000000"/>
                </a:solidFill>
                <a:latin typeface="Arial Black"/>
                <a:ea typeface="Arial Black"/>
              </a:rPr>
              <a:t>DECORATION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border-box"/>
          <p:cNvSpPr/>
          <p:nvPr/>
        </p:nvSpPr>
        <p:spPr>
          <a:xfrm>
            <a:off x="720000" y="1800000"/>
            <a:ext cx="2880000" cy="360000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ock-solid"/>
          <p:cNvSpPr/>
          <p:nvPr/>
        </p:nvSpPr>
        <p:spPr>
          <a:xfrm>
            <a:off x="10080000" y="2880000"/>
            <a:ext cx="1800000" cy="1800000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accent-red"/>
          <p:cNvSpPr/>
          <p:nvPr/>
        </p:nvSpPr>
        <p:spPr>
          <a:xfrm>
            <a:off x="720000" y="5760000"/>
            <a:ext cx="1080000" cy="360000"/>
          </a:xfrm>
          <a:prstGeom prst="rect">
            <a:avLst/>
          </a:prstGeom>
          <a:solidFill>
            <a:srgbClr val="FF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heavy"/>
          <p:cNvSpPr/>
          <p:nvPr/>
        </p:nvSpPr>
        <p:spPr>
          <a:xfrm>
            <a:off x="720000" y="1620000"/>
            <a:ext cx="7200000" cy="54000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ine-diag"/>
          <p:cNvSpPr/>
          <p:nvPr/>
        </p:nvSpPr>
        <p:spPr>
          <a:xfrm rot="0">
            <a:off x="9000000" y="720000"/>
            <a:ext cx="5400000" cy="28800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#s3-title"/>
          <p:cNvSpPr/>
          <p:nvPr/>
        </p:nvSpPr>
        <p:spPr>
          <a:xfrm>
            <a:off x="720000" y="540000"/>
            <a:ext cx="7200000" cy="10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9600" b="1">
                <a:solidFill>
                  <a:srgbClr val="000000"/>
                </a:solidFill>
                <a:latin typeface="Arial Black"/>
                <a:ea typeface="Arial Black"/>
              </a:rPr>
              <a:t>三位参展艺术家</a:t>
            </a:r>
          </a:p>
        </p:txBody>
      </p:sp>
      <p:sp>
        <p:nvSpPr>
          <p:cNvPr id="8" name="!!#s3-artist1"/>
          <p:cNvSpPr/>
          <p:nvPr/>
        </p:nvSpPr>
        <p:spPr>
          <a:xfrm>
            <a:off x="1080000" y="2160000"/>
            <a:ext cx="90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400">
                <a:solidFill>
                  <a:srgbClr val="000000"/>
                </a:solidFill>
                <a:latin typeface="Courier New"/>
                <a:ea typeface="Courier New"/>
              </a:rPr>
              <a:t>01 / 张伟 - 解构主义装置艺术</a:t>
            </a:r>
          </a:p>
        </p:txBody>
      </p:sp>
      <p:sp>
        <p:nvSpPr>
          <p:cNvPr id="9" name="!!#s3-artist2"/>
          <p:cNvSpPr/>
          <p:nvPr/>
        </p:nvSpPr>
        <p:spPr>
          <a:xfrm>
            <a:off x="1080000" y="3060000"/>
            <a:ext cx="90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400">
                <a:solidFill>
                  <a:srgbClr val="000000"/>
                </a:solidFill>
                <a:latin typeface="Courier New"/>
                <a:ea typeface="Courier New"/>
              </a:rPr>
              <a:t>02 / 李娜 - 后现代影像创作</a:t>
            </a:r>
          </a:p>
        </p:txBody>
      </p:sp>
      <p:sp>
        <p:nvSpPr>
          <p:cNvPr id="10" name="!!#s3-artist3"/>
          <p:cNvSpPr/>
          <p:nvPr/>
        </p:nvSpPr>
        <p:spPr>
          <a:xfrm>
            <a:off x="1080000" y="3960000"/>
            <a:ext cx="90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400">
                <a:solidFill>
                  <a:srgbClr val="000000"/>
                </a:solidFill>
                <a:latin typeface="Courier New"/>
                <a:ea typeface="Courier New"/>
              </a:rPr>
              <a:t>03 / 王强 - 激进行为艺术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border-box"/>
          <p:cNvSpPr/>
          <p:nvPr/>
        </p:nvSpPr>
        <p:spPr>
          <a:xfrm>
            <a:off x="7920000" y="3600000"/>
            <a:ext cx="3600000" cy="2880000"/>
          </a:xfrm>
          <a:prstGeom prst="rect">
            <a:avLst/>
          </a:prstGeom>
          <a:noFill/>
          <a:ln w="38100">
            <a:solidFill>
              <a:srgbClr val="000000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ock-solid"/>
          <p:cNvSpPr/>
          <p:nvPr/>
        </p:nvSpPr>
        <p:spPr>
          <a:xfrm>
            <a:off x="720000" y="5400000"/>
            <a:ext cx="1800000" cy="1080000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accent-red"/>
          <p:cNvSpPr/>
          <p:nvPr/>
        </p:nvSpPr>
        <p:spPr>
          <a:xfrm>
            <a:off x="5400000" y="3780000"/>
            <a:ext cx="360000" cy="1080000"/>
          </a:xfrm>
          <a:prstGeom prst="rect">
            <a:avLst/>
          </a:prstGeom>
          <a:solidFill>
            <a:srgbClr val="FF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heavy"/>
          <p:cNvSpPr/>
          <p:nvPr/>
        </p:nvSpPr>
        <p:spPr>
          <a:xfrm>
            <a:off x="720000" y="3420000"/>
            <a:ext cx="7200000" cy="54000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ine-diag"/>
          <p:cNvSpPr/>
          <p:nvPr/>
        </p:nvSpPr>
        <p:spPr>
          <a:xfrm rot="8700000">
            <a:off x="7200000" y="360000"/>
            <a:ext cx="5400000" cy="28800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#s4-title"/>
          <p:cNvSpPr/>
          <p:nvPr/>
        </p:nvSpPr>
        <p:spPr>
          <a:xfrm>
            <a:off x="720000" y="540000"/>
            <a:ext cx="7200000" cy="10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9600" b="1">
                <a:solidFill>
                  <a:srgbClr val="000000"/>
                </a:solidFill>
                <a:latin typeface="Arial Black"/>
                <a:ea typeface="Arial Black"/>
              </a:rPr>
              <a:t>首展反响</a:t>
            </a:r>
          </a:p>
        </p:txBody>
      </p:sp>
      <p:sp>
        <p:nvSpPr>
          <p:cNvPr id="8" name="!!#s4-metric1-num"/>
          <p:cNvSpPr/>
          <p:nvPr/>
        </p:nvSpPr>
        <p:spPr>
          <a:xfrm>
            <a:off x="1080000" y="216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7200" b="1">
                <a:solidFill>
                  <a:srgbClr val="000000"/>
                </a:solidFill>
                <a:latin typeface="Courier New"/>
                <a:ea typeface="Courier New"/>
              </a:rPr>
              <a:t>3天</a:t>
            </a:r>
          </a:p>
        </p:txBody>
      </p:sp>
      <p:sp>
        <p:nvSpPr>
          <p:cNvPr id="9" name="!!#s4-metric1-label"/>
          <p:cNvSpPr/>
          <p:nvPr/>
        </p:nvSpPr>
        <p:spPr>
          <a:xfrm>
            <a:off x="1080000" y="2880000"/>
            <a:ext cx="54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</a:rPr>
              <a:t>首展持续时间</a:t>
            </a:r>
          </a:p>
        </p:txBody>
      </p:sp>
      <p:sp>
        <p:nvSpPr>
          <p:cNvPr id="10" name="!!#s4-metric2-num"/>
          <p:cNvSpPr/>
          <p:nvPr/>
        </p:nvSpPr>
        <p:spPr>
          <a:xfrm>
            <a:off x="5400000" y="216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7200" b="1">
                <a:solidFill>
                  <a:srgbClr val="000000"/>
                </a:solidFill>
                <a:latin typeface="Courier New"/>
                <a:ea typeface="Courier New"/>
              </a:rPr>
              <a:t>1200+</a:t>
            </a:r>
          </a:p>
        </p:txBody>
      </p:sp>
      <p:sp>
        <p:nvSpPr>
          <p:cNvPr id="11" name="!!#s4-metric2-label"/>
          <p:cNvSpPr/>
          <p:nvPr/>
        </p:nvSpPr>
        <p:spPr>
          <a:xfrm>
            <a:off x="5400000" y="2880000"/>
            <a:ext cx="54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</a:rPr>
              <a:t>观众人次</a:t>
            </a:r>
          </a:p>
        </p:txBody>
      </p:sp>
      <p:sp>
        <p:nvSpPr>
          <p:cNvPr id="12" name="!!#s4-metric3-num"/>
          <p:cNvSpPr/>
          <p:nvPr/>
        </p:nvSpPr>
        <p:spPr>
          <a:xfrm>
            <a:off x="1080000" y="396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7200" b="1">
                <a:solidFill>
                  <a:srgbClr val="000000"/>
                </a:solidFill>
                <a:latin typeface="Courier New"/>
                <a:ea typeface="Courier New"/>
              </a:rPr>
              <a:t>50+</a:t>
            </a:r>
          </a:p>
        </p:txBody>
      </p:sp>
      <p:sp>
        <p:nvSpPr>
          <p:cNvPr id="13" name="!!#s4-metric3-label"/>
          <p:cNvSpPr/>
          <p:nvPr/>
        </p:nvSpPr>
        <p:spPr>
          <a:xfrm>
            <a:off x="1080000" y="4680000"/>
            <a:ext cx="5400000" cy="36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</a:rPr>
              <a:t>媒体报道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/>
      <p:sp>
        <p:nvSpPr>
          <p:cNvPr id="2" name="!!border-box"/>
          <p:cNvSpPr/>
          <p:nvPr/>
        </p:nvSpPr>
        <p:spPr>
          <a:xfrm>
            <a:off x="7920000" y="1080000"/>
            <a:ext cx="3240000" cy="3600000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</a:ln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block-solid"/>
          <p:cNvSpPr/>
          <p:nvPr/>
        </p:nvSpPr>
        <p:spPr>
          <a:xfrm>
            <a:off x="720000" y="360000"/>
            <a:ext cx="1800000" cy="1800000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accent-red"/>
          <p:cNvSpPr/>
          <p:nvPr/>
        </p:nvSpPr>
        <p:spPr>
          <a:xfrm>
            <a:off x="10800000" y="6120000"/>
            <a:ext cx="1080000" cy="360000"/>
          </a:xfrm>
          <a:prstGeom prst="rect">
            <a:avLst/>
          </a:prstGeom>
          <a:solidFill>
            <a:srgbClr val="FF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line-heavy"/>
          <p:cNvSpPr/>
          <p:nvPr/>
        </p:nvSpPr>
        <p:spPr>
          <a:xfrm>
            <a:off x="1080000" y="4320000"/>
            <a:ext cx="7200000" cy="54000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line-diag"/>
          <p:cNvSpPr/>
          <p:nvPr/>
        </p:nvSpPr>
        <p:spPr>
          <a:xfrm rot="2100000">
            <a:off x="3600000" y="720000"/>
            <a:ext cx="5400000" cy="28800"/>
          </a:xfrm>
          <a:prstGeom prst="rect">
            <a:avLst/>
          </a:prstGeom>
          <a:solidFill>
            <a:srgbClr val="000000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#s5-title"/>
          <p:cNvSpPr/>
          <p:nvPr/>
        </p:nvSpPr>
        <p:spPr>
          <a:xfrm>
            <a:off x="1080000" y="1440000"/>
            <a:ext cx="9000000" cy="28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9600" b="1">
                <a:solidFill>
                  <a:srgbClr val="000000"/>
                </a:solidFill>
                <a:latin typeface="Arial Black"/>
                <a:ea typeface="Arial Black"/>
              </a:rPr>
              <a:t>展览持续至</a:t>
            </a:r>
          </a:p>
          <a:p>
            <a:pPr algn="l"/>
            <a:r>
              <a:rPr lang="en-US" sz="9600" b="1">
                <a:solidFill>
                  <a:srgbClr val="000000"/>
                </a:solidFill>
                <a:latin typeface="Arial Black"/>
                <a:ea typeface="Arial Black"/>
              </a:rPr>
              <a:t>4月30日</a:t>
            </a:r>
          </a:p>
        </p:txBody>
      </p:sp>
      <p:sp>
        <p:nvSpPr>
          <p:cNvPr id="8" name="!!#s5-details"/>
          <p:cNvSpPr/>
          <p:nvPr/>
        </p:nvSpPr>
        <p:spPr>
          <a:xfrm>
            <a:off x="1080000" y="4680000"/>
            <a:ext cx="7200000" cy="1440000"/>
          </a:xfrm>
          <a:prstGeom prst="rect">
            <a:avLst/>
          </a:prstGeom>
          <a:noFill/>
        </p:spPr>
        <p:txBody>
          <a:bodyPr/>
          <a:lstStyle/>
          <a:p>
            <a:pPr algn="l">
              <a:lnSpc>
                <a:spcPct val="160000"/>
              </a:lnSpc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</a:rPr>
              <a:t>地点: 798艺术区 A12展厅</a:t>
            </a:r>
          </a:p>
          <a:p>
            <a:pPr algn="l">
              <a:lnSpc>
                <a:spcPct val="160000"/>
              </a:lnSpc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</a:rPr>
              <a:t>时间: 10:00-20:00 (周二闭馆)</a:t>
            </a:r>
          </a:p>
          <a:p>
            <a:pPr algn="l">
              <a:lnSpc>
                <a:spcPct val="160000"/>
              </a:lnSpc>
            </a:pPr>
            <a:r>
              <a:rPr lang="en-US" sz="2000">
                <a:solidFill>
                  <a:srgbClr val="000000"/>
                </a:solidFill>
                <a:latin typeface="Courier New"/>
                <a:ea typeface="Courier New"/>
              </a:rPr>
              <a:t>门票: 免费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