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  <Override PartName="/ppt/slides/slide9.xml" ContentType="application/vnd.openxmlformats-officedocument.presentationml.slide+xml"/>
  <Override PartName="/ppt/slides/charts/chart33.xml" ContentType="application/vnd.openxmlformats-officedocument.drawingml.chart+xml"/>
  <Override PartName="/ppt/slides/charts/chart34.xml" ContentType="application/vnd.openxmlformats-officedocument.drawingml.chart+xml"/>
  <Override PartName="/ppt/slides/charts/chart35.xml" ContentType="application/vnd.openxmlformats-officedocument.drawingml.chart+xml"/>
  <Override PartName="/ppt/slides/charts/chart36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da185cb6daf849cb" /><Relationship Type="http://schemas.openxmlformats.org/package/2006/relationships/metadata/core-properties" Target="/docProps/core.xml" Id="R85d1a69b83984fd3" /><Relationship Type="http://schemas.openxmlformats.org/officeDocument/2006/relationships/extended-properties" Target="/docProps/app.xml" Id="Rf312f2e30ff84d28" /><Relationship Type="http://schemas.openxmlformats.org/officeDocument/2006/relationships/custom-properties" Target="/docProps/custom.xml" Id="R3d78e5a832c147ad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eea5c90f987949ca"/>
    <p:sldId id="257" r:id="Re501492ea672444f"/>
    <p:sldId id="258" r:id="Rcdc8961b5b234bac"/>
    <p:sldId id="259" r:id="Ra0d3174a28c04791"/>
    <p:sldId id="260" r:id="Rd406480d72ab41aa"/>
    <p:sldId id="261" r:id="R8d696edcfb434da9"/>
    <p:sldId id="262" r:id="Rb4d45884b4874cab"/>
    <p:sldId id="263" r:id="R6b84b58a570c40a4"/>
    <p:sldId id="264" r:id="Rbd539e3b23ab4c73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eea5c90f987949ca" /><Relationship Type="http://schemas.openxmlformats.org/officeDocument/2006/relationships/slide" Target="/ppt/slides/slide2.xml" Id="Re501492ea672444f" /><Relationship Type="http://schemas.openxmlformats.org/officeDocument/2006/relationships/slide" Target="/ppt/slides/slide3.xml" Id="Rcdc8961b5b234bac" /><Relationship Type="http://schemas.openxmlformats.org/officeDocument/2006/relationships/slide" Target="/ppt/slides/slide4.xml" Id="Ra0d3174a28c04791" /><Relationship Type="http://schemas.openxmlformats.org/officeDocument/2006/relationships/slide" Target="/ppt/slides/slide5.xml" Id="Rd406480d72ab41aa" /><Relationship Type="http://schemas.openxmlformats.org/officeDocument/2006/relationships/slide" Target="/ppt/slides/slide6.xml" Id="R8d696edcfb434da9" /><Relationship Type="http://schemas.openxmlformats.org/officeDocument/2006/relationships/slide" Target="/ppt/slides/slide7.xml" Id="Rb4d45884b4874cab" /><Relationship Type="http://schemas.openxmlformats.org/officeDocument/2006/relationships/slide" Target="/ppt/slides/slide8.xml" Id="R6b84b58a570c40a4" /><Relationship Type="http://schemas.openxmlformats.org/officeDocument/2006/relationships/slide" Target="/ppt/slides/slide9.xml" Id="Rbd539e3b23ab4c73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b0df0f9d30d45b3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de85fb398b4405f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bfbea6d19a3498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22576ca52ba4150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ac7cabb850c4e8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92c49c13d4e44079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7c66cb6c9f43b1" /><Relationship Type="http://schemas.openxmlformats.org/officeDocument/2006/relationships/chart" Target="/ppt/slides/charts/chart1.xml" Id="Rb4f37e3308e14b97" /><Relationship Type="http://schemas.openxmlformats.org/officeDocument/2006/relationships/chart" Target="/ppt/slides/charts/chart2.xml" Id="R3a3d82b485c04884" /><Relationship Type="http://schemas.openxmlformats.org/officeDocument/2006/relationships/chart" Target="/ppt/slides/charts/chart3.xml" Id="R7541e704926f4220" /><Relationship Type="http://schemas.openxmlformats.org/officeDocument/2006/relationships/chart" Target="/ppt/slides/charts/chart4.xml" Id="R8603d1069963490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fa041be57354d54" /><Relationship Type="http://schemas.openxmlformats.org/officeDocument/2006/relationships/chart" Target="/ppt/slides/charts/chart5.xml" Id="R33c8d30d36734dd7" /><Relationship Type="http://schemas.openxmlformats.org/officeDocument/2006/relationships/chart" Target="/ppt/slides/charts/chart6.xml" Id="R3d8177e79a414de9" /><Relationship Type="http://schemas.openxmlformats.org/officeDocument/2006/relationships/chart" Target="/ppt/slides/charts/chart7.xml" Id="R34d85b654afb4b04" /><Relationship Type="http://schemas.openxmlformats.org/officeDocument/2006/relationships/chart" Target="/ppt/slides/charts/chart8.xml" Id="R59cacc8f7862477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c1cd29e88b4392" /><Relationship Type="http://schemas.openxmlformats.org/officeDocument/2006/relationships/chart" Target="/ppt/slides/charts/chart9.xml" Id="Rda1d73c4eab74534" /><Relationship Type="http://schemas.openxmlformats.org/officeDocument/2006/relationships/chart" Target="/ppt/slides/charts/chart10.xml" Id="R10003c7157f140ae" /><Relationship Type="http://schemas.openxmlformats.org/officeDocument/2006/relationships/chart" Target="/ppt/slides/charts/chart11.xml" Id="R9c96b713473c455e" /><Relationship Type="http://schemas.openxmlformats.org/officeDocument/2006/relationships/chart" Target="/ppt/slides/charts/chart12.xml" Id="Rb436b9bf88f74d9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0a52e7e6d54cdd" /><Relationship Type="http://schemas.openxmlformats.org/officeDocument/2006/relationships/chart" Target="/ppt/slides/charts/chart13.xml" Id="Rcb44e1623d1b43cf" /><Relationship Type="http://schemas.openxmlformats.org/officeDocument/2006/relationships/chart" Target="/ppt/slides/charts/chart14.xml" Id="R9197963025cb42ea" /><Relationship Type="http://schemas.openxmlformats.org/officeDocument/2006/relationships/chart" Target="/ppt/slides/charts/chart15.xml" Id="Rad8a0dc32e224b55" /><Relationship Type="http://schemas.openxmlformats.org/officeDocument/2006/relationships/chart" Target="/ppt/slides/charts/chart16.xml" Id="R36383a4ec67640c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44cb8d50d5433a" /><Relationship Type="http://schemas.openxmlformats.org/officeDocument/2006/relationships/chart" Target="/ppt/slides/charts/chart17.xml" Id="R4d205dc85cb542df" /><Relationship Type="http://schemas.openxmlformats.org/officeDocument/2006/relationships/chart" Target="/ppt/slides/charts/chart18.xml" Id="R0bbeb6de66b64e3b" /><Relationship Type="http://schemas.openxmlformats.org/officeDocument/2006/relationships/chart" Target="/ppt/slides/charts/chart19.xml" Id="R3d94d2085ba34dc3" /><Relationship Type="http://schemas.openxmlformats.org/officeDocument/2006/relationships/chart" Target="/ppt/slides/charts/chart20.xml" Id="R31e8c6e340c24a8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75685015e54f19" /><Relationship Type="http://schemas.openxmlformats.org/officeDocument/2006/relationships/chart" Target="/ppt/slides/charts/chart21.xml" Id="R45432c982b77445e" /><Relationship Type="http://schemas.openxmlformats.org/officeDocument/2006/relationships/chart" Target="/ppt/slides/charts/chart22.xml" Id="Rbf9ca664ef6245e9" /><Relationship Type="http://schemas.openxmlformats.org/officeDocument/2006/relationships/chart" Target="/ppt/slides/charts/chart23.xml" Id="Ra482ee8539ee425b" /><Relationship Type="http://schemas.openxmlformats.org/officeDocument/2006/relationships/chart" Target="/ppt/slides/charts/chart24.xml" Id="R2c7245e3fa14407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1691510ffc42f2" /><Relationship Type="http://schemas.openxmlformats.org/officeDocument/2006/relationships/chart" Target="/ppt/slides/charts/chart25.xml" Id="R58cffefa80074e9e" /><Relationship Type="http://schemas.openxmlformats.org/officeDocument/2006/relationships/chart" Target="/ppt/slides/charts/chart26.xml" Id="R8336007c19914792" /><Relationship Type="http://schemas.openxmlformats.org/officeDocument/2006/relationships/chart" Target="/ppt/slides/charts/chart27.xml" Id="R2ba232dae7844e70" /><Relationship Type="http://schemas.openxmlformats.org/officeDocument/2006/relationships/chart" Target="/ppt/slides/charts/chart28.xml" Id="Rcc85e208c5634cc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d964ff62a745ca" /><Relationship Type="http://schemas.openxmlformats.org/officeDocument/2006/relationships/chart" Target="/ppt/slides/charts/chart29.xml" Id="Rd5ab533c9fd542d4" /><Relationship Type="http://schemas.openxmlformats.org/officeDocument/2006/relationships/chart" Target="/ppt/slides/charts/chart30.xml" Id="Rbd2b3d87182e44da" /><Relationship Type="http://schemas.openxmlformats.org/officeDocument/2006/relationships/chart" Target="/ppt/slides/charts/chart31.xml" Id="Rcb131e6bff104018" /><Relationship Type="http://schemas.openxmlformats.org/officeDocument/2006/relationships/chart" Target="/ppt/slides/charts/chart32.xml" Id="Rf617d18d8bc8423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c6308492c04dc6" /><Relationship Type="http://schemas.openxmlformats.org/officeDocument/2006/relationships/chart" Target="/ppt/slides/charts/chart33.xml" Id="R8a16e36529794fb2" /><Relationship Type="http://schemas.openxmlformats.org/officeDocument/2006/relationships/chart" Target="/ppt/slides/charts/chart34.xml" Id="R41ee1988a5164a73" /><Relationship Type="http://schemas.openxmlformats.org/officeDocument/2006/relationships/chart" Target="/ppt/slides/charts/chart35.xml" Id="R42356d96718c41c4" /><Relationship Type="http://schemas.openxmlformats.org/officeDocument/2006/relationships/chart" Target="/ppt/slides/charts/chart36.xml" Id="Rc8c0493e406d4e14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scatterstyle=line</a:t>
            </a:r>
          </a:p>
        </c:rich>
      </c:tx>
      <c:overlay val="0"/>
    </c:title>
    <c:plotArea>
      <c:layout/>
      <c:scatterChart>
        <c:scatterStyle val="line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title.overlay=true</a:t>
            </a:r>
          </a:p>
        </c:rich>
      </c:tx>
      <c:overlay val="1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labelPos=top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dLbls>
          <c:dLblPos val="t"/>
          <c:showLegendKey val="0"/>
          <c:showVal val="1"/>
          <c:showCatName val="0"/>
          <c:showSerName val="0"/>
          <c:showPercent val="0"/>
        </c:dLbls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  <c:max val="80"/>
          <c:min val="0"/>
        </c:scaling>
        <c:delete val="0"/>
        <c:axPos val="b"/>
        <c:majorGridlines/>
        <c:title>
          <c:tx>
            <c:rich>
              <a:bodyPr xmlns:a="http://schemas.openxmlformats.org/drawingml/2006/main"/>
              <a:lstStyle xmlns:a="http://schemas.openxmlformats.org/drawingml/2006/main"/>
              <a:p xmlns:a="http://schemas.openxmlformats.org/drawingml/2006/main">
                <a:pPr>
                  <a:defRPr sz="1400" b="1"/>
                </a:pPr>
                <a:r>
                  <a:rPr lang="en-US" sz="1400" b="1"/>
                  <a:t>Y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crossBetween val="between"/>
        <c:majorUnit val="20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xmlns:a="http://schemas.openxmlformats.org/drawingml/2006/main" w="12700">
            <a:solidFill>
              <a:srgbClr val="666666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labelrotation=-30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-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scatterstyle=lineMarker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logbase=10 (Y)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7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</c:numLit>
          </c:xVal>
          <c:yVal>
            <c:numLit>
              <c:ptCount val="7"/>
              <c:pt idx="0">
                <c:v>2</c:v>
              </c:pt>
              <c:pt idx="1">
                <c:v>5</c:v>
              </c:pt>
              <c:pt idx="2">
                <c:v>8</c:v>
              </c:pt>
              <c:pt idx="3">
                <c:v>12</c:v>
              </c:pt>
              <c:pt idx="4">
                <c:v>20</c:v>
              </c:pt>
              <c:pt idx="5">
                <c:v>40</c:v>
              </c:pt>
              <c:pt idx="6">
                <c:v>80</c:v>
              </c:pt>
            </c:numLit>
          </c:yVal>
        </c:ser>
        <c:axId val="1"/>
        <c:axId val="2"/>
      </c:scatterChart>
      <c:valAx>
        <c:axId val="1"/>
        <c:scaling>
          <c:logBase val="10"/>
          <c:orientation val="minMax"/>
          <c:max val="100"/>
          <c:min val="1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ln xmlns:a="http://schemas.openxmlformats.org/drawingml/2006/main">
              <a:noFill/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  <a:ln xmlns:a="http://schemas.openxmlformats.org/drawingml/2006/main">
              <a:noFill/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trendline=linear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trendline>
            <c:trendlineType val="linear"/>
          </c:trendline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trendline=poly:3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trendline>
            <c:trendlineType val="poly"/>
            <c:order val="3"/>
          </c:trendline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trendline=movingAvg:3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trendline>
            <c:trendlineType val="movingAvg"/>
            <c:period val="3"/>
          </c:trendline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errbars=stdDev:1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errBars>
            <c:errDir val="y"/>
            <c:errBarType val="both"/>
            <c:errValType val="stdDev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scatterstyle=marker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5B9BD5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FF6B6B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2E75B6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spPr>
            <a:ln xmlns:a="http://schemas.openxmlformats.org/drawingml/2006/main" w="25400">
              <a:solidFill>
                <a:srgbClr val="44546A"/>
              </a:solidFill>
            </a:ln>
          </c:spP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per series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Alpha</c:v>
          </c:tx>
          <c:spPr>
            <a:ln xmlns:a="http://schemas.openxmlformats.org/drawingml/2006/main" w="31750">
              <a:solidFill>
                <a:srgbClr val="C00000"/>
              </a:solidFill>
              <a:prstDash val="solid"/>
            </a:ln>
          </c:spPr>
          <c:marker>
            <c:symbol val="circle"/>
            <c:size val="10"/>
          </c:marke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  <c:smooth val="1"/>
        </c:ser>
        <c:ser>
          <c:idx val="1"/>
          <c:order val="1"/>
          <c:tx>
            <c:v>Beta</c:v>
          </c:tx>
          <c:spPr>
            <a:ln xmlns:a="http://schemas.openxmlformats.org/drawingml/2006/main" w="19050">
              <a:solidFill>
                <a:srgbClr val="2E75B6"/>
              </a:solidFill>
              <a:prstDash val="sysDash"/>
            </a:ln>
          </c:spPr>
          <c:marker>
            <c:symbol val="diamond"/>
            <c:size val="8"/>
          </c:marker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series1= + series2=</a:t>
            </a:r>
          </a:p>
        </c:rich>
      </c:tx>
      <c:overlay val="0"/>
    </c:title>
    <c:plotArea>
      <c:layout/>
      <c:scatterChart>
        <c:scatterStyle val="lineMarker"/>
        <c:varyColors val="0"/>
        <c:ser>
          <c:idx val="0"/>
          <c:order val="0"/>
          <c:tx>
            <c:v>Alpha</c:v>
          </c:tx>
          <c:xVal>
            <c:numLit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ptCount val="4"/>
              <c:pt idx="0">
                <c:v>10</c:v>
              </c:pt>
              <c:pt idx="1">
                <c:v>25</c:v>
              </c:pt>
              <c:pt idx="2">
                <c:v>18</c:v>
              </c:pt>
              <c:pt idx="3">
                <c:v>40</c:v>
              </c:pt>
            </c:numLit>
          </c:yVal>
        </c:ser>
        <c:ser>
          <c:idx val="1"/>
          <c:order val="1"/>
          <c:tx>
            <c:v>Beta</c:v>
          </c:tx>
          <c:xVal>
            <c:numLit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ptCount val="4"/>
              <c:pt idx="0">
                <c:v>5</c:v>
              </c:pt>
              <c:pt idx="1">
                <c:v>15</c:v>
              </c:pt>
              <c:pt idx="2">
                <c:v>12</c:v>
              </c:pt>
              <c:pt idx="3">
                <c:v>30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three named series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Group A</c:v>
          </c:tx>
          <c:spPr>
            <a:ln xmlns:a="http://schemas.openxmlformats.org/drawingml/2006/main">
              <a:noFill/>
            </a:ln>
          </c:spPr>
          <c:xVal>
            <c:numLit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xVal>
          <c:yVal>
            <c:numLit>
              <c:ptCount val="3"/>
              <c:pt idx="0">
                <c:v>8</c:v>
              </c:pt>
              <c:pt idx="1">
                <c:v>20</c:v>
              </c:pt>
              <c:pt idx="2">
                <c:v>15</c:v>
              </c:pt>
            </c:numLit>
          </c:yVal>
        </c:ser>
        <c:ser>
          <c:idx val="1"/>
          <c:order val="1"/>
          <c:tx>
            <c:v>Group B</c:v>
          </c:tx>
          <c:spPr>
            <a:ln xmlns:a="http://schemas.openxmlformats.org/drawingml/2006/main">
              <a:noFill/>
            </a:ln>
          </c:spPr>
          <c:xVal>
            <c:numLit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xVal>
          <c:yVal>
            <c:numLit>
              <c:ptCount val="3"/>
              <c:pt idx="0">
                <c:v>4</c:v>
              </c:pt>
              <c:pt idx="1">
                <c:v>12</c:v>
              </c:pt>
              <c:pt idx="2">
                <c:v>10</c:v>
              </c:pt>
            </c:numLit>
          </c:yVal>
        </c:ser>
        <c:ser>
          <c:idx val="2"/>
          <c:order val="2"/>
          <c:tx>
            <c:v>Group C</c:v>
          </c:tx>
          <c:spPr>
            <a:ln xmlns:a="http://schemas.openxmlformats.org/drawingml/2006/main">
              <a:noFill/>
            </a:ln>
          </c:spPr>
          <c:xVal>
            <c:numLit>
              <c:ptCount val="3"/>
              <c:pt idx="0">
                <c:v>1</c:v>
              </c:pt>
              <c:pt idx="1">
                <c:v>2</c:v>
              </c:pt>
              <c:pt idx="2">
                <c:v>3</c:v>
              </c:pt>
            </c:numLit>
          </c:xVal>
          <c:yVal>
            <c:numLit>
              <c:ptCount val="3"/>
              <c:pt idx="0">
                <c:v>12</c:v>
              </c:pt>
              <c:pt idx="1">
                <c:v>28</c:v>
              </c:pt>
              <c:pt idx="2">
                <c:v>22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series1 with colors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Rev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xVal>
            <c:numLit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ptCount val="4"/>
              <c:pt idx="0">
                <c:v>30</c:v>
              </c:pt>
              <c:pt idx="1">
                <c:v>45</c:v>
              </c:pt>
              <c:pt idx="2">
                <c:v>55</c:v>
              </c:pt>
              <c:pt idx="3">
                <c:v>70</c:v>
              </c:pt>
            </c:numLit>
          </c:yVal>
        </c:ser>
        <c:ser>
          <c:idx val="1"/>
          <c:order val="1"/>
          <c:tx>
            <c:v>Cost</c:v>
          </c:tx>
          <c:spPr>
            <a:ln xmlns:a="http://schemas.openxmlformats.org/drawingml/2006/main" w="25400">
              <a:solidFill>
                <a:srgbClr val="E63946"/>
              </a:solidFill>
            </a:ln>
          </c:spPr>
          <c:xVal>
            <c:numLit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ptCount val="4"/>
              <c:pt idx="0">
                <c:v>20</c:v>
              </c:pt>
              <c:pt idx="1">
                <c:v>30</c:v>
              </c:pt>
              <c:pt idx="2">
                <c:v>35</c:v>
              </c:pt>
              <c:pt idx="3">
                <c:v>42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series1.* per-series naming + colors=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Alpha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xVal>
            <c:numLit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ptCount val="4"/>
              <c:pt idx="0">
                <c:v>10</c:v>
              </c:pt>
              <c:pt idx="1">
                <c:v>25</c:v>
              </c:pt>
              <c:pt idx="2">
                <c:v>18</c:v>
              </c:pt>
              <c:pt idx="3">
                <c:v>40</c:v>
              </c:pt>
            </c:numLit>
          </c:yVal>
        </c:ser>
        <c:ser>
          <c:idx val="1"/>
          <c:order val="1"/>
          <c:tx>
            <c:v>Beta</c:v>
          </c:tx>
          <c:spPr>
            <a:ln xmlns:a="http://schemas.openxmlformats.org/drawingml/2006/main" w="25400">
              <a:solidFill>
                <a:srgbClr val="E63946"/>
              </a:solidFill>
            </a:ln>
          </c:spPr>
          <c:xVal>
            <c:numLit>
              <c:ptCount val="4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</c:numLit>
          </c:xVal>
          <c:yVal>
            <c:numLit>
              <c:ptCount val="4"/>
              <c:pt idx="0">
                <c:v>5</c:v>
              </c:pt>
              <c:pt idx="1">
                <c:v>15</c:v>
              </c:pt>
              <c:pt idx="2">
                <c:v>12</c:v>
              </c:pt>
              <c:pt idx="3">
                <c:v>30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scatterstyle=smoothMarker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circle:10:FF0000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circle"/>
            <c:size val="10"/>
            <c:spPr>
              <a:solidFill xmlns:a="http://schemas.openxmlformats.org/drawingml/2006/main">
                <a:srgbClr val="FF0000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diamond:12:0070C0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diamond"/>
            <c:size val="12"/>
            <c:spPr>
              <a:solidFill xmlns:a="http://schemas.openxmlformats.org/drawingml/2006/main">
                <a:srgbClr val="0070C0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square:8:70AD47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square"/>
            <c:size val="8"/>
            <c:spPr>
              <a:solidFill xmlns:a="http://schemas.openxmlformats.org/drawingml/2006/main">
                <a:srgbClr val="70AD47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markercolor=E63946</a:t>
            </a:r>
          </a:p>
        </c:rich>
      </c:tx>
      <c:overlay val="0"/>
    </c:title>
    <c:plotArea>
      <c:layout/>
      <c:scatterChart>
        <c:scatte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>
              <a:noFill/>
            </a:ln>
          </c:spPr>
          <c:marker>
            <c:symbol val="circle"/>
            <c:size val="10"/>
            <c:spPr>
              <a:solidFill xmlns:a="http://schemas.openxmlformats.org/drawingml/2006/main">
                <a:srgbClr val="E63946"/>
              </a:solidFill>
            </c:spPr>
          </c:marker>
          <c:xVal>
            <c:numLit>
              <c:ptCount val="10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</c:numLit>
          </c:xVal>
          <c:yVal>
            <c:numLit>
              <c:ptCount val="10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  <c:pt idx="8">
                <c:v>52</c:v>
              </c:pt>
              <c:pt idx="9">
                <c:v>65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scatterChart>
        <c:scatterStyle val="smoothMarker"/>
        <c:varyColors val="0"/>
        <c:ser>
          <c:idx val="0"/>
          <c:order val="0"/>
          <c:tx>
            <c:v>A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10</c:v>
              </c:pt>
              <c:pt idx="1">
                <c:v>20</c:v>
              </c:pt>
              <c:pt idx="2">
                <c:v>18</c:v>
              </c:pt>
              <c:pt idx="3">
                <c:v>30</c:v>
              </c:pt>
              <c:pt idx="4">
                <c:v>28</c:v>
              </c:pt>
              <c:pt idx="5">
                <c:v>40</c:v>
              </c:pt>
              <c:pt idx="6">
                <c:v>42</c:v>
              </c:pt>
              <c:pt idx="7">
                <c:v>55</c:v>
              </c:pt>
            </c:numLit>
          </c:yVal>
        </c:ser>
        <c:ser>
          <c:idx val="1"/>
          <c:order val="1"/>
          <c:tx>
            <c:v>B</c:v>
          </c:tx>
          <c:xVal>
            <c:numLit>
              <c:ptCount val="8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</c:numLit>
          </c:xVal>
          <c:yVal>
            <c:numLit>
              <c:ptCount val="8"/>
              <c:pt idx="0">
                <c:v>5</c:v>
              </c:pt>
              <c:pt idx="1">
                <c:v>12</c:v>
              </c:pt>
              <c:pt idx="2">
                <c:v>15</c:v>
              </c:pt>
              <c:pt idx="3">
                <c:v>22</c:v>
              </c:pt>
              <c:pt idx="4">
                <c:v>25</c:v>
              </c:pt>
              <c:pt idx="5">
                <c:v>30</c:v>
              </c:pt>
              <c:pt idx="6">
                <c:v>35</c:v>
              </c:pt>
              <c:pt idx="7">
                <c:v>40</c:v>
              </c:pt>
            </c:numLit>
          </c:yVal>
        </c:ser>
        <c:axId val="1"/>
        <c:axId val="2"/>
      </c:scatterChart>
      <c:valAx>
        <c:axId val="1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"/>
        <c:crosses val="autoZero"/>
        <c:crossBetween val="between"/>
      </c:val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scatterstyle — line / lineMarker / marker / smooth / smoothMarker</a:t>
            </a:r>
          </a:p>
        </p:txBody>
      </p:sp>
      <p:graphicFrame>
        <p:nvGraphicFramePr>
          <p:cNvPr id="100001" name="scatterstyle=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4f37e3308e14b97"/>
          </a:graphicData>
        </a:graphic>
      </p:graphicFrame>
      <p:graphicFrame>
        <p:nvGraphicFramePr>
          <p:cNvPr id="100002" name="scatterstyle=lineMark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a3d82b485c04884"/>
          </a:graphicData>
        </a:graphic>
      </p:graphicFrame>
      <p:graphicFrame>
        <p:nvGraphicFramePr>
          <p:cNvPr id="100003" name="scatterstyle=marker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541e704926f4220"/>
          </a:graphicData>
        </a:graphic>
      </p:graphicFrame>
      <p:graphicFrame>
        <p:nvGraphicFramePr>
          <p:cNvPr id="100004" name="scatterstyle=smoothMarke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603d10699634902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Markers — symbol / size / color / markercolor</a:t>
            </a:r>
          </a:p>
        </p:txBody>
      </p:sp>
      <p:graphicFrame>
        <p:nvGraphicFramePr>
          <p:cNvPr id="100006" name="circle:10:FF00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3c8d30d36734dd7"/>
          </a:graphicData>
        </a:graphic>
      </p:graphicFrame>
      <p:graphicFrame>
        <p:nvGraphicFramePr>
          <p:cNvPr id="100007" name="diamond:12:0070C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d8177e79a414de9"/>
          </a:graphicData>
        </a:graphic>
      </p:graphicFrame>
      <p:graphicFrame>
        <p:nvGraphicFramePr>
          <p:cNvPr id="100008" name="square:8:70AD47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4d85b654afb4b04"/>
          </a:graphicData>
        </a:graphic>
      </p:graphicFrame>
      <p:graphicFrame>
        <p:nvGraphicFramePr>
          <p:cNvPr id="100009" name="markercolor=E63946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9cacc8f78624778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 — title.overlay / legend.overlay</a:t>
            </a:r>
          </a:p>
        </p:txBody>
      </p:sp>
      <p:graphicFrame>
        <p:nvGraphicFramePr>
          <p:cNvPr id="10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1d73c4eab74534"/>
          </a:graphicData>
        </a:graphic>
      </p:graphicFrame>
      <p:graphicFrame>
        <p:nvGraphicFramePr>
          <p:cNvPr id="100012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0003c7157f140ae"/>
          </a:graphicData>
        </a:graphic>
      </p:graphicFrame>
      <p:graphicFrame>
        <p:nvGraphicFramePr>
          <p:cNvPr id="10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c96b713473c455e"/>
          </a:graphicData>
        </a:graphic>
      </p:graphicFrame>
      <p:graphicFrame>
        <p:nvGraphicFramePr>
          <p:cNvPr id="100014" name="title.overlay=tru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436b9bf88f74d9c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016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44e1623d1b43cf"/>
          </a:graphicData>
        </a:graphic>
      </p:graphicFrame>
      <p:graphicFrame>
        <p:nvGraphicFramePr>
          <p:cNvPr id="100017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197963025cb42ea"/>
          </a:graphicData>
        </a:graphic>
      </p:graphicFrame>
      <p:graphicFrame>
        <p:nvGraphicFramePr>
          <p:cNvPr id="100018" name="labelPos=top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d8a0dc32e224b55"/>
          </a:graphicData>
        </a:graphic>
      </p:graphicFrame>
      <p:graphicFrame>
        <p:nvGraphicFramePr>
          <p:cNvPr id="10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6383a4ec67640c2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ticks, log on both axes</a:t>
            </a:r>
          </a:p>
        </p:txBody>
      </p:sp>
      <p:graphicFrame>
        <p:nvGraphicFramePr>
          <p:cNvPr id="100021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205dc85cb542df"/>
          </a:graphicData>
        </a:graphic>
      </p:graphicFrame>
      <p:graphicFrame>
        <p:nvGraphicFramePr>
          <p:cNvPr id="100022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bbeb6de66b64e3b"/>
          </a:graphicData>
        </a:graphic>
      </p:graphicFrame>
      <p:graphicFrame>
        <p:nvGraphicFramePr>
          <p:cNvPr id="100023" name="labelrotation=-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d94d2085ba34dc3"/>
          </a:graphicData>
        </a:graphic>
      </p:graphicFrame>
      <p:graphicFrame>
        <p:nvGraphicFramePr>
          <p:cNvPr id="100024" name="logbase=10 (Y)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1e8c6e340c24a85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026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432c982b77445e"/>
          </a:graphicData>
        </a:graphic>
      </p:graphicFrame>
      <p:graphicFrame>
        <p:nvGraphicFramePr>
          <p:cNvPr id="100027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f9ca664ef6245e9"/>
          </a:graphicData>
        </a:graphic>
      </p:graphicFrame>
      <p:graphicFrame>
        <p:nvGraphicFramePr>
          <p:cNvPr id="100028" name="transparency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482ee8539ee425b"/>
          </a:graphicData>
        </a:graphic>
      </p:graphicFrame>
      <p:graphicFrame>
        <p:nvGraphicFramePr>
          <p:cNvPr id="100029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c7245e3fa14407e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Overlays — trendline (linear/poly/exp/movingAvg), errbars, referenceline</a:t>
            </a:r>
          </a:p>
        </p:txBody>
      </p:sp>
      <p:graphicFrame>
        <p:nvGraphicFramePr>
          <p:cNvPr id="100031" name="trendline=linea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58cffefa80074e9e"/>
          </a:graphicData>
        </a:graphic>
      </p:graphicFrame>
      <p:graphicFrame>
        <p:nvGraphicFramePr>
          <p:cNvPr id="100032" name="trendline=poly:3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336007c19914792"/>
          </a:graphicData>
        </a:graphic>
      </p:graphicFrame>
      <p:graphicFrame>
        <p:nvGraphicFramePr>
          <p:cNvPr id="100033" name="trendline=movingAvg:3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ba232dae7844e70"/>
          </a:graphicData>
        </a:graphic>
      </p:graphicFrame>
      <p:graphicFrame>
        <p:nvGraphicFramePr>
          <p:cNvPr id="100034" name="errbars=stdDev:1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c85e208c5634cc8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Per-series Set + presets — lineWidth/lineDash/marker/markerSize/color/smooth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5ab533c9fd542d4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d2b3d87182e44da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131e6bff104018"/>
          </a:graphicData>
        </a:graphic>
      </p:graphicFrame>
      <p:graphicFrame>
        <p:nvGraphicFramePr>
          <p:cNvPr id="100039" name="chart-series Set per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617d18d8bc84239"/>
          </a:graphicData>
        </a:graphic>
      </p:graphicFrame>
    </p:spTree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4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series{N}= — named series shorthand (name:v1,v2,…)</a:t>
            </a:r>
          </a:p>
        </p:txBody>
      </p:sp>
      <p:graphicFrame>
        <p:nvGraphicFramePr>
          <p:cNvPr id="100041" name="series1= + series2=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a16e36529794fb2"/>
          </a:graphicData>
        </a:graphic>
      </p:graphicFrame>
      <p:graphicFrame>
        <p:nvGraphicFramePr>
          <p:cNvPr id="100042" name="three named 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1ee1988a5164a73"/>
          </a:graphicData>
        </a:graphic>
      </p:graphicFrame>
      <p:graphicFrame>
        <p:nvGraphicFramePr>
          <p:cNvPr id="100043" name="series1 with color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2356d96718c41c4"/>
          </a:graphicData>
        </a:graphic>
      </p:graphicFrame>
      <p:graphicFrame>
        <p:nvGraphicFramePr>
          <p:cNvPr id="100044" name="series1.* per-series naming + colors=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8c0493e406d4e14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2026-06-24T22:13:55Z</dcterms:created>
  <cp:lastModifiedBy>OfficeCLI</cp:lastModifiedBy>
  <dcterms:modified xsi:type="dcterms:W3CDTF">2026-06-24T22:13:55Z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2026-06-24T22:13:56Z</vt:lpwstr>
  </op:property>
</op:Properties>
</file>