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a52e1b47c9b4910" /><Relationship Type="http://schemas.openxmlformats.org/package/2006/relationships/metadata/core-properties" Target="/docProps/core.xml" Id="Re9c6c34b15164d3f" /><Relationship Type="http://schemas.openxmlformats.org/officeDocument/2006/relationships/extended-properties" Target="/docProps/app.xml" Id="R7b5471b33d0a41fa" /><Relationship Type="http://schemas.openxmlformats.org/officeDocument/2006/relationships/custom-properties" Target="/docProps/custom.xml" Id="R9a03f7ea883843f0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0ac908ff784f4650"/>
    <p:sldId id="257" r:id="R0f9f9d6ddd494e8d"/>
    <p:sldId id="258" r:id="R03aac376947a4ddc"/>
    <p:sldId id="259" r:id="R142f6e9e80264e4b"/>
    <p:sldId id="260" r:id="R21565c5ec2cb4e49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0ac908ff784f4650" /><Relationship Type="http://schemas.openxmlformats.org/officeDocument/2006/relationships/slide" Target="/ppt/slides/slide2.xml" Id="R0f9f9d6ddd494e8d" /><Relationship Type="http://schemas.openxmlformats.org/officeDocument/2006/relationships/slide" Target="/ppt/slides/slide3.xml" Id="R03aac376947a4ddc" /><Relationship Type="http://schemas.openxmlformats.org/officeDocument/2006/relationships/slide" Target="/ppt/slides/slide4.xml" Id="R142f6e9e80264e4b" /><Relationship Type="http://schemas.openxmlformats.org/officeDocument/2006/relationships/slide" Target="/ppt/slides/slide5.xml" Id="R21565c5ec2cb4e49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9795b5315044c8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3d679af87df4d4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ac182d7d01945f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83d33ea87f94030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1a25b0628784023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d35afa56318428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79fad02aab4e7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2d678a4ffd491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478f1af3fe4ac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656e846975463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6bf7c077e5475b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lineSpacing / spaceBefore / spaceAfter</a:t>
            </a:r>
          </a:p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457200" y="1097280"/>
            <a:ext cx="36576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Lorem ipsum dolor sit amet, consectetur adipiscing elit. Sed do eiusmod tempor incididunt.</a:t>
            </a:r>
          </a:p>
          <a:p xmlns:a="http://schemas.openxmlformats.org/drawingml/2006/main">
            <a:r>
              <a:rPr lang="en-US"/>
              <a:t>Lorem ipsum dolor sit amet, consectetur adipiscing elit. Sed do eiusmod tempor incididunt.</a:t>
            </a:r>
          </a:p>
          <a:p xmlns:a="http://schemas.openxmlformats.org/drawingml/2006/main">
            <a:r>
              <a:rPr lang="en-US"/>
              <a:t>Lorem ipsum dolor sit amet, consectetur adipiscing elit. Sed do eiusmod tempor incididunt.</a:t>
            </a:r>
          </a:p>
        </p:txBody>
      </p:sp>
      <p:sp>
        <p:nvSpPr>
          <p:cNvPr id="100002" name="TextBox 3"/>
          <p:cNvSpPr txBox="1"/>
          <p:nvPr/>
        </p:nvSpPr>
        <p:spPr>
          <a:xfrm xmlns:a="http://schemas.openxmlformats.org/drawingml/2006/main">
            <a:off x="457200" y="438912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default (no spacing props set)</a:t>
            </a:r>
          </a:p>
        </p:txBody>
      </p:sp>
      <p:sp>
        <p:nvSpPr>
          <p:cNvPr id="100003" name="TextBox 4"/>
          <p:cNvSpPr txBox="1"/>
          <p:nvPr/>
        </p:nvSpPr>
        <p:spPr>
          <a:xfrm xmlns:a="http://schemas.openxmlformats.org/drawingml/2006/main">
            <a:off x="4572000" y="1097280"/>
            <a:ext cx="36576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</a:pPr>
            <a:r>
              <a:rPr lang="en-US" sz="1400"/>
              <a:t>Lorem ipsum dolor sit amet, consectetur adipiscing elit. Sed do eiusmod tempor incididunt.</a:t>
            </a:r>
          </a:p>
          <a:p xmlns:a="http://schemas.openxmlformats.org/drawingml/2006/main">
            <a:pPr>
              <a:lnSpc>
                <a:spcPct val="150000"/>
              </a:lnSpc>
            </a:pPr>
            <a:r>
              <a:rPr lang="en-US"/>
              <a:t>Lorem ipsum dolor sit amet, consectetur adipiscing elit. Sed do eiusmod tempor incididunt.</a:t>
            </a:r>
          </a:p>
          <a:p xmlns:a="http://schemas.openxmlformats.org/drawingml/2006/main">
            <a:pPr>
              <a:lnSpc>
                <a:spcPct val="150000"/>
              </a:lnSpc>
            </a:pPr>
            <a:r>
              <a:rPr lang="en-US"/>
              <a:t>Lorem ipsum dolor sit amet, consectetur adipiscing elit. Sed do eiusmod tempor incididunt.</a:t>
            </a:r>
          </a:p>
        </p:txBody>
      </p:sp>
      <p:sp>
        <p:nvSpPr>
          <p:cNvPr id="100004" name="TextBox 5"/>
          <p:cNvSpPr txBox="1"/>
          <p:nvPr/>
        </p:nvSpPr>
        <p:spPr>
          <a:xfrm xmlns:a="http://schemas.openxmlformats.org/drawingml/2006/main">
            <a:off x="4572000" y="438912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lineSpacing=1.5x  (multiplier; also accepts 150% / 18pt)</a:t>
            </a:r>
          </a:p>
        </p:txBody>
      </p:sp>
      <p:sp>
        <p:nvSpPr>
          <p:cNvPr id="100005" name="TextBox 6"/>
          <p:cNvSpPr txBox="1"/>
          <p:nvPr/>
        </p:nvSpPr>
        <p:spPr>
          <a:xfrm xmlns:a="http://schemas.openxmlformats.org/drawingml/2006/main">
            <a:off x="8686800" y="1097280"/>
            <a:ext cx="36576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spcBef>
                <a:spcPts val="1200"/>
              </a:spcBef>
              <a:spcAft>
                <a:spcPts val="1200"/>
              </a:spcAft>
            </a:pPr>
            <a:r>
              <a:rPr lang="en-US" sz="1400"/>
              <a:t>Lorem ipsum dolor sit amet, consectetur adipiscing elit. Sed do eiusmod tempor incididunt.</a:t>
            </a:r>
          </a:p>
          <a:p xmlns:a="http://schemas.openxmlformats.org/drawingml/2006/main">
            <a:pPr>
              <a:spcBef>
                <a:spcPts val="1200"/>
              </a:spcBef>
              <a:spcAft>
                <a:spcPts val="1200"/>
              </a:spcAft>
            </a:pPr>
            <a:r>
              <a:rPr lang="en-US"/>
              <a:t>Lorem ipsum dolor sit amet, consectetur adipiscing elit. Sed do eiusmod tempor incididunt.</a:t>
            </a:r>
          </a:p>
          <a:p xmlns:a="http://schemas.openxmlformats.org/drawingml/2006/main">
            <a:pPr>
              <a:spcBef>
                <a:spcPts val="1200"/>
              </a:spcBef>
              <a:spcAft>
                <a:spcPts val="1200"/>
              </a:spcAft>
            </a:pPr>
            <a:r>
              <a:rPr lang="en-US"/>
              <a:t>Lorem ipsum dolor sit amet, consectetur adipiscing elit. Sed do eiusmod tempor incididunt.</a:t>
            </a:r>
          </a:p>
        </p:txBody>
      </p:sp>
      <p:sp>
        <p:nvSpPr>
          <p:cNvPr id="100006" name="TextBox 7"/>
          <p:cNvSpPr txBox="1"/>
          <p:nvPr/>
        </p:nvSpPr>
        <p:spPr>
          <a:xfrm xmlns:a="http://schemas.openxmlformats.org/drawingml/2006/main">
            <a:off x="8686800" y="438912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spaceBefore=12pt  spaceAfter=12pt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7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spacing / kern / cap</a:t>
            </a:r>
          </a:p>
        </p:txBody>
      </p:sp>
      <p:sp>
        <p:nvSpPr>
          <p:cNvPr id="100008" name="TextBox 2"/>
          <p:cNvSpPr txBox="1"/>
          <p:nvPr/>
        </p:nvSpPr>
        <p:spPr>
          <a:xfrm xmlns:a="http://schemas.openxmlformats.org/drawingml/2006/main">
            <a:off x="457200" y="137160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/>
              <a:t>Tight Loose Spacing TYPOGRAPHY  (default)</a:t>
            </a:r>
          </a:p>
        </p:txBody>
      </p:sp>
      <p:sp>
        <p:nvSpPr>
          <p:cNvPr id="100009" name="TextBox 3"/>
          <p:cNvSpPr txBox="1"/>
          <p:nvPr/>
        </p:nvSpPr>
        <p:spPr>
          <a:xfrm xmlns:a="http://schemas.openxmlformats.org/drawingml/2006/main">
            <a:off x="457200" y="210312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 spc="-5000"/>
              <a:t>Tight Loose Spacing TYPOGRAPHY  (spacing=-50)</a:t>
            </a:r>
          </a:p>
        </p:txBody>
      </p:sp>
      <p:sp>
        <p:nvSpPr>
          <p:cNvPr id="100010" name="TextBox 4"/>
          <p:cNvSpPr txBox="1"/>
          <p:nvPr/>
        </p:nvSpPr>
        <p:spPr>
          <a:xfrm xmlns:a="http://schemas.openxmlformats.org/drawingml/2006/main">
            <a:off x="457200" y="283464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 spc="20000"/>
              <a:t>Tight Loose Spacing TYPOGRAPHY  (spacing=200)</a:t>
            </a:r>
          </a:p>
        </p:txBody>
      </p:sp>
      <p:sp>
        <p:nvSpPr>
          <p:cNvPr id="100011" name="TextBox 5"/>
          <p:cNvSpPr txBox="1"/>
          <p:nvPr/>
        </p:nvSpPr>
        <p:spPr>
          <a:xfrm xmlns:a="http://schemas.openxmlformats.org/drawingml/2006/main">
            <a:off x="457200" y="356616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 spc="50000"/>
              <a:t>Tight Loose Spacing TYPOGRAPHY  (spacing=500)</a:t>
            </a:r>
          </a:p>
        </p:txBody>
      </p:sp>
      <p:sp>
        <p:nvSpPr>
          <p:cNvPr id="100012" name="TextBox 6"/>
          <p:cNvSpPr txBox="1"/>
          <p:nvPr/>
        </p:nvSpPr>
        <p:spPr>
          <a:xfrm xmlns:a="http://schemas.openxmlformats.org/drawingml/2006/main">
            <a:off x="457200" y="4572000"/>
            <a:ext cx="54864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kern="1"/>
              <a:t>AVATAR  Yawning  (kern=1)  — kern on from 0.01pt</a:t>
            </a:r>
          </a:p>
        </p:txBody>
      </p:sp>
      <p:sp>
        <p:nvSpPr>
          <p:cNvPr id="100013" name="TextBox 7"/>
          <p:cNvSpPr txBox="1"/>
          <p:nvPr/>
        </p:nvSpPr>
        <p:spPr>
          <a:xfrm xmlns:a="http://schemas.openxmlformats.org/drawingml/2006/main">
            <a:off x="6400800" y="4572000"/>
            <a:ext cx="54864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kern="0"/>
              <a:t>AVATAR  Yawning  (kern=0)  — kern OFF</a:t>
            </a:r>
          </a:p>
        </p:txBody>
      </p:sp>
      <p:sp>
        <p:nvSpPr>
          <p:cNvPr id="100014" name="TextBox 8"/>
          <p:cNvSpPr txBox="1"/>
          <p:nvPr/>
        </p:nvSpPr>
        <p:spPr>
          <a:xfrm xmlns:a="http://schemas.openxmlformats.org/drawingml/2006/main">
            <a:off x="457200" y="5486400"/>
            <a:ext cx="36576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cap="none"/>
              <a:t>cap=none — Default case</a:t>
            </a:r>
          </a:p>
        </p:txBody>
      </p:sp>
      <p:sp>
        <p:nvSpPr>
          <p:cNvPr id="100015" name="TextBox 9"/>
          <p:cNvSpPr txBox="1"/>
          <p:nvPr/>
        </p:nvSpPr>
        <p:spPr>
          <a:xfrm xmlns:a="http://schemas.openxmlformats.org/drawingml/2006/main">
            <a:off x="4297680" y="5486400"/>
            <a:ext cx="36576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cap="small"/>
              <a:t>cap=small — Small caps</a:t>
            </a:r>
          </a:p>
        </p:txBody>
      </p:sp>
      <p:sp>
        <p:nvSpPr>
          <p:cNvPr id="100016" name="TextBox 10"/>
          <p:cNvSpPr txBox="1"/>
          <p:nvPr/>
        </p:nvSpPr>
        <p:spPr>
          <a:xfrm xmlns:a="http://schemas.openxmlformats.org/drawingml/2006/main">
            <a:off x="8138160" y="5486400"/>
            <a:ext cx="36576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cap="all"/>
              <a:t>cap=all — All caps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7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direction=rtl + font.cs (complex script)</a:t>
            </a:r>
          </a:p>
        </p:txBody>
      </p:sp>
      <p:sp>
        <p:nvSpPr>
          <p:cNvPr id="100018" name="TextBox 2"/>
          <p:cNvSpPr txBox="1"/>
          <p:nvPr/>
        </p:nvSpPr>
        <p:spPr>
          <a:xfrm xmlns:a="http://schemas.openxmlformats.org/drawingml/2006/main">
            <a:off x="457200" y="1371600"/>
            <a:ext cx="5486400" cy="10972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>
                <a:cs typeface="Arabic Typesetting"/>
              </a:rPr>
              <a:t>مرحبا بالعالم — 2026</a:t>
            </a:r>
          </a:p>
        </p:txBody>
      </p:sp>
      <p:sp>
        <p:nvSpPr>
          <p:cNvPr id="100019" name="TextBox 3"/>
          <p:cNvSpPr txBox="1"/>
          <p:nvPr/>
        </p:nvSpPr>
        <p:spPr>
          <a:xfrm xmlns:a="http://schemas.openxmlformats.org/drawingml/2006/main">
            <a:off x="457200" y="25603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direction=ltr (default)  +  font.cs="Arabic Typesetting"</a:t>
            </a:r>
          </a:p>
        </p:txBody>
      </p:sp>
      <p:sp>
        <p:nvSpPr>
          <p:cNvPr id="100020" name="TextBox 4"/>
          <p:cNvSpPr txBox="1"/>
          <p:nvPr/>
        </p:nvSpPr>
        <p:spPr>
          <a:xfrm xmlns:a="http://schemas.openxmlformats.org/drawingml/2006/main">
            <a:off x="6400800" y="1371600"/>
            <a:ext cx="5486400" cy="10972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 rtlCol="1"/>
          <a:lstStyle xmlns:a="http://schemas.openxmlformats.org/drawingml/2006/main"/>
          <a:p xmlns:a="http://schemas.openxmlformats.org/drawingml/2006/main">
            <a:pPr algn="r" rtl="1"/>
            <a:r>
              <a:rPr lang="en-US" sz="2400" b="1">
                <a:cs typeface="Arabic Typesetting"/>
              </a:rPr>
              <a:t>مرحبا بالعالم — 2026</a:t>
            </a:r>
          </a:p>
        </p:txBody>
      </p:sp>
      <p:sp>
        <p:nvSpPr>
          <p:cNvPr id="100021" name="TextBox 5"/>
          <p:cNvSpPr txBox="1"/>
          <p:nvPr/>
        </p:nvSpPr>
        <p:spPr>
          <a:xfrm xmlns:a="http://schemas.openxmlformats.org/drawingml/2006/main">
            <a:off x="6400800" y="25603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direction=rtl  +  align=right  (aliases: dir, rtl)</a:t>
            </a:r>
          </a:p>
        </p:txBody>
      </p:sp>
      <p:sp>
        <p:nvSpPr>
          <p:cNvPr id="100022" name="TextBox 6"/>
          <p:cNvSpPr txBox="1"/>
          <p:nvPr/>
        </p:nvSpPr>
        <p:spPr>
          <a:xfrm xmlns:a="http://schemas.openxmlformats.org/drawingml/2006/main">
            <a:off x="457200" y="3383280"/>
            <a:ext cx="114300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 rtlCol="1"/>
          <a:lstStyle xmlns:a="http://schemas.openxmlformats.org/drawingml/2006/main"/>
          <a:p xmlns:a="http://schemas.openxmlformats.org/drawingml/2006/main">
            <a:pPr algn="r" rtl="1"/>
            <a:r>
              <a:rPr lang="en-US" sz="2400" b="1">
                <a:cs typeface="Arial Hebrew"/>
              </a:rPr>
              <a:t>שלום עולם — Hebrew demo</a:t>
            </a:r>
          </a:p>
        </p:txBody>
      </p:sp>
      <p:sp>
        <p:nvSpPr>
          <p:cNvPr id="100023" name="TextBox 7"/>
          <p:cNvSpPr txBox="1"/>
          <p:nvPr/>
        </p:nvSpPr>
        <p:spPr>
          <a:xfrm xmlns:a="http://schemas.openxmlformats.org/drawingml/2006/main">
            <a:off x="457200" y="4846320"/>
            <a:ext cx="114300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Same RTL machinery covers Hebrew, Urdu, Persian etc. — pick the appropriate font.cs face.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4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font (bare) + lang BCP-47</a:t>
            </a:r>
          </a:p>
        </p:txBody>
      </p:sp>
      <p:sp>
        <p:nvSpPr>
          <p:cNvPr id="100025" name="TextBox 2"/>
          <p:cNvSpPr txBox="1"/>
          <p:nvPr/>
        </p:nvSpPr>
        <p:spPr>
          <a:xfrm xmlns:a="http://schemas.openxmlformats.org/drawingml/2006/main">
            <a:off x="457200" y="1371600"/>
            <a:ext cx="54864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>
                <a:latin typeface="Times New Roman"/>
                <a:ea typeface="Times New Roman"/>
              </a:rPr>
              <a:t>Bare font sets Latin + EastAsian</a:t>
            </a:r>
          </a:p>
        </p:txBody>
      </p:sp>
      <p:sp>
        <p:nvSpPr>
          <p:cNvPr id="100026" name="TextBox 3"/>
          <p:cNvSpPr txBox="1"/>
          <p:nvPr/>
        </p:nvSpPr>
        <p:spPr>
          <a:xfrm xmlns:a="http://schemas.openxmlformats.org/drawingml/2006/main">
            <a:off x="457200" y="28346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font="Times New Roman"  (sets a:latin AND a:ea)</a:t>
            </a:r>
          </a:p>
        </p:txBody>
      </p:sp>
      <p:sp>
        <p:nvSpPr>
          <p:cNvPr id="100027" name="TextBox 4"/>
          <p:cNvSpPr txBox="1"/>
          <p:nvPr/>
        </p:nvSpPr>
        <p:spPr>
          <a:xfrm xmlns:a="http://schemas.openxmlformats.org/drawingml/2006/main">
            <a:off x="6400800" y="1371600"/>
            <a:ext cx="54864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>
                <a:latin typeface="Georgia"/>
                <a:ea typeface="Yu Mincho"/>
              </a:rPr>
              <a:t>Per-script gives finer control</a:t>
            </a:r>
          </a:p>
        </p:txBody>
      </p:sp>
      <p:sp>
        <p:nvSpPr>
          <p:cNvPr id="100028" name="TextBox 5"/>
          <p:cNvSpPr txBox="1"/>
          <p:nvPr/>
        </p:nvSpPr>
        <p:spPr>
          <a:xfrm xmlns:a="http://schemas.openxmlformats.org/drawingml/2006/main">
            <a:off x="6400800" y="28346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font.latin=Georgia + font.ea="Yu Mincho"  (a:latin / a:ea)</a:t>
            </a:r>
          </a:p>
        </p:txBody>
      </p:sp>
      <p:sp>
        <p:nvSpPr>
          <p:cNvPr id="100029" name="TextBox 6"/>
          <p:cNvSpPr txBox="1"/>
          <p:nvPr/>
        </p:nvSpPr>
        <p:spPr>
          <a:xfrm xmlns:a="http://schemas.openxmlformats.org/drawingml/2006/main">
            <a:off x="457200" y="3474720"/>
            <a:ext cx="36576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GB" sz="1800"/>
              <a:t>Color or colour?</a:t>
            </a:r>
          </a:p>
        </p:txBody>
      </p:sp>
      <p:sp>
        <p:nvSpPr>
          <p:cNvPr id="100030" name="TextBox 7"/>
          <p:cNvSpPr txBox="1"/>
          <p:nvPr/>
        </p:nvSpPr>
        <p:spPr>
          <a:xfrm xmlns:a="http://schemas.openxmlformats.org/drawingml/2006/main">
            <a:off x="457200" y="448056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lang=en-GB  (British English spellcheck)</a:t>
            </a:r>
          </a:p>
        </p:txBody>
      </p:sp>
      <p:sp>
        <p:nvSpPr>
          <p:cNvPr id="100031" name="TextBox 8"/>
          <p:cNvSpPr txBox="1"/>
          <p:nvPr/>
        </p:nvSpPr>
        <p:spPr>
          <a:xfrm xmlns:a="http://schemas.openxmlformats.org/drawingml/2006/main">
            <a:off x="4297680" y="3474720"/>
            <a:ext cx="36576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fr-FR" sz="1800"/>
              <a:t>Couleur en français</a:t>
            </a:r>
          </a:p>
        </p:txBody>
      </p:sp>
      <p:sp>
        <p:nvSpPr>
          <p:cNvPr id="100032" name="TextBox 9"/>
          <p:cNvSpPr txBox="1"/>
          <p:nvPr/>
        </p:nvSpPr>
        <p:spPr>
          <a:xfrm xmlns:a="http://schemas.openxmlformats.org/drawingml/2006/main">
            <a:off x="4297680" y="448056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lang=fr-FR</a:t>
            </a:r>
          </a:p>
        </p:txBody>
      </p:sp>
      <p:sp>
        <p:nvSpPr>
          <p:cNvPr id="100033" name="TextBox 10"/>
          <p:cNvSpPr txBox="1"/>
          <p:nvPr/>
        </p:nvSpPr>
        <p:spPr>
          <a:xfrm xmlns:a="http://schemas.openxmlformats.org/drawingml/2006/main">
            <a:off x="8138160" y="3474720"/>
            <a:ext cx="36576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ja-JP" sz="1800">
                <a:ea typeface="Yu Mincho"/>
              </a:rPr>
              <a:t>日本語のテスト</a:t>
            </a:r>
          </a:p>
        </p:txBody>
      </p:sp>
      <p:sp>
        <p:nvSpPr>
          <p:cNvPr id="100034" name="TextBox 11"/>
          <p:cNvSpPr txBox="1"/>
          <p:nvPr/>
        </p:nvSpPr>
        <p:spPr>
          <a:xfrm xmlns:a="http://schemas.openxmlformats.org/drawingml/2006/main">
            <a:off x="8138160" y="448056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lang=ja-JP + font.ea="Yu Mincho"</a:t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8872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/>
              <a:t>strike / underline / valign / margin / list / lineOpacity / animation</a:t>
            </a:r>
          </a:p>
        </p:txBody>
      </p:sp>
      <p:sp>
        <p:nvSpPr>
          <p:cNvPr id="100036" name="TextBox 2"/>
          <p:cNvSpPr/>
          <p:nvPr/>
        </p:nvSpPr>
        <p:spPr>
          <a:xfrm xmlns:a="http://schemas.openxmlformats.org/drawingml/2006/main">
            <a:off x="457200" y="1097280"/>
            <a:ext cx="3200400" cy="10972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strike="sngStrike">
                <a:solidFill>
                  <a:srgbClr val="000000"/>
                </a:solidFill>
              </a:rPr>
              <a:t>strike=single</a:t>
            </a:r>
          </a:p>
        </p:txBody>
      </p:sp>
      <p:sp>
        <p:nvSpPr>
          <p:cNvPr id="100037" name="TextBox 3"/>
          <p:cNvSpPr/>
          <p:nvPr/>
        </p:nvSpPr>
        <p:spPr>
          <a:xfrm xmlns:a="http://schemas.openxmlformats.org/drawingml/2006/main">
            <a:off x="3931920" y="1097280"/>
            <a:ext cx="3200400" cy="10972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u="sng">
                <a:solidFill>
                  <a:srgbClr val="000000"/>
                </a:solidFill>
              </a:rPr>
              <a:t>underline=single</a:t>
            </a:r>
          </a:p>
        </p:txBody>
      </p:sp>
      <p:sp>
        <p:nvSpPr>
          <p:cNvPr id="100038" name="TextBox 4"/>
          <p:cNvSpPr/>
          <p:nvPr/>
        </p:nvSpPr>
        <p:spPr>
          <a:xfrm xmlns:a="http://schemas.openxmlformats.org/drawingml/2006/main">
            <a:off x="457200" y="2377440"/>
            <a:ext cx="3200400" cy="1828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EEAF6"/>
          </a:solidFill>
          <a:ln xmlns:a="http://schemas.openxmlformats.org/drawingml/2006/main" w="25400">
            <a:solidFill>
              <a:srgbClr val="4472C4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r>
              <a:rPr lang="en-US" sz="1600" b="1"/>
              <a:t>valign=top</a:t>
            </a:r>
          </a:p>
        </p:txBody>
      </p:sp>
      <p:sp>
        <p:nvSpPr>
          <p:cNvPr id="100039" name="TextBox 5"/>
          <p:cNvSpPr/>
          <p:nvPr/>
        </p:nvSpPr>
        <p:spPr>
          <a:xfrm xmlns:a="http://schemas.openxmlformats.org/drawingml/2006/main">
            <a:off x="3931920" y="2377440"/>
            <a:ext cx="3200400" cy="1828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EEAF6"/>
          </a:solidFill>
          <a:ln xmlns:a="http://schemas.openxmlformats.org/drawingml/2006/main" w="25400">
            <a:solidFill>
              <a:srgbClr val="4472C4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r>
              <a:rPr lang="en-US" sz="1600" b="1"/>
              <a:t>valign=middle</a:t>
            </a:r>
          </a:p>
        </p:txBody>
      </p:sp>
      <p:sp>
        <p:nvSpPr>
          <p:cNvPr id="100040" name="TextBox 6"/>
          <p:cNvSpPr/>
          <p:nvPr/>
        </p:nvSpPr>
        <p:spPr>
          <a:xfrm xmlns:a="http://schemas.openxmlformats.org/drawingml/2006/main">
            <a:off x="7406640" y="2377440"/>
            <a:ext cx="3200400" cy="1828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EEAF6"/>
          </a:solidFill>
          <a:ln xmlns:a="http://schemas.openxmlformats.org/drawingml/2006/main" w="25400">
            <a:solidFill>
              <a:srgbClr val="4472C4"/>
            </a:solidFill>
          </a:ln>
        </p:spPr>
        <p:txBody>
          <a:bodyPr xmlns:a="http://schemas.openxmlformats.org/drawingml/2006/main" anchor="b"/>
          <a:lstStyle xmlns:a="http://schemas.openxmlformats.org/drawingml/2006/main"/>
          <a:p xmlns:a="http://schemas.openxmlformats.org/drawingml/2006/main">
            <a:r>
              <a:rPr lang="en-US" sz="1600" b="1"/>
              <a:t>valign=bottom</a:t>
            </a:r>
          </a:p>
        </p:txBody>
      </p:sp>
      <p:sp>
        <p:nvSpPr>
          <p:cNvPr id="100041" name="TextBox 7"/>
          <p:cNvSpPr/>
          <p:nvPr/>
        </p:nvSpPr>
        <p:spPr>
          <a:xfrm xmlns:a="http://schemas.openxmlformats.org/drawingml/2006/main">
            <a:off x="457200" y="4389120"/>
            <a:ext cx="3657600" cy="11887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1FAEE"/>
          </a:solidFill>
          <a:ln xmlns:a="http://schemas.openxmlformats.org/drawingml/2006/main" w="25400">
            <a:solidFill>
              <a:srgbClr val="2A9D8F"/>
            </a:solidFill>
          </a:ln>
        </p:spPr>
        <p:txBody>
          <a:bodyPr xmlns:a="http://schemas.openxmlformats.org/drawingml/2006/main" lIns="365760" tIns="365760" rIns="365760" bIns="365760"/>
          <a:lstStyle xmlns:a="http://schemas.openxmlformats.org/drawingml/2006/main"/>
          <a:p xmlns:a="http://schemas.openxmlformats.org/drawingml/2006/main">
            <a:r>
              <a:rPr lang="en-US" sz="1600"/>
              <a:t>margin=0.4in  — large inner padding</a:t>
            </a:r>
          </a:p>
        </p:txBody>
      </p:sp>
      <p:sp>
        <p:nvSpPr>
          <p:cNvPr id="100042" name="TextBox 8"/>
          <p:cNvSpPr/>
          <p:nvPr/>
        </p:nvSpPr>
        <p:spPr>
          <a:xfrm xmlns:a="http://schemas.openxmlformats.org/drawingml/2006/main">
            <a:off x="4572000" y="4389120"/>
            <a:ext cx="384048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457200" indent="-457200">
              <a:buChar char="•"/>
            </a:pPr>
            <a:r>
              <a:rPr lang="en-US" sz="1400">
                <a:solidFill>
                  <a:srgbClr val="000000"/>
                </a:solidFill>
              </a:rPr>
              <a:t>First item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 sz="1400">
                <a:solidFill>
                  <a:srgbClr val="000000"/>
                </a:solidFill>
              </a:rPr>
              <a:t>Second item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 sz="1400">
                <a:solidFill>
                  <a:srgbClr val="000000"/>
                </a:solidFill>
              </a:rPr>
              <a:t>Third item</a:t>
            </a:r>
          </a:p>
        </p:txBody>
      </p:sp>
      <p:sp>
        <p:nvSpPr>
          <p:cNvPr id="100043" name="TextBox 9"/>
          <p:cNvSpPr/>
          <p:nvPr/>
        </p:nvSpPr>
        <p:spPr>
          <a:xfrm xmlns:a="http://schemas.openxmlformats.org/drawingml/2006/main">
            <a:off x="457200" y="5852160"/>
            <a:ext cx="3657600" cy="8686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  <a:ln xmlns:a="http://schemas.openxmlformats.org/drawingml/2006/main" w="76200">
            <a:solidFill>
              <a:srgbClr val="E63946">
                <a:alpha val="35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>
                <a:solidFill>
                  <a:srgbClr val="FFFFFF"/>
                </a:solidFill>
              </a:rPr>
              <a:t>lineOpacity=0.35</a:t>
            </a:r>
          </a:p>
        </p:txBody>
      </p:sp>
      <p:sp>
        <p:nvSpPr>
          <p:cNvPr id="100044" name="TextBox 10"/>
          <p:cNvSpPr/>
          <p:nvPr/>
        </p:nvSpPr>
        <p:spPr>
          <a:xfrm xmlns:a="http://schemas.openxmlformats.org/drawingml/2006/main">
            <a:off x="4572000" y="5852160"/>
            <a:ext cx="3840480" cy="8686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animation=fadeIn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00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04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2026-06-24T17:02:12Z</dcterms:created>
  <cp:lastModifiedBy>OfficeCLI</cp:lastModifiedBy>
  <dcterms:modified xsi:type="dcterms:W3CDTF">2026-06-24T17:02:12Z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2026-06-24T17:02:13Z</vt:lpwstr>
  </op:property>
</op:Properties>
</file>