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589c383c5e42470b" /><Relationship Type="http://schemas.openxmlformats.org/package/2006/relationships/metadata/core-properties" Target="/docProps/core.xml" Id="Rbf705c5d1b5a40a8" /><Relationship Type="http://schemas.openxmlformats.org/officeDocument/2006/relationships/extended-properties" Target="/docProps/app.xml" Id="R163e0994a99f4bf4" /><Relationship Type="http://schemas.openxmlformats.org/officeDocument/2006/relationships/custom-properties" Target="/docProps/custom.xml" Id="Re2d2bb4ffe9d4899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55d31a90bfaa4719"/>
    <p:sldId id="257" r:id="Rff6a9265ff0f4a37"/>
    <p:sldId id="258" r:id="Ra22de89e881846da"/>
    <p:sldId id="259" r:id="Rcaf598cb70be4e3b"/>
    <p:sldId id="260" r:id="R5e540494ac3642e2"/>
    <p:sldId id="261" r:id="Ra63827a1d7e64576"/>
    <p:sldId id="262" r:id="R987ab037f7c74808"/>
    <p:sldId id="263" r:id="R8c50aee101b74967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55d31a90bfaa4719" /><Relationship Type="http://schemas.openxmlformats.org/officeDocument/2006/relationships/slide" Target="/ppt/slides/slide2.xml" Id="Rff6a9265ff0f4a37" /><Relationship Type="http://schemas.openxmlformats.org/officeDocument/2006/relationships/slide" Target="/ppt/slides/slide3.xml" Id="Ra22de89e881846da" /><Relationship Type="http://schemas.openxmlformats.org/officeDocument/2006/relationships/slide" Target="/ppt/slides/slide4.xml" Id="Rcaf598cb70be4e3b" /><Relationship Type="http://schemas.openxmlformats.org/officeDocument/2006/relationships/slide" Target="/ppt/slides/slide5.xml" Id="R5e540494ac3642e2" /><Relationship Type="http://schemas.openxmlformats.org/officeDocument/2006/relationships/slide" Target="/ppt/slides/slide6.xml" Id="Ra63827a1d7e64576" /><Relationship Type="http://schemas.openxmlformats.org/officeDocument/2006/relationships/slide" Target="/ppt/slides/slide7.xml" Id="R987ab037f7c74808" /><Relationship Type="http://schemas.openxmlformats.org/officeDocument/2006/relationships/slide" Target="/ppt/slides/slide8.xml" Id="R8c50aee101b74967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17dc2de52cf4720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9fcdaffca9d4c85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c7f1cacbb3e4f6b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632a11711ef43cf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816f94388744881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c0f80be62a9147a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161d92d235e469e" /><Relationship Type="http://schemas.openxmlformats.org/officeDocument/2006/relationships/chart" Target="/ppt/slides/charts/chart1.xml" Id="R5723b6574215438b" /><Relationship Type="http://schemas.openxmlformats.org/officeDocument/2006/relationships/chart" Target="/ppt/slides/charts/chart2.xml" Id="Rea857f145bb44c82" /><Relationship Type="http://schemas.openxmlformats.org/officeDocument/2006/relationships/chart" Target="/ppt/slides/charts/chart3.xml" Id="R701031ba649e47fd" /><Relationship Type="http://schemas.openxmlformats.org/officeDocument/2006/relationships/chart" Target="/ppt/slides/charts/chart4.xml" Id="R6bb9976e5af54ea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8f18456e594d35" /><Relationship Type="http://schemas.openxmlformats.org/officeDocument/2006/relationships/chart" Target="/ppt/slides/charts/chart5.xml" Id="R2f6fd3c34ace47a1" /><Relationship Type="http://schemas.openxmlformats.org/officeDocument/2006/relationships/chart" Target="/ppt/slides/charts/chart6.xml" Id="R7fa049240cdf4b68" /><Relationship Type="http://schemas.openxmlformats.org/officeDocument/2006/relationships/chart" Target="/ppt/slides/charts/chart7.xml" Id="Ra6eed4ef73204c85" /><Relationship Type="http://schemas.openxmlformats.org/officeDocument/2006/relationships/chart" Target="/ppt/slides/charts/chart8.xml" Id="Rfd5a894d3266472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1a755e55f74093" /><Relationship Type="http://schemas.openxmlformats.org/officeDocument/2006/relationships/chart" Target="/ppt/slides/charts/chart9.xml" Id="Rd2fe96db9e84481f" /><Relationship Type="http://schemas.openxmlformats.org/officeDocument/2006/relationships/chart" Target="/ppt/slides/charts/chart10.xml" Id="R9be15c55b8d44e48" /><Relationship Type="http://schemas.openxmlformats.org/officeDocument/2006/relationships/chart" Target="/ppt/slides/charts/chart11.xml" Id="R2bd27658f5054be0" /><Relationship Type="http://schemas.openxmlformats.org/officeDocument/2006/relationships/chart" Target="/ppt/slides/charts/chart12.xml" Id="R778f685d6452496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16af099a8d4648" /><Relationship Type="http://schemas.openxmlformats.org/officeDocument/2006/relationships/chart" Target="/ppt/slides/charts/chart13.xml" Id="Ra792dfcf051f490b" /><Relationship Type="http://schemas.openxmlformats.org/officeDocument/2006/relationships/chart" Target="/ppt/slides/charts/chart14.xml" Id="Ra87b14527d674dfa" /><Relationship Type="http://schemas.openxmlformats.org/officeDocument/2006/relationships/chart" Target="/ppt/slides/charts/chart15.xml" Id="R628312e88df74ea8" /><Relationship Type="http://schemas.openxmlformats.org/officeDocument/2006/relationships/chart" Target="/ppt/slides/charts/chart16.xml" Id="R13140c744a5e40b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fada6b0acee4e81" /><Relationship Type="http://schemas.openxmlformats.org/officeDocument/2006/relationships/chart" Target="/ppt/slides/charts/chart17.xml" Id="Rcbec513c50644ecf" /><Relationship Type="http://schemas.openxmlformats.org/officeDocument/2006/relationships/chart" Target="/ppt/slides/charts/chart18.xml" Id="R154f02857b3c4533" /><Relationship Type="http://schemas.openxmlformats.org/officeDocument/2006/relationships/chart" Target="/ppt/slides/charts/chart19.xml" Id="Ra42d540a80824e3f" /><Relationship Type="http://schemas.openxmlformats.org/officeDocument/2006/relationships/chart" Target="/ppt/slides/charts/chart20.xml" Id="R514d8ad9a5a74ae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0b79e0e412493c" /><Relationship Type="http://schemas.openxmlformats.org/officeDocument/2006/relationships/chart" Target="/ppt/slides/charts/chart21.xml" Id="Rd28593e3deba4d44" /><Relationship Type="http://schemas.openxmlformats.org/officeDocument/2006/relationships/chart" Target="/ppt/slides/charts/chart22.xml" Id="R14573319b3b64be4" /><Relationship Type="http://schemas.openxmlformats.org/officeDocument/2006/relationships/chart" Target="/ppt/slides/charts/chart23.xml" Id="Ra410402dc2ed457d" /><Relationship Type="http://schemas.openxmlformats.org/officeDocument/2006/relationships/chart" Target="/ppt/slides/charts/chart24.xml" Id="R3559434ed76d42e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70ab41cb1a46c2" /><Relationship Type="http://schemas.openxmlformats.org/officeDocument/2006/relationships/chart" Target="/ppt/slides/charts/chart25.xml" Id="R7e011482c8f94344" /><Relationship Type="http://schemas.openxmlformats.org/officeDocument/2006/relationships/chart" Target="/ppt/slides/charts/chart26.xml" Id="Rc33d220f7032453e" /><Relationship Type="http://schemas.openxmlformats.org/officeDocument/2006/relationships/chart" Target="/ppt/slides/charts/chart27.xml" Id="R4337034a2827446d" /><Relationship Type="http://schemas.openxmlformats.org/officeDocument/2006/relationships/chart" Target="/ppt/slides/charts/chart28.xml" Id="R307a5838022a43a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ec478d85224dd4" /><Relationship Type="http://schemas.openxmlformats.org/officeDocument/2006/relationships/chart" Target="/ppt/slides/charts/chart29.xml" Id="Rcbe5a4fa809d4e22" /><Relationship Type="http://schemas.openxmlformats.org/officeDocument/2006/relationships/chart" Target="/ppt/slides/charts/chart30.xml" Id="R00d09725f467475e" /><Relationship Type="http://schemas.openxmlformats.org/officeDocument/2006/relationships/chart" Target="/ppt/slides/charts/chart31.xml" Id="R8d17b1248c974478" /><Relationship Type="http://schemas.openxmlformats.org/officeDocument/2006/relationships/chart" Target="/ppt/slides/charts/chart32.xml" Id="Rc9cc30ee902e4df4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holeSize=10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10"/>
      </c:doughnutChart>
    </c:plotArea>
    <c:legend>
      <c:legendPos val="r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firstSliceAngle=90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90"/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firstSliceAngle=180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180"/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firstSliceAngle=270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270"/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dataLabels=percent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showLegendKey val="0"/>
          <c:showVal val="0"/>
          <c:showCatName val="0"/>
          <c:showSerName val="0"/>
          <c:showPercent val="1"/>
        </c:dLbls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percent,category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showLegendKey val="0"/>
          <c:showVal val="0"/>
          <c:showCatName val="1"/>
          <c:showSerName val="0"/>
          <c:showPercent val="1"/>
          <c:showLeaderLines val="1"/>
        </c:dLbls>
        <c:holeSize val="50"/>
      </c:doughnutChart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all flags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showLegendKey val="0"/>
          <c:showVal val="1"/>
          <c:showCatName val="1"/>
          <c:showSerName val="0"/>
          <c:showPercent val="1"/>
          <c:showLeaderLines val="1"/>
        </c:dLbls>
        <c:holeSize val="50"/>
      </c:doughnutChart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colors=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dPt>
            <c:idx val="0"/>
            <c:spPr>
              <a:solidFill xmlns:a="http://schemas.openxmlformats.org/drawingml/2006/main">
                <a:srgbClr val="4472C4"/>
              </a:solidFill>
            </c:spPr>
          </c:dPt>
          <c:dPt>
            <c:idx val="1"/>
            <c:spPr>
              <a:solidFill xmlns:a="http://schemas.openxmlformats.org/drawingml/2006/main">
                <a:srgbClr val="ED7D31"/>
              </a:solidFill>
            </c:spPr>
          </c:dPt>
          <c:dPt>
            <c:idx val="2"/>
            <c:spPr>
              <a:solidFill xmlns:a="http://schemas.openxmlformats.org/drawingml/2006/main">
                <a:srgbClr val="A5A5A5"/>
              </a:solidFill>
            </c:spPr>
          </c:dPt>
          <c:dPt>
            <c:idx val="3"/>
            <c:spPr>
              <a:solidFill xmlns:a="http://schemas.openxmlformats.org/drawingml/2006/main">
                <a:srgbClr val="70AD47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seriesoutline white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spPr>
            <a:ln xmlns:a="http://schemas.openxmlformats.org/drawingml/2006/main" w="25400">
              <a:solidFill>
                <a:srgbClr val="FFFFFF"/>
              </a:solidFill>
            </a:ln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holeSize=30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30"/>
      </c:doughnutChart>
    </c:plotArea>
    <c:legend>
      <c:legendPos val="r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spPr/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legend=bottom + legendFont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tr"/>
      <c:overlay val="1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autoTitleDeleted val="1"/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chartborder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  <c:spPr>
        <a:noFill xmlns:a="http://schemas.openxmlformats.org/drawingml/2006/main"/>
      </c:spPr>
    </c:plotArea>
    <c:legend>
      <c:legendPos val="r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chartareafill=none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  <c:spPr>
    <a:noFill xmlns:a="http://schemas.openxmlformats.org/drawingml/2006/main"/>
  </c:spPr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4472C4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ED7D31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A5A5A5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FFC000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70AD47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holeSize=55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5"/>
      </c:doughnutChart>
    </c:plotArea>
    <c:legend>
      <c:legendPos val="r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FF6B6B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51CF66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FCC419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CC5DE8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22B8CF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2E75B6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44546A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4472C4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A5A5A5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264478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name+color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Renamed Share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holeSize=75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75"/>
      </c:doughnutChart>
    </c:plotArea>
    <c:legend>
      <c:legendPos val="r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single ring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two rings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Last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25</c:v>
              </c:pt>
              <c:pt idx="1">
                <c:v>30</c:v>
              </c:pt>
              <c:pt idx="2">
                <c:v>25</c:v>
              </c:pt>
              <c:pt idx="3">
                <c:v>20</c:v>
              </c:pt>
            </c:numLit>
          </c:val>
        </c:ser>
        <c:ser>
          <c:idx val="1"/>
          <c:order val="1"/>
          <c:tx>
            <c:v>This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holeSize val="40"/>
      </c:doughnutChart>
    </c:plotArea>
    <c:legend>
      <c:legendPos val="r"/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three rings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Region1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ser>
          <c:idx val="1"/>
          <c:order val="1"/>
          <c:tx>
            <c:v>Region2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25</c:v>
              </c:pt>
              <c:pt idx="1">
                <c:v>30</c:v>
              </c:pt>
              <c:pt idx="2">
                <c:v>20</c:v>
              </c:pt>
              <c:pt idx="3">
                <c:v>25</c:v>
              </c:pt>
            </c:numLit>
          </c:val>
        </c:ser>
        <c:ser>
          <c:idx val="2"/>
          <c:order val="2"/>
          <c:tx>
            <c:v>Region3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20</c:v>
              </c:pt>
              <c:pt idx="1">
                <c:v>25</c:v>
              </c:pt>
              <c:pt idx="2">
                <c:v>30</c:v>
              </c:pt>
              <c:pt idx="3">
                <c:v>25</c:v>
              </c:pt>
            </c:numLit>
          </c:val>
        </c:ser>
        <c:holeSize val="30"/>
      </c:doughnutChart>
    </c:plotArea>
    <c:legend>
      <c:legendPos val="r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two rings + dataLabels=percent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Last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25</c:v>
              </c:pt>
              <c:pt idx="1">
                <c:v>30</c:v>
              </c:pt>
              <c:pt idx="2">
                <c:v>25</c:v>
              </c:pt>
              <c:pt idx="3">
                <c:v>20</c:v>
              </c:pt>
            </c:numLit>
          </c:val>
        </c:ser>
        <c:ser>
          <c:idx val="1"/>
          <c:order val="1"/>
          <c:tx>
            <c:v>This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showLegendKey val="0"/>
          <c:showVal val="0"/>
          <c:showCatName val="0"/>
          <c:showSerName val="0"/>
          <c:showPercent val="1"/>
        </c:dLbls>
        <c:holeSize val="40"/>
      </c:doughnutChart>
    </c:plotArea>
    <c:legend>
      <c:legendPos val="r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firstSliceAngle=0</a:t>
            </a:r>
          </a:p>
        </c:rich>
      </c:tx>
      <c:overlay val="0"/>
    </c:title>
    <c:plotArea>
      <c:layout/>
      <c:doughnut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0"/>
        <c:holeSize val="50"/>
      </c:doughnutChart>
    </c:plotArea>
    <c:legend>
      <c:legendPos val="r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holeSize — 10 / 30 / 55 / 75</a:t>
            </a:r>
          </a:p>
        </p:txBody>
      </p:sp>
      <p:graphicFrame>
        <p:nvGraphicFramePr>
          <p:cNvPr id="100001" name="holeSize=1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723b6574215438b"/>
          </a:graphicData>
        </a:graphic>
      </p:graphicFrame>
      <p:graphicFrame>
        <p:nvGraphicFramePr>
          <p:cNvPr id="100002" name="holeSize=3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a857f145bb44c82"/>
          </a:graphicData>
        </a:graphic>
      </p:graphicFrame>
      <p:graphicFrame>
        <p:nvGraphicFramePr>
          <p:cNvPr id="100003" name="holeSize=55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01031ba649e47fd"/>
          </a:graphicData>
        </a:graphic>
      </p:graphicFrame>
      <p:graphicFrame>
        <p:nvGraphicFramePr>
          <p:cNvPr id="100004" name="holeSize=75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bb9976e5af54ea4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Multi-ring — concentric series</a:t>
            </a:r>
          </a:p>
        </p:txBody>
      </p:sp>
      <p:graphicFrame>
        <p:nvGraphicFramePr>
          <p:cNvPr id="100006" name="single ring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f6fd3c34ace47a1"/>
          </a:graphicData>
        </a:graphic>
      </p:graphicFrame>
      <p:graphicFrame>
        <p:nvGraphicFramePr>
          <p:cNvPr id="100007" name="two ring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fa049240cdf4b68"/>
          </a:graphicData>
        </a:graphic>
      </p:graphicFrame>
      <p:graphicFrame>
        <p:nvGraphicFramePr>
          <p:cNvPr id="100008" name="three ring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6eed4ef73204c85"/>
          </a:graphicData>
        </a:graphic>
      </p:graphicFrame>
      <p:graphicFrame>
        <p:nvGraphicFramePr>
          <p:cNvPr id="100009" name="two rings + dataLabels=percen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d5a894d32664721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First slice angle — 0 / 90 / 180 / 270</a:t>
            </a:r>
          </a:p>
        </p:txBody>
      </p:sp>
      <p:graphicFrame>
        <p:nvGraphicFramePr>
          <p:cNvPr id="100011" name="firstSliceAngle=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2fe96db9e84481f"/>
          </a:graphicData>
        </a:graphic>
      </p:graphicFrame>
      <p:graphicFrame>
        <p:nvGraphicFramePr>
          <p:cNvPr id="100012" name="firstSliceAngle=9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be15c55b8d44e48"/>
          </a:graphicData>
        </a:graphic>
      </p:graphicFrame>
      <p:graphicFrame>
        <p:nvGraphicFramePr>
          <p:cNvPr id="100013" name="firstSliceAngle=18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bd27658f5054be0"/>
          </a:graphicData>
        </a:graphic>
      </p:graphicFrame>
      <p:graphicFrame>
        <p:nvGraphicFramePr>
          <p:cNvPr id="100014" name="firstSliceAngle=27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78f685d6452496e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percent / category / value, leaderlines, labelfont</a:t>
            </a:r>
          </a:p>
        </p:txBody>
      </p:sp>
      <p:graphicFrame>
        <p:nvGraphicFramePr>
          <p:cNvPr id="100016" name="dataLabels=percent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792dfcf051f490b"/>
          </a:graphicData>
        </a:graphic>
      </p:graphicFrame>
      <p:graphicFrame>
        <p:nvGraphicFramePr>
          <p:cNvPr id="100017" name="percent,category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87b14527d674dfa"/>
          </a:graphicData>
        </a:graphic>
      </p:graphicFrame>
      <p:graphicFrame>
        <p:nvGraphicFramePr>
          <p:cNvPr id="100018" name="all flag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28312e88df74ea8"/>
          </a:graphicData>
        </a:graphic>
      </p:graphicFrame>
      <p:graphicFrame>
        <p:nvGraphicFramePr>
          <p:cNvPr id="10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3140c744a5e40b2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outline, shadow, transparency</a:t>
            </a:r>
          </a:p>
        </p:txBody>
      </p:sp>
      <p:graphicFrame>
        <p:nvGraphicFramePr>
          <p:cNvPr id="100021" name="colors=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bec513c50644ecf"/>
          </a:graphicData>
        </a:graphic>
      </p:graphicFrame>
      <p:graphicFrame>
        <p:nvGraphicFramePr>
          <p:cNvPr id="10002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54f02857b3c4533"/>
          </a:graphicData>
        </a:graphic>
      </p:graphicFrame>
      <p:graphicFrame>
        <p:nvGraphicFramePr>
          <p:cNvPr id="100023" name="seriesoutline whi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42d540a80824e3f"/>
          </a:graphicData>
        </a:graphic>
      </p:graphicFrame>
      <p:graphicFrame>
        <p:nvGraphicFramePr>
          <p:cNvPr id="100024" name="transparency=3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14d8ad9a5a74ae9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2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28593e3deba4d44"/>
          </a:graphicData>
        </a:graphic>
      </p:graphicFrame>
      <p:graphicFrame>
        <p:nvGraphicFramePr>
          <p:cNvPr id="100027" name="legend=bottom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4573319b3b64be4"/>
          </a:graphicData>
        </a:graphic>
      </p:graphicFrame>
      <p:graphicFrame>
        <p:nvGraphicFramePr>
          <p:cNvPr id="10002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410402dc2ed457d"/>
          </a:graphicData>
        </a:graphic>
      </p:graphicFrame>
      <p:graphicFrame>
        <p:nvGraphicFramePr>
          <p:cNvPr id="10002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559434ed76d42e5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roundedcorners</a:t>
            </a:r>
          </a:p>
        </p:txBody>
      </p:sp>
      <p:graphicFrame>
        <p:nvGraphicFramePr>
          <p:cNvPr id="100031" name="chartareafill + chartborder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e011482c8f94344"/>
          </a:graphicData>
        </a:graphic>
      </p:graphicFrame>
      <p:graphicFrame>
        <p:nvGraphicFramePr>
          <p:cNvPr id="10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33d220f7032453e"/>
          </a:graphicData>
        </a:graphic>
      </p:graphicFrame>
      <p:graphicFrame>
        <p:nvGraphicFramePr>
          <p:cNvPr id="100033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337034a2827446d"/>
          </a:graphicData>
        </a:graphic>
      </p:graphicFrame>
      <p:graphicFrame>
        <p:nvGraphicFramePr>
          <p:cNvPr id="100034" name="chartareafill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07a5838022a43a3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be5a4fa809d4e22"/>
          </a:graphicData>
        </a:graphic>
      </p:graphicFrame>
      <p:graphicFrame>
        <p:nvGraphicFramePr>
          <p:cNvPr id="10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0d09725f467475e"/>
          </a:graphicData>
        </a:graphic>
      </p:graphicFrame>
      <p:graphicFrame>
        <p:nvGraphicFramePr>
          <p:cNvPr id="10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d17b1248c974478"/>
          </a:graphicData>
        </a:graphic>
      </p:graphicFrame>
      <p:graphicFrame>
        <p:nvGraphicFramePr>
          <p:cNvPr id="100039" name="chart-series Set name+colo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9cc30ee902e4df4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2026-06-24T22:13:46Z</dcterms:created>
  <cp:lastModifiedBy>OfficeCLI</cp:lastModifiedBy>
  <dcterms:modified xsi:type="dcterms:W3CDTF">2026-06-24T22:13:46Z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2026-06-24T22:13:47Z</vt:lpwstr>
  </op:property>
</op:Properties>
</file>