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342066c1cb5d42d5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b05daa1fe3cf4a24"/>
    <p:sldId id="257" r:id="R33d907719d7b42dd"/>
    <p:sldId id="258" r:id="R638e336c6c794990"/>
    <p:sldId id="259" r:id="Rdd6f91330f3249e8"/>
    <p:sldId id="260" r:id="R3c7d65c719ea444d"/>
    <p:sldId id="261" r:id="R950cc5c491fa45c7"/>
    <p:sldId id="262" r:id="R5cc33782f4e34526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b05daa1fe3cf4a24" /><Relationship Type="http://schemas.openxmlformats.org/officeDocument/2006/relationships/slide" Target="/ppt/slides/slide2.xml" Id="R33d907719d7b42dd" /><Relationship Type="http://schemas.openxmlformats.org/officeDocument/2006/relationships/slide" Target="/ppt/slides/slide3.xml" Id="R638e336c6c794990" /><Relationship Type="http://schemas.openxmlformats.org/officeDocument/2006/relationships/slide" Target="/ppt/slides/slide4.xml" Id="Rdd6f91330f3249e8" /><Relationship Type="http://schemas.openxmlformats.org/officeDocument/2006/relationships/slide" Target="/ppt/slides/slide5.xml" Id="R3c7d65c719ea444d" /><Relationship Type="http://schemas.openxmlformats.org/officeDocument/2006/relationships/slide" Target="/ppt/slides/slide6.xml" Id="R950cc5c491fa45c7" /><Relationship Type="http://schemas.openxmlformats.org/officeDocument/2006/relationships/slide" Target="/ppt/slides/slide7.xml" Id="R5cc33782f4e34526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0426b04039f4d07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44034b42171416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b1d3ad0b45a4be5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5adf102fa514927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c78ef02451804237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cc7e25527548a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2201e9fb0c497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1a3530d19d45a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79b23f9823412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45594e17a2419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43ff1a0d1e4f3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d16a349873467e" /></Relationships>
</file>

<file path=ppt/slides/slide1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5040000" cy="504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920000" y="3528000"/>
            <a:ext cx="4320000" cy="432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600000">
            <a:off x="10080000" y="720000"/>
            <a:ext cx="2160000" cy="43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5B6CFF">
              <a:alpha val="7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360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-720000">
            <a:off x="1800000" y="5472000"/>
            <a:ext cx="90000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BE4A8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10800000" y="1080000"/>
            <a:ext cx="504000" cy="504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8640000" y="288000"/>
            <a:ext cx="2880000" cy="28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22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0">
            <a:off x="432000" y="5832000"/>
            <a:ext cx="2016000" cy="792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B020">
              <a:alpha val="1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44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44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44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2880000"/>
            <a:ext cx="5760000" cy="5760000"/>
          </a:xfrm>
          <a:prstGeom xmlns:a="http://schemas.openxmlformats.org/drawingml/2006/main" prst="ellipse">
            <a:avLst/>
          </a:prstGeom>
          <a:solidFill>
            <a:srgbClr val="5B6C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6480000" y="0"/>
            <a:ext cx="5760000" cy="5760000"/>
          </a:xfrm>
          <a:prstGeom xmlns:a="http://schemas.openxmlformats.org/drawingml/2006/main" prst="ellipse">
            <a:avLst/>
          </a:prstGeom>
          <a:solidFill>
            <a:srgbClr val="2BE4A8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-480000">
            <a:off x="0" y="0"/>
            <a:ext cx="3600000" cy="2160000"/>
          </a:xfrm>
          <a:prstGeom xmlns:a="http://schemas.openxmlformats.org/drawingml/2006/main" prst="roundRect">
            <a:avLst/>
          </a:prstGeom>
          <a:solidFill>
            <a:srgbClr val="FFB020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11592000" y="360000"/>
            <a:ext cx="72000" cy="6120000"/>
          </a:xfrm>
          <a:prstGeom xmlns:a="http://schemas.openxmlformats.org/drawingml/2006/main" prst="rect">
            <a:avLst/>
          </a:prstGeom>
          <a:solidFill>
            <a:srgbClr val="FFFFFF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1080000">
            <a:off x="720000" y="720000"/>
            <a:ext cx="10800000" cy="72000"/>
          </a:xfrm>
          <a:prstGeom xmlns:a="http://schemas.openxmlformats.org/drawingml/2006/main" prst="rect">
            <a:avLst/>
          </a:prstGeom>
          <a:solidFill>
            <a:srgbClr val="2BE4A8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1080000" y="1080000"/>
            <a:ext cx="648000" cy="648000"/>
          </a:xfrm>
          <a:prstGeom xmlns:a="http://schemas.openxmlformats.org/drawingml/2006/main" prst="ellipse">
            <a:avLst/>
          </a:prstGeom>
          <a:solidFill>
            <a:srgbClr val="FFB020">
              <a:alpha val="22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432000" y="288000"/>
            <a:ext cx="3600000" cy="360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FF4D6D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720000">
            <a:off x="9720000" y="5688000"/>
            <a:ext cx="2304000" cy="936000"/>
          </a:xfrm>
          <a:prstGeom xmlns:a="http://schemas.openxmlformats.org/drawingml/2006/main" prst="roundRect">
            <a:avLst/>
          </a:prstGeom>
          <a:solidFill>
            <a:srgbClr val="2BE4A8">
              <a:alpha val="1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152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80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4320000" cy="4320000"/>
          </a:xfrm>
          <a:prstGeom xmlns:a="http://schemas.openxmlformats.org/drawingml/2006/main" prst="ellipse">
            <a:avLst/>
          </a:prstGeom>
          <a:solidFill>
            <a:srgbClr val="2BE4A8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560000" y="3780000"/>
            <a:ext cx="4680000" cy="4680000"/>
          </a:xfrm>
          <a:prstGeom xmlns:a="http://schemas.openxmlformats.org/drawingml/2006/main" prst="ellipse">
            <a:avLst/>
          </a:prstGeom>
          <a:solidFill>
            <a:srgbClr val="FF4D6D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360000">
            <a:off x="9504000" y="1008000"/>
            <a:ext cx="2592000" cy="5040000"/>
          </a:xfrm>
          <a:prstGeom xmlns:a="http://schemas.openxmlformats.org/drawingml/2006/main" prst="roundRect">
            <a:avLst/>
          </a:prstGeom>
          <a:solidFill>
            <a:srgbClr val="5B6C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6336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360000">
            <a:off x="2160000" y="1080000"/>
            <a:ext cx="8640000" cy="72000"/>
          </a:xfrm>
          <a:prstGeom xmlns:a="http://schemas.openxmlformats.org/drawingml/2006/main" prst="rect">
            <a:avLst/>
          </a:prstGeom>
          <a:solidFill>
            <a:srgbClr val="FFB020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720000" y="1152000"/>
            <a:ext cx="432000" cy="432000"/>
          </a:xfrm>
          <a:prstGeom xmlns:a="http://schemas.openxmlformats.org/drawingml/2006/main" prst="ellipse">
            <a:avLst/>
          </a:prstGeom>
          <a:solidFill>
            <a:srgbClr val="2BE4A8">
              <a:alpha val="1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9072000" y="216000"/>
            <a:ext cx="2736000" cy="273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6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-480000">
            <a:off x="432000" y="792000"/>
            <a:ext cx="2232000" cy="720000"/>
          </a:xfrm>
          <a:prstGeom xmlns:a="http://schemas.openxmlformats.org/drawingml/2006/main" prst="roundRect">
            <a:avLst/>
          </a:prstGeom>
          <a:solidFill>
            <a:srgbClr val="FFB020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432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432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648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648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432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4536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4536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8208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8424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8424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3600000"/>
            <a:ext cx="5400000" cy="5400000"/>
          </a:xfrm>
          <a:prstGeom xmlns:a="http://schemas.openxmlformats.org/drawingml/2006/main" prst="ellipse">
            <a:avLst/>
          </a:prstGeom>
          <a:solidFill>
            <a:srgbClr val="FFB020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200000" y="0"/>
            <a:ext cx="5040000" cy="5040000"/>
          </a:xfrm>
          <a:prstGeom xmlns:a="http://schemas.openxmlformats.org/drawingml/2006/main" prst="ellipse">
            <a:avLst/>
          </a:prstGeom>
          <a:solidFill>
            <a:srgbClr val="2BE4A8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-720000">
            <a:off x="0" y="0"/>
            <a:ext cx="3240000" cy="2880000"/>
          </a:xfrm>
          <a:prstGeom xmlns:a="http://schemas.openxmlformats.org/drawingml/2006/main" prst="roundRect">
            <a:avLst/>
          </a:prstGeom>
          <a:solidFill>
            <a:srgbClr val="5B6C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1656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0">
            <a:off x="1080000" y="6264000"/>
            <a:ext cx="10080000" cy="72000"/>
          </a:xfrm>
          <a:prstGeom xmlns:a="http://schemas.openxmlformats.org/drawingml/2006/main" prst="rect">
            <a:avLst/>
          </a:prstGeom>
          <a:solidFill>
            <a:srgbClr val="FF4D6D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11232000" y="936000"/>
            <a:ext cx="432000" cy="432000"/>
          </a:xfrm>
          <a:prstGeom xmlns:a="http://schemas.openxmlformats.org/drawingml/2006/main" prst="ellipse">
            <a:avLst/>
          </a:prstGeom>
          <a:solidFill>
            <a:srgbClr val="FF4D6D">
              <a:alpha val="1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432000" y="288000"/>
            <a:ext cx="3240000" cy="324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2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480000">
            <a:off x="9648000" y="5616000"/>
            <a:ext cx="2376000" cy="864000"/>
          </a:xfrm>
          <a:prstGeom xmlns:a="http://schemas.openxmlformats.org/drawingml/2006/main" prst="roundRect">
            <a:avLst/>
          </a:prstGeom>
          <a:solidFill>
            <a:srgbClr val="FFB020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432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432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404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576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576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4356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3528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3528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7308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648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648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02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9432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9432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6480000" cy="6480000"/>
          </a:xfrm>
          <a:prstGeom xmlns:a="http://schemas.openxmlformats.org/drawingml/2006/main" prst="ellipse">
            <a:avLst/>
          </a:prstGeom>
          <a:solidFill>
            <a:srgbClr val="2BE4A8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8280000" y="3456000"/>
            <a:ext cx="3960000" cy="3960000"/>
          </a:xfrm>
          <a:prstGeom xmlns:a="http://schemas.openxmlformats.org/drawingml/2006/main" prst="ellipse">
            <a:avLst/>
          </a:prstGeom>
          <a:solidFill>
            <a:srgbClr val="FFB020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840000">
            <a:off x="9432000" y="288000"/>
            <a:ext cx="2592000" cy="3456000"/>
          </a:xfrm>
          <a:prstGeom xmlns:a="http://schemas.openxmlformats.org/drawingml/2006/main" prst="roundRect">
            <a:avLst/>
          </a:prstGeom>
          <a:solidFill>
            <a:srgbClr val="5B6C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360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0">
            <a:off x="2160000" y="6336000"/>
            <a:ext cx="8640000" cy="72000"/>
          </a:xfrm>
          <a:prstGeom xmlns:a="http://schemas.openxmlformats.org/drawingml/2006/main" prst="rect">
            <a:avLst/>
          </a:prstGeom>
          <a:solidFill>
            <a:srgbClr val="2BE4A8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720000" y="5760000"/>
            <a:ext cx="432000" cy="432000"/>
          </a:xfrm>
          <a:prstGeom xmlns:a="http://schemas.openxmlformats.org/drawingml/2006/main" prst="ellipse">
            <a:avLst/>
          </a:prstGeom>
          <a:solidFill>
            <a:srgbClr val="FF4D6D">
              <a:alpha val="1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8712000" y="360000"/>
            <a:ext cx="3096000" cy="309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4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0">
            <a:off x="432000" y="792000"/>
            <a:ext cx="2232000" cy="720000"/>
          </a:xfrm>
          <a:prstGeom xmlns:a="http://schemas.openxmlformats.org/drawingml/2006/main" prst="roundRect">
            <a:avLst/>
          </a:prstGeom>
          <a:solidFill>
            <a:srgbClr val="FFB020">
              <a:alpha val="7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432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432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432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432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864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864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7776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8064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8064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7776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8064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8064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4320000" cy="4320000"/>
          </a:xfrm>
          <a:prstGeom xmlns:a="http://schemas.openxmlformats.org/drawingml/2006/main" prst="ellipse">
            <a:avLst/>
          </a:prstGeom>
          <a:solidFill>
            <a:srgbClr val="2BE4A8">
              <a:alpha val="3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920000" y="3672000"/>
            <a:ext cx="4320000" cy="4320000"/>
          </a:xfrm>
          <a:prstGeom xmlns:a="http://schemas.openxmlformats.org/drawingml/2006/main" prst="ellipse">
            <a:avLst/>
          </a:prstGeom>
          <a:solidFill>
            <a:srgbClr val="FFB020">
              <a:alpha val="3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0">
            <a:off x="9864000" y="720000"/>
            <a:ext cx="2232000" cy="5112000"/>
          </a:xfrm>
          <a:prstGeom xmlns:a="http://schemas.openxmlformats.org/drawingml/2006/main" prst="roundRect">
            <a:avLst/>
          </a:prstGeom>
          <a:solidFill>
            <a:srgbClr val="5B6CFF">
              <a:alpha val="2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6480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3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0">
            <a:off x="12960000" y="0"/>
            <a:ext cx="8640000" cy="72000"/>
          </a:xfrm>
          <a:prstGeom xmlns:a="http://schemas.openxmlformats.org/drawingml/2006/main" prst="rect">
            <a:avLst/>
          </a:prstGeom>
          <a:solidFill>
            <a:srgbClr val="2BE4A8">
              <a:alpha val="3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11160000" y="1080000"/>
            <a:ext cx="360000" cy="360000"/>
          </a:xfrm>
          <a:prstGeom xmlns:a="http://schemas.openxmlformats.org/drawingml/2006/main" prst="ellipse">
            <a:avLst/>
          </a:prstGeom>
          <a:solidFill>
            <a:srgbClr val="FF4D6D">
              <a:alpha val="1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8928000" y="288000"/>
            <a:ext cx="2952000" cy="2952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0">
            <a:off x="12960000" y="792000"/>
            <a:ext cx="2232000" cy="720000"/>
          </a:xfrm>
          <a:prstGeom xmlns:a="http://schemas.openxmlformats.org/drawingml/2006/main" prst="roundRect">
            <a:avLst/>
          </a:prstGeom>
          <a:solidFill>
            <a:srgbClr val="FFB020">
              <a:alpha val="4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152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152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5040000" cy="5040000"/>
          </a:xfrm>
          <a:prstGeom xmlns:a="http://schemas.openxmlformats.org/drawingml/2006/main" prst="ellipse">
            <a:avLst/>
          </a:prstGeom>
          <a:solidFill>
            <a:srgbClr val="2BE4A8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380000" y="3600000"/>
            <a:ext cx="4860000" cy="4860000"/>
          </a:xfrm>
          <a:prstGeom xmlns:a="http://schemas.openxmlformats.org/drawingml/2006/main" prst="ellipse">
            <a:avLst/>
          </a:prstGeom>
          <a:solidFill>
            <a:srgbClr val="FFB020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600000">
            <a:off x="9936000" y="576000"/>
            <a:ext cx="2232000" cy="4968000"/>
          </a:xfrm>
          <a:prstGeom xmlns:a="http://schemas.openxmlformats.org/drawingml/2006/main" prst="roundRect">
            <a:avLst/>
          </a:prstGeom>
          <a:solidFill>
            <a:srgbClr val="5B6C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360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-480000">
            <a:off x="1440000" y="6264000"/>
            <a:ext cx="9360000" cy="72000"/>
          </a:xfrm>
          <a:prstGeom xmlns:a="http://schemas.openxmlformats.org/drawingml/2006/main" prst="rect">
            <a:avLst/>
          </a:prstGeom>
          <a:solidFill>
            <a:srgbClr val="FF4D6D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936000" y="1080000"/>
            <a:ext cx="432000" cy="432000"/>
          </a:xfrm>
          <a:prstGeom xmlns:a="http://schemas.openxmlformats.org/drawingml/2006/main" prst="ellipse">
            <a:avLst/>
          </a:prstGeom>
          <a:solidFill>
            <a:srgbClr val="2BE4A8">
              <a:alpha val="1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432000" y="3528000"/>
            <a:ext cx="3384000" cy="3384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4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0">
            <a:off x="9648000" y="5328000"/>
            <a:ext cx="2376000" cy="864000"/>
          </a:xfrm>
          <a:prstGeom xmlns:a="http://schemas.openxmlformats.org/drawingml/2006/main" prst="roundRect">
            <a:avLst/>
          </a:prstGeom>
          <a:solidFill>
            <a:srgbClr val="FFB020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08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44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44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44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152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