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ac5821363f6e4209" /><Relationship Type="http://schemas.openxmlformats.org/package/2006/relationships/metadata/core-properties" Target="/docProps/core.xml" Id="Ra50fc74917db4d94" /><Relationship Type="http://schemas.openxmlformats.org/officeDocument/2006/relationships/extended-properties" Target="/docProps/app.xml" Id="R02a624fcd5424a69" /><Relationship Type="http://schemas.openxmlformats.org/officeDocument/2006/relationships/custom-properties" Target="/docProps/custom.xml" Id="R13a4f66000c843a3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c52ce724baaf4e2c"/>
    <p:sldId id="257" r:id="Rb2da448d9df24cb1"/>
    <p:sldId id="258" r:id="R08f9639f51944548"/>
    <p:sldId id="259" r:id="R29b34175f82f43f4"/>
    <p:sldId id="260" r:id="R49f39dc067ff4935"/>
    <p:sldId id="261" r:id="R6a3d1ee4389849e3"/>
    <p:sldId id="262" r:id="R56acdbbf67fb4369"/>
    <p:sldId id="263" r:id="R41823015b6b74bf9"/>
    <p:sldId id="264" r:id="Rb04838fd32c74251"/>
    <p:sldId id="265" r:id="R41ec03cef7a944a4"/>
    <p:sldId id="266" r:id="R3d1babfbc072496e"/>
    <p:sldId id="267" r:id="Rb190040076924de0"/>
    <p:sldId id="268" r:id="R7cad0b03a8024476"/>
    <p:sldId id="269" r:id="Rcf70fcd694b242ee"/>
    <p:sldId id="270" r:id="Rceea2849c3b242f9"/>
    <p:sldId id="271" r:id="R0e7b50555f48410b"/>
    <p:sldId id="272" r:id="R4798896c254c4417"/>
    <p:sldId id="273" r:id="R1f6c36a254c34dbd"/>
    <p:sldId id="274" r:id="R0947f6a47a214979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c52ce724baaf4e2c" /><Relationship Type="http://schemas.openxmlformats.org/officeDocument/2006/relationships/slide" Target="/ppt/slides/slide2.xml" Id="Rb2da448d9df24cb1" /><Relationship Type="http://schemas.openxmlformats.org/officeDocument/2006/relationships/slide" Target="/ppt/slides/slide3.xml" Id="R08f9639f51944548" /><Relationship Type="http://schemas.openxmlformats.org/officeDocument/2006/relationships/slide" Target="/ppt/slides/slide4.xml" Id="R29b34175f82f43f4" /><Relationship Type="http://schemas.openxmlformats.org/officeDocument/2006/relationships/slide" Target="/ppt/slides/slide5.xml" Id="R49f39dc067ff4935" /><Relationship Type="http://schemas.openxmlformats.org/officeDocument/2006/relationships/slide" Target="/ppt/slides/slide6.xml" Id="R6a3d1ee4389849e3" /><Relationship Type="http://schemas.openxmlformats.org/officeDocument/2006/relationships/slide" Target="/ppt/slides/slide7.xml" Id="R56acdbbf67fb4369" /><Relationship Type="http://schemas.openxmlformats.org/officeDocument/2006/relationships/slide" Target="/ppt/slides/slide8.xml" Id="R41823015b6b74bf9" /><Relationship Type="http://schemas.openxmlformats.org/officeDocument/2006/relationships/slide" Target="/ppt/slides/slide9.xml" Id="Rb04838fd32c74251" /><Relationship Type="http://schemas.openxmlformats.org/officeDocument/2006/relationships/slide" Target="/ppt/slides/slide10.xml" Id="R41ec03cef7a944a4" /><Relationship Type="http://schemas.openxmlformats.org/officeDocument/2006/relationships/slide" Target="/ppt/slides/slide11.xml" Id="R3d1babfbc072496e" /><Relationship Type="http://schemas.openxmlformats.org/officeDocument/2006/relationships/slide" Target="/ppt/slides/slide12.xml" Id="Rb190040076924de0" /><Relationship Type="http://schemas.openxmlformats.org/officeDocument/2006/relationships/slide" Target="/ppt/slides/slide13.xml" Id="R7cad0b03a8024476" /><Relationship Type="http://schemas.openxmlformats.org/officeDocument/2006/relationships/slide" Target="/ppt/slides/slide14.xml" Id="Rcf70fcd694b242ee" /><Relationship Type="http://schemas.openxmlformats.org/officeDocument/2006/relationships/slide" Target="/ppt/slides/slide15.xml" Id="Rceea2849c3b242f9" /><Relationship Type="http://schemas.openxmlformats.org/officeDocument/2006/relationships/slide" Target="/ppt/slides/slide16.xml" Id="R0e7b50555f48410b" /><Relationship Type="http://schemas.openxmlformats.org/officeDocument/2006/relationships/slide" Target="/ppt/slides/slide17.xml" Id="R4798896c254c4417" /><Relationship Type="http://schemas.openxmlformats.org/officeDocument/2006/relationships/slide" Target="/ppt/slides/slide18.xml" Id="R1f6c36a254c34dbd" /><Relationship Type="http://schemas.openxmlformats.org/officeDocument/2006/relationships/slide" Target="/ppt/slides/slide19.xml" Id="R0947f6a47a214979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d4a0ab3f0d143e5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1cb2620ced94b26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2d5de5813444016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ba51a89e0e14b0b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b4d58722d514cf6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5e090b429d8b4690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b04318e0394e8f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ccfd02252ae4d0c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1781060759349d5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84a28729cd24c23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856ad6e8ce84c4c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0df1639a0fc4906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2a14f79f22540c5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a8cd40f3b074f4f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0b1dbd33d234d88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a6a7012d534b56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60355680ef541e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7bddeec7624ae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099ba12cce6410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67470ed5a743e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54a3b421e54c4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4d6d9f0f01341b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f6042873624ea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f99d623537c4cb3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174ec10615d42fd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386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Modern (p15) Transitions</a:t>
            </a:r>
          </a:p>
        </p:txBody>
      </p:sp>
    </p:spTree>
  </p:cSld>
</p:sld>
</file>

<file path=ppt/slides/slide10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1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pageCurlDouble</a:t>
            </a:r>
          </a:p>
        </p:txBody>
      </p:sp>
    </p:spTree>
  </p:cSld>
  <mc:AlternateContent>
    <mc:Choice Requires="p15">
      <p:transition xmlns:p15="http://schemas.microsoft.com/office/powerpoint/2012/main">
        <p15:prstTrans prst="pageCurlDouble"/>
      </p:transition>
    </mc:Choice>
    <mc:Fallback>
      <p:transition>
        <p:fade/>
      </p:transition>
    </mc:Fallback>
  </mc:AlternateContent>
</p:sld>
</file>

<file path=ppt/slides/slide11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2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pageCurlSingle</a:t>
            </a:r>
          </a:p>
        </p:txBody>
      </p:sp>
    </p:spTree>
  </p:cSld>
  <mc:AlternateContent>
    <mc:Choice Requires="p15">
      <p:transition xmlns:p15="http://schemas.microsoft.com/office/powerpoint/2012/main">
        <p15:prstTrans prst="pageCurlSingle"/>
      </p:transition>
    </mc:Choice>
    <mc:Fallback>
      <p:transition>
        <p:fade/>
      </p:transition>
    </mc:Fallback>
  </mc:AlternateContent>
</p:sld>
</file>

<file path=ppt/slides/slide12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2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airplane</a:t>
            </a:r>
          </a:p>
        </p:txBody>
      </p:sp>
    </p:spTree>
  </p:cSld>
  <mc:AlternateContent>
    <mc:Choice Requires="p15">
      <p:transition xmlns:p15="http://schemas.microsoft.com/office/powerpoint/2012/main">
        <p15:prstTrans prst="airplane"/>
      </p:transition>
    </mc:Choice>
    <mc:Fallback>
      <p:transition>
        <p:fade/>
      </p:transition>
    </mc:Fallback>
  </mc:AlternateContent>
</p:sld>
</file>

<file path=ppt/slides/slide13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2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origami</a:t>
            </a:r>
          </a:p>
        </p:txBody>
      </p:sp>
    </p:spTree>
  </p:cSld>
  <mc:AlternateContent>
    <mc:Choice Requires="p15">
      <p:transition xmlns:p15="http://schemas.microsoft.com/office/powerpoint/2012/main">
        <p15:prstTrans prst="origami"/>
      </p:transition>
    </mc:Choice>
    <mc:Fallback>
      <p:transition>
        <p:fade/>
      </p:transition>
    </mc:Fallback>
  </mc:AlternateContent>
</p:sld>
</file>

<file path=ppt/slides/slide14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2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wind-out</a:t>
            </a:r>
          </a:p>
        </p:txBody>
      </p:sp>
    </p:spTree>
  </p:cSld>
  <mc:AlternateContent>
    <mc:Choice Requires="p15">
      <p:transition xmlns:p15="http://schemas.microsoft.com/office/powerpoint/2012/main">
        <p15:prstTrans prst="wind" invX="1"/>
      </p:transition>
    </mc:Choice>
    <mc:Fallback>
      <p:transition>
        <p:fade/>
      </p:transition>
    </mc:Fallback>
  </mc:AlternateContent>
</p:sld>
</file>

<file path=ppt/slides/slide15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2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peelOff-out</a:t>
            </a:r>
          </a:p>
        </p:txBody>
      </p:sp>
    </p:spTree>
  </p:cSld>
  <mc:AlternateContent>
    <mc:Choice Requires="p15">
      <p:transition xmlns:p15="http://schemas.microsoft.com/office/powerpoint/2012/main">
        <p15:prstTrans prst="peelOff" invX="1"/>
      </p:transition>
    </mc:Choice>
    <mc:Fallback>
      <p:transition>
        <p:fade/>
      </p:transition>
    </mc:Fallback>
  </mc:AlternateContent>
</p:sld>
</file>

<file path=ppt/slides/slide16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3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pageCurlDouble-out</a:t>
            </a:r>
          </a:p>
        </p:txBody>
      </p:sp>
    </p:spTree>
  </p:cSld>
  <mc:AlternateContent>
    <mc:Choice Requires="p15">
      <p:transition xmlns:p15="http://schemas.microsoft.com/office/powerpoint/2012/main">
        <p15:prstTrans prst="pageCurlDouble" invX="1"/>
      </p:transition>
    </mc:Choice>
    <mc:Fallback>
      <p:transition>
        <p:fade/>
      </p:transition>
    </mc:Fallback>
  </mc:AlternateContent>
</p:sld>
</file>

<file path=ppt/slides/slide17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3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airplane-out</a:t>
            </a:r>
          </a:p>
        </p:txBody>
      </p:sp>
    </p:spTree>
  </p:cSld>
  <mc:AlternateContent>
    <mc:Choice Requires="p15">
      <p:transition xmlns:p15="http://schemas.microsoft.com/office/powerpoint/2012/main">
        <p15:prstTrans prst="airplane" invX="1"/>
      </p:transition>
    </mc:Choice>
    <mc:Fallback>
      <p:transition>
        <p:fade/>
      </p:transition>
    </mc:Fallback>
  </mc:AlternateContent>
</p:sld>
</file>

<file path=ppt/slides/slide18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3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origami-out</a:t>
            </a:r>
          </a:p>
        </p:txBody>
      </p:sp>
    </p:spTree>
  </p:cSld>
  <mc:AlternateContent>
    <mc:Choice Requires="p15">
      <p:transition xmlns:p15="http://schemas.microsoft.com/office/powerpoint/2012/main">
        <p15:prstTrans prst="origami" invX="1"/>
      </p:transition>
    </mc:Choice>
    <mc:Fallback>
      <p:transition>
        <p:fade/>
      </p:transition>
    </mc:Fallback>
  </mc:AlternateContent>
</p:sld>
</file>

<file path=ppt/slides/slide19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3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fallOver-out</a:t>
            </a:r>
          </a:p>
        </p:txBody>
      </p:sp>
    </p:spTree>
  </p:cSld>
  <mc:AlternateContent>
    <mc:Choice Requires="p15">
      <p:transition xmlns:p15="http://schemas.microsoft.com/office/powerpoint/2012/main">
        <p15:prstTrans prst="fallOver" invX="1"/>
      </p:transition>
    </mc:Choice>
    <mc:Fallback>
      <p:transition>
        <p:fade/>
      </p:transition>
    </mc:Fallback>
  </mc:AlternateContent>
</p:sld>
</file>

<file path=ppt/slides/slide2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0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fallOver</a:t>
            </a:r>
          </a:p>
        </p:txBody>
      </p:sp>
    </p:spTree>
  </p:cSld>
  <mc:AlternateContent>
    <mc:Choice Requires="p15">
      <p:transition xmlns:p15="http://schemas.microsoft.com/office/powerpoint/2012/main">
        <p15:prstTrans prst="fallOver"/>
      </p:transition>
    </mc:Choice>
    <mc:Fallback>
      <p:transition>
        <p:fade/>
      </p:transition>
    </mc:Fallback>
  </mc:AlternateContent>
</p:sld>
</file>

<file path=ppt/slides/slide3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0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drape</a:t>
            </a:r>
          </a:p>
        </p:txBody>
      </p:sp>
    </p:spTree>
  </p:cSld>
  <mc:AlternateContent>
    <mc:Choice Requires="p15">
      <p:transition xmlns:p15="http://schemas.microsoft.com/office/powerpoint/2012/main">
        <p15:prstTrans prst="drape"/>
      </p:transition>
    </mc:Choice>
    <mc:Fallback>
      <p:transition>
        <p:fade/>
      </p:transition>
    </mc:Fallback>
  </mc:AlternateContent>
</p:sld>
</file>

<file path=ppt/slides/slide4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0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curtains</a:t>
            </a:r>
          </a:p>
        </p:txBody>
      </p:sp>
    </p:spTree>
  </p:cSld>
  <mc:AlternateContent>
    <mc:Choice Requires="p15">
      <p:transition xmlns:p15="http://schemas.microsoft.com/office/powerpoint/2012/main">
        <p15:prstTrans prst="curtains"/>
      </p:transition>
    </mc:Choice>
    <mc:Fallback>
      <p:transition>
        <p:fade/>
      </p:transition>
    </mc:Fallback>
  </mc:AlternateContent>
</p:sld>
</file>

<file path=ppt/slides/slide5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0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wind</a:t>
            </a:r>
          </a:p>
        </p:txBody>
      </p:sp>
    </p:spTree>
  </p:cSld>
  <mc:AlternateContent>
    <mc:Choice Requires="p15">
      <p:transition xmlns:p15="http://schemas.microsoft.com/office/powerpoint/2012/main">
        <p15:prstTrans prst="wind"/>
      </p:transition>
    </mc:Choice>
    <mc:Fallback>
      <p:transition>
        <p:fade/>
      </p:transition>
    </mc:Fallback>
  </mc:AlternateContent>
</p:sld>
</file>

<file path=ppt/slides/slide6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1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prestige</a:t>
            </a:r>
          </a:p>
        </p:txBody>
      </p:sp>
    </p:spTree>
  </p:cSld>
  <mc:AlternateContent>
    <mc:Choice Requires="p15">
      <p:transition xmlns:p15="http://schemas.microsoft.com/office/powerpoint/2012/main">
        <p15:prstTrans prst="prestige"/>
      </p:transition>
    </mc:Choice>
    <mc:Fallback>
      <p:transition>
        <p:fade/>
      </p:transition>
    </mc:Fallback>
  </mc:AlternateContent>
</p:sld>
</file>

<file path=ppt/slides/slide7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1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fracture</a:t>
            </a:r>
          </a:p>
        </p:txBody>
      </p:sp>
    </p:spTree>
  </p:cSld>
  <mc:AlternateContent>
    <mc:Choice Requires="p15">
      <p:transition xmlns:p15="http://schemas.microsoft.com/office/powerpoint/2012/main">
        <p15:prstTrans prst="fracture"/>
      </p:transition>
    </mc:Choice>
    <mc:Fallback>
      <p:transition>
        <p:fade/>
      </p:transition>
    </mc:Fallback>
  </mc:AlternateContent>
</p:sld>
</file>

<file path=ppt/slides/slide8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1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crush</a:t>
            </a:r>
          </a:p>
        </p:txBody>
      </p:sp>
    </p:spTree>
  </p:cSld>
  <mc:AlternateContent>
    <mc:Choice Requires="p15">
      <p:transition xmlns:p15="http://schemas.microsoft.com/office/powerpoint/2012/main">
        <p15:prstTrans prst="crush"/>
      </p:transition>
    </mc:Choice>
    <mc:Fallback>
      <p:transition>
        <p:fade/>
      </p:transition>
    </mc:Fallback>
  </mc:AlternateContent>
</p:sld>
</file>

<file path=ppt/slides/slide9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1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peelOff</a:t>
            </a:r>
          </a:p>
        </p:txBody>
      </p:sp>
    </p:spTree>
  </p:cSld>
  <mc:AlternateContent>
    <mc:Choice Requires="p15">
      <p:transition xmlns:p15="http://schemas.microsoft.com/office/powerpoint/2012/main">
        <p15:prstTrans prst="peelOff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2026-06-24T17:08:50Z</dcterms:created>
  <cp:lastModifiedBy>OfficeCLI</cp:lastModifiedBy>
  <dcterms:modified xsi:type="dcterms:W3CDTF">2026-06-24T17:08:50Z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2026-06-24T17:08:53Z</vt:lpwstr>
  </op:property>
</op:Properties>
</file>