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slides/slide1.xml" ContentType="application/vnd.openxmlformats-officedocument.presentationml.slide+xml"/>
  <Override PartName="/ppt/slides/charts/chart1.xml" ContentType="application/vnd.openxmlformats-officedocument.drawingml.chart+xml"/>
  <Override PartName="/ppt/slides/charts/chart2.xml" ContentType="application/vnd.openxmlformats-officedocument.drawingml.chart+xml"/>
  <Override PartName="/ppt/slides/charts/chart3.xml" ContentType="application/vnd.openxmlformats-officedocument.drawingml.chart+xml"/>
  <Override PartName="/ppt/slides/charts/chart4.xml" ContentType="application/vnd.openxmlformats-officedocument.drawingml.chart+xml"/>
  <Override PartName="/ppt/slides/slide2.xml" ContentType="application/vnd.openxmlformats-officedocument.presentationml.slide+xml"/>
  <Override PartName="/ppt/slides/charts/chart5.xml" ContentType="application/vnd.openxmlformats-officedocument.drawingml.chart+xml"/>
  <Override PartName="/ppt/slides/charts/chart6.xml" ContentType="application/vnd.openxmlformats-officedocument.drawingml.chart+xml"/>
  <Override PartName="/ppt/slides/charts/chart7.xml" ContentType="application/vnd.openxmlformats-officedocument.drawingml.chart+xml"/>
  <Override PartName="/ppt/slides/charts/chart8.xml" ContentType="application/vnd.openxmlformats-officedocument.drawingml.chart+xml"/>
  <Override PartName="/ppt/slides/slide3.xml" ContentType="application/vnd.openxmlformats-officedocument.presentationml.slide+xml"/>
  <Override PartName="/ppt/slides/charts/chart9.xml" ContentType="application/vnd.openxmlformats-officedocument.drawingml.chart+xml"/>
  <Override PartName="/ppt/slides/charts/chart10.xml" ContentType="application/vnd.openxmlformats-officedocument.drawingml.chart+xml"/>
  <Override PartName="/ppt/slides/charts/chart11.xml" ContentType="application/vnd.openxmlformats-officedocument.drawingml.chart+xml"/>
  <Override PartName="/ppt/slides/charts/chart12.xml" ContentType="application/vnd.openxmlformats-officedocument.drawingml.chart+xml"/>
  <Override PartName="/ppt/slides/slide4.xml" ContentType="application/vnd.openxmlformats-officedocument.presentationml.slide+xml"/>
  <Override PartName="/ppt/slides/charts/chart13.xml" ContentType="application/vnd.openxmlformats-officedocument.drawingml.chart+xml"/>
  <Override PartName="/ppt/slides/charts/chart14.xml" ContentType="application/vnd.openxmlformats-officedocument.drawingml.chart+xml"/>
  <Override PartName="/ppt/slides/charts/chart15.xml" ContentType="application/vnd.openxmlformats-officedocument.drawingml.chart+xml"/>
  <Override PartName="/ppt/slides/charts/chart16.xml" ContentType="application/vnd.openxmlformats-officedocument.drawingml.chart+xml"/>
  <Override PartName="/ppt/slides/slide5.xml" ContentType="application/vnd.openxmlformats-officedocument.presentationml.slide+xml"/>
  <Override PartName="/ppt/slides/charts/chart17.xml" ContentType="application/vnd.openxmlformats-officedocument.drawingml.chart+xml"/>
  <Override PartName="/ppt/slides/charts/chart18.xml" ContentType="application/vnd.openxmlformats-officedocument.drawingml.chart+xml"/>
  <Override PartName="/ppt/slides/charts/chart19.xml" ContentType="application/vnd.openxmlformats-officedocument.drawingml.chart+xml"/>
  <Override PartName="/ppt/slides/charts/chart20.xml" ContentType="application/vnd.openxmlformats-officedocument.drawingml.chart+xml"/>
  <Override PartName="/ppt/slides/slide6.xml" ContentType="application/vnd.openxmlformats-officedocument.presentationml.slide+xml"/>
  <Override PartName="/ppt/slides/charts/chart21.xml" ContentType="application/vnd.openxmlformats-officedocument.drawingml.chart+xml"/>
  <Override PartName="/ppt/slides/charts/chart22.xml" ContentType="application/vnd.openxmlformats-officedocument.drawingml.chart+xml"/>
  <Override PartName="/ppt/slides/charts/chart23.xml" ContentType="application/vnd.openxmlformats-officedocument.drawingml.chart+xml"/>
  <Override PartName="/ppt/slides/charts/chart24.xml" ContentType="application/vnd.openxmlformats-officedocument.drawingml.chart+xml"/>
  <Override PartName="/ppt/slides/slide7.xml" ContentType="application/vnd.openxmlformats-officedocument.presentationml.slide+xml"/>
  <Override PartName="/ppt/slides/charts/chart25.xml" ContentType="application/vnd.openxmlformats-officedocument.drawingml.chart+xml"/>
  <Override PartName="/ppt/slides/charts/chart26.xml" ContentType="application/vnd.openxmlformats-officedocument.drawingml.chart+xml"/>
  <Override PartName="/ppt/slides/charts/chart27.xml" ContentType="application/vnd.openxmlformats-officedocument.drawingml.chart+xml"/>
  <Override PartName="/ppt/slides/charts/chart28.xml" ContentType="application/vnd.openxmlformats-officedocument.drawingml.chart+xml"/>
  <Override PartName="/ppt/slides/slide8.xml" ContentType="application/vnd.openxmlformats-officedocument.presentationml.slide+xml"/>
  <Override PartName="/ppt/slides/charts/chart29.xml" ContentType="application/vnd.openxmlformats-officedocument.drawingml.chart+xml"/>
  <Override PartName="/ppt/slides/charts/chart30.xml" ContentType="application/vnd.openxmlformats-officedocument.drawingml.chart+xml"/>
  <Override PartName="/ppt/slides/charts/chart31.xml" ContentType="application/vnd.openxmlformats-officedocument.drawingml.chart+xml"/>
  <Override PartName="/ppt/slides/charts/chart32.xml" ContentType="application/vnd.openxmlformats-officedocument.drawingml.char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b1e1b0e1e5f4f05" /><Relationship Type="http://schemas.openxmlformats.org/package/2006/relationships/metadata/core-properties" Target="/docProps/core.xml" Id="R1d5562f152c1443d" /><Relationship Type="http://schemas.openxmlformats.org/officeDocument/2006/relationships/extended-properties" Target="/docProps/app.xml" Id="R11a3e196e7334afa" /><Relationship Type="http://schemas.openxmlformats.org/officeDocument/2006/relationships/custom-properties" Target="/docProps/custom.xml" Id="Raf9ae6ceaa824c97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19a3feec2a014e42"/>
    <p:sldId id="257" r:id="R0b79785829894c98"/>
    <p:sldId id="258" r:id="Rdc6e26ea2e904a44"/>
    <p:sldId id="259" r:id="R6a1b2d766d5342c3"/>
    <p:sldId id="260" r:id="R4cbc3a5e854e47c1"/>
    <p:sldId id="261" r:id="R85858be90fba47fe"/>
    <p:sldId id="262" r:id="Raf6bf3631ece4aa0"/>
    <p:sldId id="263" r:id="R0711217e8a234edc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19a3feec2a014e42" /><Relationship Type="http://schemas.openxmlformats.org/officeDocument/2006/relationships/slide" Target="/ppt/slides/slide2.xml" Id="R0b79785829894c98" /><Relationship Type="http://schemas.openxmlformats.org/officeDocument/2006/relationships/slide" Target="/ppt/slides/slide3.xml" Id="Rdc6e26ea2e904a44" /><Relationship Type="http://schemas.openxmlformats.org/officeDocument/2006/relationships/slide" Target="/ppt/slides/slide4.xml" Id="R6a1b2d766d5342c3" /><Relationship Type="http://schemas.openxmlformats.org/officeDocument/2006/relationships/slide" Target="/ppt/slides/slide5.xml" Id="R4cbc3a5e854e47c1" /><Relationship Type="http://schemas.openxmlformats.org/officeDocument/2006/relationships/slide" Target="/ppt/slides/slide6.xml" Id="R85858be90fba47fe" /><Relationship Type="http://schemas.openxmlformats.org/officeDocument/2006/relationships/slide" Target="/ppt/slides/slide7.xml" Id="Raf6bf3631ece4aa0" /><Relationship Type="http://schemas.openxmlformats.org/officeDocument/2006/relationships/slide" Target="/ppt/slides/slide8.xml" Id="R0711217e8a234edc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3e3d5051def4086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7128264ce104f03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4e90b58cf57465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9607374fec24fe7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021757eba3845c5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 idx="1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 idx="1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 idx="2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5.xml><?xml version="1.0" encoding="utf-8"?>
<p:sldLayout xmlns:p="http://schemas.openxmlformats.org/presentationml/2006/main" type="titleOnly">
  <p:cSld name="Title Only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ce4636678ba74fe1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Relationship Type="http://schemas.openxmlformats.org/officeDocument/2006/relationships/slideLayout" Target="/ppt/slideLayouts/slideLayout5.xml" Id="rId5" /></Relationships>
</file>

<file path=ppt/slideMasters/slideMaster1.xml><?xml version="1.0" encoding="utf-8"?>
<p:sldMaster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  <p:sldLayoutId xmlns:r="http://schemas.openxmlformats.org/officeDocument/2006/relationships" id="2147483653" r:id="rId5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6e150b47b64805" /><Relationship Type="http://schemas.openxmlformats.org/officeDocument/2006/relationships/chart" Target="/ppt/slides/charts/chart1.xml" Id="Redc8cef0ad674535" /><Relationship Type="http://schemas.openxmlformats.org/officeDocument/2006/relationships/chart" Target="/ppt/slides/charts/chart2.xml" Id="R3fe5fa197f714385" /><Relationship Type="http://schemas.openxmlformats.org/officeDocument/2006/relationships/chart" Target="/ppt/slides/charts/chart3.xml" Id="R3d22d27e0fe4424c" /><Relationship Type="http://schemas.openxmlformats.org/officeDocument/2006/relationships/chart" Target="/ppt/slides/charts/chart4.xml" Id="R9303c3e908cb4ca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1d9fc00d2f41c2" /><Relationship Type="http://schemas.openxmlformats.org/officeDocument/2006/relationships/chart" Target="/ppt/slides/charts/chart5.xml" Id="R82bb768312694559" /><Relationship Type="http://schemas.openxmlformats.org/officeDocument/2006/relationships/chart" Target="/ppt/slides/charts/chart6.xml" Id="Rb237a193dc48470e" /><Relationship Type="http://schemas.openxmlformats.org/officeDocument/2006/relationships/chart" Target="/ppt/slides/charts/chart7.xml" Id="R95c656c004d74e31" /><Relationship Type="http://schemas.openxmlformats.org/officeDocument/2006/relationships/chart" Target="/ppt/slides/charts/chart8.xml" Id="Ra1018efdcd05418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f8711e8c304a9a" /><Relationship Type="http://schemas.openxmlformats.org/officeDocument/2006/relationships/chart" Target="/ppt/slides/charts/chart9.xml" Id="R01632281025040f0" /><Relationship Type="http://schemas.openxmlformats.org/officeDocument/2006/relationships/chart" Target="/ppt/slides/charts/chart10.xml" Id="Rdaa0f76b503a4fd3" /><Relationship Type="http://schemas.openxmlformats.org/officeDocument/2006/relationships/chart" Target="/ppt/slides/charts/chart11.xml" Id="Ra43f4c5ef99e4756" /><Relationship Type="http://schemas.openxmlformats.org/officeDocument/2006/relationships/chart" Target="/ppt/slides/charts/chart12.xml" Id="Rf5a6b9dc8a4a415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61aea46bec45ed" /><Relationship Type="http://schemas.openxmlformats.org/officeDocument/2006/relationships/chart" Target="/ppt/slides/charts/chart13.xml" Id="Rd92641634d6c4618" /><Relationship Type="http://schemas.openxmlformats.org/officeDocument/2006/relationships/chart" Target="/ppt/slides/charts/chart14.xml" Id="R290f92a00d734517" /><Relationship Type="http://schemas.openxmlformats.org/officeDocument/2006/relationships/chart" Target="/ppt/slides/charts/chart15.xml" Id="Rb32cc5662eb14e4f" /><Relationship Type="http://schemas.openxmlformats.org/officeDocument/2006/relationships/chart" Target="/ppt/slides/charts/chart16.xml" Id="R256d2145ae48429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0846e1987443f4" /><Relationship Type="http://schemas.openxmlformats.org/officeDocument/2006/relationships/chart" Target="/ppt/slides/charts/chart17.xml" Id="R4cbf05d9f1b84a73" /><Relationship Type="http://schemas.openxmlformats.org/officeDocument/2006/relationships/chart" Target="/ppt/slides/charts/chart18.xml" Id="Rdc007e0302fb4d9e" /><Relationship Type="http://schemas.openxmlformats.org/officeDocument/2006/relationships/chart" Target="/ppt/slides/charts/chart19.xml" Id="Re15e43b65aa44a85" /><Relationship Type="http://schemas.openxmlformats.org/officeDocument/2006/relationships/chart" Target="/ppt/slides/charts/chart20.xml" Id="R6caf2f5d44d8435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8aa8277e9142b9" /><Relationship Type="http://schemas.openxmlformats.org/officeDocument/2006/relationships/chart" Target="/ppt/slides/charts/chart21.xml" Id="R9a897a2263564bec" /><Relationship Type="http://schemas.openxmlformats.org/officeDocument/2006/relationships/chart" Target="/ppt/slides/charts/chart22.xml" Id="R84361497bb2c4f62" /><Relationship Type="http://schemas.openxmlformats.org/officeDocument/2006/relationships/chart" Target="/ppt/slides/charts/chart23.xml" Id="R6011c15af94b4a0e" /><Relationship Type="http://schemas.openxmlformats.org/officeDocument/2006/relationships/chart" Target="/ppt/slides/charts/chart24.xml" Id="R05543ada79e542c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4f43674c2a437b" /><Relationship Type="http://schemas.openxmlformats.org/officeDocument/2006/relationships/chart" Target="/ppt/slides/charts/chart25.xml" Id="R690c40c7ec8d4901" /><Relationship Type="http://schemas.openxmlformats.org/officeDocument/2006/relationships/chart" Target="/ppt/slides/charts/chart26.xml" Id="R9f5df2947aef4294" /><Relationship Type="http://schemas.openxmlformats.org/officeDocument/2006/relationships/chart" Target="/ppt/slides/charts/chart27.xml" Id="R7d041aa59f6c4ba8" /><Relationship Type="http://schemas.openxmlformats.org/officeDocument/2006/relationships/chart" Target="/ppt/slides/charts/chart28.xml" Id="R89ff784823c747d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b68acdc7e8b4697" /><Relationship Type="http://schemas.openxmlformats.org/officeDocument/2006/relationships/chart" Target="/ppt/slides/charts/chart29.xml" Id="Rfad3b99c1535445a" /><Relationship Type="http://schemas.openxmlformats.org/officeDocument/2006/relationships/chart" Target="/ppt/slides/charts/chart30.xml" Id="Rf9ce3f6bd66f4e29" /><Relationship Type="http://schemas.openxmlformats.org/officeDocument/2006/relationships/chart" Target="/ppt/slides/charts/chart31.xml" Id="Rd22bb2d0b131425a" /><Relationship Type="http://schemas.openxmlformats.org/officeDocument/2006/relationships/chart" Target="/ppt/slides/charts/chart32.xml" Id="R4dd7dd3f54dd4036" /></Relationships>
</file>

<file path=ppt/slides/charts/chart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pie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1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legend=bottom + legendFont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333333"/>
              </a:solidFill>
              <a:latin typeface="Calibri"/>
              <a:ea typeface="Calibri"/>
            </a:defRPr>
          </a:pPr>
        </a:p>
      </c:txPr>
    </c:legend>
    <c:plotVisOnly val="1"/>
    <c:dispBlanksAs val="gap"/>
  </c:chart>
</c:chartSpace>
</file>

<file path=ppt/slides/charts/chart1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legend.overlay=true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tr"/>
      <c:overlay val="1"/>
    </c:legend>
    <c:plotVisOnly val="1"/>
    <c:dispBlanksAs val="gap"/>
  </c:chart>
</c:chartSpace>
</file>

<file path=ppt/slides/charts/chart12.xml><?xml version="1.0" encoding="utf-8"?>
<c:chartSpace xmlns:c="http://schemas.openxmlformats.org/drawingml/2006/chart">
  <c:chart>
    <c:autoTitleDeleted val="1"/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plotVisOnly val="1"/>
    <c:dispBlanksAs val="gap"/>
  </c:chart>
</c:chartSpace>
</file>

<file path=ppt/slides/charts/chart1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dataLabels=percent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0"/>
          <c:showCatName val="0"/>
          <c:showSerName val="0"/>
          <c:showPercent val="1"/>
        </c:dLbls>
      </c:pieChart>
    </c:plotArea>
    <c:legend>
      <c:legendPos val="r"/>
      <c:overlay val="0"/>
    </c:legend>
    <c:plotVisOnly val="1"/>
    <c:dispBlanksAs val="gap"/>
  </c:chart>
</c:chartSpace>
</file>

<file path=ppt/slides/charts/chart1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percent,category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txPr>
            <a:bodyPr xmlns:a="http://schemas.openxmlformats.org/drawingml/2006/main"/>
            <a:lstStyle xmlns:a="http://schemas.openxmlformats.org/drawingml/2006/main"/>
            <a:p xmlns:a="http://schemas.openxmlformats.org/drawingml/2006/main">
              <a:pPr>
                <a:defRPr sz="1000">
                  <a:solidFill>
                    <a:srgbClr val="333333"/>
                  </a:solidFill>
                  <a:latin typeface="Calibri"/>
                  <a:ea typeface="Calibri"/>
                </a:defRPr>
              </a:pPr>
            </a:p>
          </c:txPr>
          <c:showLegendKey val="0"/>
          <c:showVal val="0"/>
          <c:showCatName val="1"/>
          <c:showSerName val="0"/>
          <c:showPercent val="1"/>
          <c:showLeaderLines val="1"/>
        </c:dLbls>
      </c:pieChart>
    </c:plotArea>
    <c:plotVisOnly val="1"/>
    <c:dispBlanksAs val="gap"/>
  </c:chart>
</c:chartSpace>
</file>

<file path=ppt/slides/charts/chart1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all flags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dLbls>
          <c:showLegendKey val="0"/>
          <c:showVal val="1"/>
          <c:showCatName val="1"/>
          <c:showSerName val="0"/>
          <c:showPercent val="1"/>
          <c:showLeaderLines val="1"/>
        </c:dLbls>
      </c:pieChart>
    </c:plotArea>
    <c:plotVisOnly val="1"/>
    <c:dispBlanksAs val="gap"/>
  </c:chart>
</c:chartSpace>
</file>

<file path=ppt/slides/charts/chart1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dataLabels=none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1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colors= explicit palette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dPt>
            <c:idx val="0"/>
            <c:spPr>
              <a:solidFill xmlns:a="http://schemas.openxmlformats.org/drawingml/2006/main">
                <a:srgbClr val="4472C4"/>
              </a:solidFill>
            </c:spPr>
          </c:dPt>
          <c:dPt>
            <c:idx val="1"/>
            <c:spPr>
              <a:solidFill xmlns:a="http://schemas.openxmlformats.org/drawingml/2006/main">
                <a:srgbClr val="ED7D31"/>
              </a:solidFill>
            </c:spPr>
          </c:dPt>
          <c:dPt>
            <c:idx val="2"/>
            <c:spPr>
              <a:solidFill xmlns:a="http://schemas.openxmlformats.org/drawingml/2006/main">
                <a:srgbClr val="A5A5A5"/>
              </a:solidFill>
            </c:spPr>
          </c:dPt>
          <c:dPt>
            <c:idx val="3"/>
            <c:spPr>
              <a:solidFill xmlns:a="http://schemas.openxmlformats.org/drawingml/2006/main">
                <a:srgbClr val="70AD47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1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gradient + seriesshadow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spPr>
            <a:gradFill xmlns:a="http://schemas.openxmlformats.org/drawingml/2006/main">
              <a:gsLst>
                <a:gs pos="0">
                  <a:srgbClr val="FF6600"/>
                </a:gs>
                <a:gs pos="100000">
                  <a:srgbClr val="FFCC00"/>
                </a:gs>
              </a:gsLst>
              <a:lin ang="0" scaled="1"/>
            </a:gradFill>
            <a:effectLst xmlns:a="http://schemas.openxmlformats.org/drawingml/2006/main">
              <a:outerShdw blurRad="63500" dist="38100" dir="2700000" algn="tl" rotWithShape="0">
                <a:srgbClr val="000000">
                  <a:alpha val="50000"/>
                </a:srgbClr>
              </a:outerShdw>
            </a:effectLst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1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seriesoutline white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spPr>
            <a:ln xmlns:a="http://schemas.openxmlformats.org/drawingml/2006/main" w="25400">
              <a:solidFill>
                <a:srgbClr val="FFFFFF"/>
              </a:solidFill>
            </a:ln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pie3d (view3d=20,20,30)</a:t>
            </a:r>
          </a:p>
        </c:rich>
      </c:tx>
      <c:overlay val="0"/>
    </c:title>
    <c:view3D>
      <c:rotX val="20"/>
      <c:rotY val="20"/>
      <c:perspective val="30"/>
    </c:view3D>
    <c:plotArea>
      <c:layout/>
      <c:pie3D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3DChart>
    </c:plotArea>
    <c:legend>
      <c:legendPos val="r"/>
      <c:overlay val="0"/>
    </c:legend>
    <c:plotVisOnly val="1"/>
    <c:dispBlanksAs val="gap"/>
  </c:chart>
</c:chartSpace>
</file>

<file path=ppt/slides/charts/chart20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transparency=30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spPr/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21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0"/>
      </c:pieChart>
    </c:plotArea>
    <c:legend>
      <c:legendPos val="r"/>
      <c:overlay val="0"/>
    </c:legend>
    <c:plotVisOnly val="1"/>
    <c:dispBlanksAs val="gap"/>
  </c:chart>
</c:chartSpace>
</file>

<file path=ppt/slides/charts/chart2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firstSliceAngle=90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90"/>
      </c:pieChart>
    </c:plotArea>
    <c:legend>
      <c:legendPos val="r"/>
      <c:overlay val="0"/>
    </c:legend>
    <c:plotVisOnly val="1"/>
    <c:dispBlanksAs val="gap"/>
  </c:chart>
</c:chartSpace>
</file>

<file path=ppt/slides/charts/chart2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firstSliceAngle=180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180"/>
      </c:pieChart>
    </c:plotArea>
    <c:legend>
      <c:legendPos val="r"/>
      <c:overlay val="0"/>
    </c:legend>
    <c:plotVisOnly val="1"/>
    <c:dispBlanksAs val="gap"/>
  </c:chart>
</c:chartSpace>
</file>

<file path=ppt/slides/charts/chart2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firstSliceAngle=270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270"/>
      </c:pieChart>
    </c:plotArea>
    <c:legend>
      <c:legendPos val="r"/>
      <c:overlay val="0"/>
    </c:legend>
    <c:plotVisOnly val="1"/>
    <c:dispBlanksAs val="gap"/>
  </c:chart>
</c:chartSpace>
</file>

<file path=ppt/slides/charts/chart2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 + chartborder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  <c:spPr>
    <a:solidFill xmlns:a="http://schemas.openxmlformats.org/drawingml/2006/main">
      <a:srgbClr val="FFF8E7"/>
    </a:solidFill>
    <a:ln xmlns:a="http://schemas.openxmlformats.org/drawingml/2006/main" w="12700">
      <a:solidFill>
        <a:srgbClr val="000000"/>
      </a:solidFill>
    </a:ln>
  </c:spPr>
</c:chartSpace>
</file>

<file path=ppt/slides/charts/chart26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roundedcorners=true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  <c:spPr>
    <a:ln xmlns:a="http://schemas.openxmlformats.org/drawingml/2006/main" w="25400">
      <a:solidFill>
        <a:srgbClr val="4472C4"/>
      </a:solidFill>
    </a:ln>
  </c:spPr>
</c:chartSpace>
</file>

<file path=ppt/slides/charts/chart2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plotFill=none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  <c:spPr>
        <a:noFill xmlns:a="http://schemas.openxmlformats.org/drawingml/2006/main"/>
      </c:spPr>
    </c:plotArea>
    <c:legend>
      <c:legendPos val="r"/>
      <c:overlay val="0"/>
    </c:legend>
    <c:plotVisOnly val="1"/>
    <c:dispBlanksAs val="gap"/>
  </c:chart>
</c:chartSpace>
</file>

<file path=ppt/slides/charts/chart2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chartareafill=none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  <c:spPr>
    <a:noFill xmlns:a="http://schemas.openxmlformats.org/drawingml/2006/main"/>
  </c:spPr>
</c:chartSpace>
</file>

<file path=ppt/slides/charts/chart29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preset=minimal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4472C4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ED7D31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A5A5A5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FFC000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70AD47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  <c:spPr>
        <a:noFill xmlns:a="http://schemas.openxmlformats.org/drawingml/2006/main"/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808080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firstSliceAngle=90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  <c:firstSliceAng val="90"/>
      </c:pieChart>
    </c:plotArea>
    <c:legend>
      <c:legendPos val="r"/>
      <c:overlay val="0"/>
    </c:legend>
    <c:plotVisOnly val="1"/>
    <c:dispBlanksAs val="gap"/>
  </c:chart>
</c:chartSpace>
</file>

<file path=ppt/slides/charts/chart30.xml><?xml version="1.0" encoding="utf-8"?>
<c:chartSpace xmlns:c="http://schemas.openxmlformats.org/drawingml/2006/chart">
  <c:roundedCorners val="1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600" b="1"/>
            </a:pPr>
            <a:r>
              <a:rPr lang="en-US" sz="1600" b="1">
                <a:solidFill>
                  <a:srgbClr val="FFFFFF"/>
                </a:solidFill>
              </a:rPr>
              <a:t>preset=dark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FF6B6B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51CF66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FCC419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CC5DE8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22B8CF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  <c:spPr>
        <a:solidFill xmlns:a="http://schemas.openxmlformats.org/drawingml/2006/main">
          <a:srgbClr val="2D2D2D"/>
        </a:solidFill>
      </c:spPr>
    </c:plotArea>
    <c:legend>
      <c:legendPos val="b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900">
              <a:solidFill>
                <a:srgbClr val="CCCCCC"/>
              </a:solidFill>
            </a:defRPr>
          </a:pPr>
        </a:p>
      </c:txPr>
    </c:legend>
    <c:plotVisOnly val="1"/>
    <c:dispBlanksAs val="gap"/>
  </c:chart>
  <c:spPr>
    <a:solidFill xmlns:a="http://schemas.openxmlformats.org/drawingml/2006/main">
      <a:srgbClr val="1E1E1E"/>
    </a:solidFill>
    <a:ln xmlns:a="http://schemas.openxmlformats.org/drawingml/2006/main" w="6350">
      <a:solidFill>
        <a:srgbClr val="444444"/>
      </a:solidFill>
    </a:ln>
  </c:spPr>
</c:chartSpace>
</file>

<file path=ppt/slides/charts/chart31.xml><?xml version="1.0" encoding="utf-8"?>
<c:chartSpace xmlns:c="http://schemas.openxmlformats.org/drawingml/2006/chart">
  <c:roundedCorners val="0"/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>
                <a:solidFill>
                  <a:srgbClr val="44546A"/>
                </a:solidFill>
              </a:rPr>
              <a:t>preset=corporate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dPt>
            <c:idx val="0"/>
            <c:invertIfNegative val="0"/>
            <c:spPr>
              <a:solidFill xmlns:a="http://schemas.openxmlformats.org/drawingml/2006/main">
                <a:srgbClr val="2E75B6"/>
              </a:solidFill>
            </c:spPr>
          </c:dPt>
          <c:dPt>
            <c:idx val="1"/>
            <c:invertIfNegative val="0"/>
            <c:spPr>
              <a:solidFill xmlns:a="http://schemas.openxmlformats.org/drawingml/2006/main">
                <a:srgbClr val="44546A"/>
              </a:solidFill>
            </c:spPr>
          </c:dPt>
          <c:dPt>
            <c:idx val="2"/>
            <c:invertIfNegative val="0"/>
            <c:spPr>
              <a:solidFill xmlns:a="http://schemas.openxmlformats.org/drawingml/2006/main">
                <a:srgbClr val="4472C4"/>
              </a:solidFill>
            </c:spPr>
          </c:dPt>
          <c:dPt>
            <c:idx val="3"/>
            <c:invertIfNegative val="0"/>
            <c:spPr>
              <a:solidFill xmlns:a="http://schemas.openxmlformats.org/drawingml/2006/main">
                <a:srgbClr val="A5A5A5"/>
              </a:solidFill>
            </c:spPr>
          </c:dPt>
          <c:dPt>
            <c:idx val="4"/>
            <c:invertIfNegative val="0"/>
            <c:spPr>
              <a:solidFill xmlns:a="http://schemas.openxmlformats.org/drawingml/2006/main">
                <a:srgbClr val="5B9BD5"/>
              </a:solidFill>
            </c:spPr>
          </c:dPt>
          <c:dPt>
            <c:idx val="5"/>
            <c:invertIfNegative val="0"/>
            <c:spPr>
              <a:solidFill xmlns:a="http://schemas.openxmlformats.org/drawingml/2006/main">
                <a:srgbClr val="264478"/>
              </a:solidFill>
            </c:spPr>
          </c:dPt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  <c:spPr>
        <a:noFill xmlns:a="http://schemas.openxmlformats.org/drawingml/2006/main"/>
        <a:ln xmlns:a="http://schemas.openxmlformats.org/drawingml/2006/main" w="3810">
          <a:solidFill>
            <a:srgbClr val="D6DCE4"/>
          </a:solidFill>
        </a:ln>
      </c:spPr>
    </c:plotArea>
    <c:legend>
      <c:legendPos val="r"/>
      <c:overlay val="0"/>
      <c:txPr>
        <a:bodyPr xmlns:a="http://schemas.openxmlformats.org/drawingml/2006/main"/>
        <a:lstStyle xmlns:a="http://schemas.openxmlformats.org/drawingml/2006/main"/>
        <a:p xmlns:a="http://schemas.openxmlformats.org/drawingml/2006/main">
          <a:pPr>
            <a:defRPr sz="1000">
              <a:solidFill>
                <a:srgbClr val="44546A"/>
              </a:solidFill>
            </a:defRPr>
          </a:pPr>
        </a:p>
      </c:txPr>
    </c:legend>
    <c:plotVisOnly val="1"/>
    <c:dispBlanksAs val="gap"/>
  </c:chart>
  <c:spPr>
    <a:noFill xmlns:a="http://schemas.openxmlformats.org/drawingml/2006/main"/>
  </c:spPr>
</c:chartSpace>
</file>

<file path=ppt/slides/charts/chart32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chart-series Set name+color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Renamed Share</c:v>
          </c:tx>
          <c:spPr>
            <a:solidFill xmlns:a="http://schemas.openxmlformats.org/drawingml/2006/main">
              <a:srgbClr val="C00000"/>
            </a:solidFill>
          </c:spPr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4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varyColors=false</a:t>
            </a:r>
          </a:p>
        </c:rich>
      </c:tx>
      <c:overlay val="0"/>
    </c:title>
    <c:plotArea>
      <c:layout/>
      <c:pieChart>
        <c:varyColors val="0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5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explosion=0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6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explosion=10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explosion val="10"/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7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explosion=20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explosion val="20"/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8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1400" b="1"/>
            </a:pPr>
            <a:r>
              <a:rPr lang="en-US" sz="1400" b="1"/>
              <a:t>explosion=30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explosion val="30"/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charts/chart9.xml><?xml version="1.0" encoding="utf-8"?>
<c:chartSpace xmlns:c="http://schemas.openxmlformats.org/drawingml/2006/chart">
  <c:chart>
    <c:title>
      <c:tx>
        <c:rich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2000" b="1"/>
            </a:pPr>
            <a:r>
              <a:rPr lang="en-US" sz="2000" b="1">
                <a:solidFill>
                  <a:srgbClr val="4472C4"/>
                </a:solidFill>
                <a:latin typeface="Georgia"/>
                <a:ea typeface="Georgia"/>
              </a:rPr>
              <a:t>Styled title</a:t>
            </a:r>
          </a:p>
        </c:rich>
      </c:tx>
      <c:overlay val="0"/>
    </c:title>
    <c:plotArea>
      <c:layout/>
      <c:pieChart>
        <c:varyColors val="1"/>
        <c:ser>
          <c:idx val="0"/>
          <c:order val="0"/>
          <c:tx>
            <c:v>Share</c:v>
          </c:tx>
          <c:cat>
            <c:strLit>
              <c:ptCount val="4"/>
              <c:pt idx="0">
                <c:v>North</c:v>
              </c:pt>
              <c:pt idx="1">
                <c:v>South</c:v>
              </c:pt>
              <c:pt idx="2">
                <c:v>East</c:v>
              </c:pt>
              <c:pt idx="3">
                <c:v>West</c:v>
              </c:pt>
            </c:strLit>
          </c:cat>
          <c:val>
            <c:numLit>
              <c:formatCode>General</c:formatCode>
              <c:ptCount val="4"/>
              <c:pt idx="0">
                <c:v>30</c:v>
              </c:pt>
              <c:pt idx="1">
                <c:v>25</c:v>
              </c:pt>
              <c:pt idx="2">
                <c:v>28</c:v>
              </c:pt>
              <c:pt idx="3">
                <c:v>17</c:v>
              </c:pt>
            </c:numLit>
          </c:val>
        </c:ser>
      </c:pieChart>
    </c:plotArea>
    <c:legend>
      <c:legendPos val="r"/>
      <c:overlay val="0"/>
    </c:legend>
    <c:plotVisOnly val="1"/>
    <c:dispBlanksAs val="gap"/>
  </c:chart>
</c:chartSpace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Pie variants — pie / pie3d (varyColors, firstSliceAngle)</a:t>
            </a:r>
          </a:p>
        </p:txBody>
      </p:sp>
      <p:graphicFrame>
        <p:nvGraphicFramePr>
          <p:cNvPr id="100001" name="pi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dc8cef0ad674535"/>
          </a:graphicData>
        </a:graphic>
      </p:graphicFrame>
      <p:graphicFrame>
        <p:nvGraphicFramePr>
          <p:cNvPr id="100002" name="pie3d (view3d=20,20,30)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fe5fa197f714385"/>
          </a:graphicData>
        </a:graphic>
      </p:graphicFrame>
      <p:graphicFrame>
        <p:nvGraphicFramePr>
          <p:cNvPr id="100003" name="firstSliceAngle=9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3d22d27e0fe4424c"/>
          </a:graphicData>
        </a:graphic>
      </p:graphicFrame>
      <p:graphicFrame>
        <p:nvGraphicFramePr>
          <p:cNvPr id="100004" name="varyColors=fals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303c3e908cb4cad"/>
          </a:graphicData>
        </a:graphic>
      </p:graphicFrame>
    </p:spTree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0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Explosion — 0 / 10 / 20 / 30 (% of radius)</a:t>
            </a:r>
          </a:p>
        </p:txBody>
      </p:sp>
      <p:graphicFrame>
        <p:nvGraphicFramePr>
          <p:cNvPr id="100006" name="explosion=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2bb768312694559"/>
          </a:graphicData>
        </a:graphic>
      </p:graphicFrame>
      <p:graphicFrame>
        <p:nvGraphicFramePr>
          <p:cNvPr id="100007" name="explosion=1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237a193dc48470e"/>
          </a:graphicData>
        </a:graphic>
      </p:graphicFrame>
      <p:graphicFrame>
        <p:nvGraphicFramePr>
          <p:cNvPr id="100008" name="explosion=2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5c656c004d74e31"/>
          </a:graphicData>
        </a:graphic>
      </p:graphicFrame>
      <p:graphicFrame>
        <p:nvGraphicFramePr>
          <p:cNvPr id="100009" name="explosion=3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1018efdcd054181"/>
          </a:graphicData>
        </a:graphic>
      </p:graphicFrame>
    </p:spTree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Title &amp; legend</a:t>
            </a:r>
          </a:p>
        </p:txBody>
      </p:sp>
      <p:graphicFrame>
        <p:nvGraphicFramePr>
          <p:cNvPr id="100011" name="Styled titl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1632281025040f0"/>
          </a:graphicData>
        </a:graphic>
      </p:graphicFrame>
      <p:graphicFrame>
        <p:nvGraphicFramePr>
          <p:cNvPr id="100012" name="legend=bottom + legendFont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aa0f76b503a4fd3"/>
          </a:graphicData>
        </a:graphic>
      </p:graphicFrame>
      <p:graphicFrame>
        <p:nvGraphicFramePr>
          <p:cNvPr id="100013" name="legend.overlay=tru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43f4c5ef99e4756"/>
          </a:graphicData>
        </a:graphic>
      </p:graphicFrame>
      <p:graphicFrame>
        <p:nvGraphicFramePr>
          <p:cNvPr id="100014" name="Chart 4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5a6b9dc8a4a4157"/>
          </a:graphicData>
        </a:graphic>
      </p:graphicFrame>
    </p:spTree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1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Data labels — percent / category / value, labelfont, leaderlines</a:t>
            </a:r>
          </a:p>
        </p:txBody>
      </p:sp>
      <p:graphicFrame>
        <p:nvGraphicFramePr>
          <p:cNvPr id="100016" name="dataLabels=percent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92641634d6c4618"/>
          </a:graphicData>
        </a:graphic>
      </p:graphicFrame>
      <p:graphicFrame>
        <p:nvGraphicFramePr>
          <p:cNvPr id="100017" name="percent,category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90f92a00d734517"/>
          </a:graphicData>
        </a:graphic>
      </p:graphicFrame>
      <p:graphicFrame>
        <p:nvGraphicFramePr>
          <p:cNvPr id="100018" name="all flags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32cc5662eb14e4f"/>
          </a:graphicData>
        </a:graphic>
      </p:graphicFrame>
      <p:graphicFrame>
        <p:nvGraphicFramePr>
          <p:cNvPr id="100019" name="dataLabels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256d2145ae48429a"/>
          </a:graphicData>
        </a:graphic>
      </p:graphicFrame>
    </p:spTree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Series styling — colors, gradient, transparency, outline, shadow</a:t>
            </a:r>
          </a:p>
        </p:txBody>
      </p:sp>
      <p:graphicFrame>
        <p:nvGraphicFramePr>
          <p:cNvPr id="100021" name="colors= explicit palette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cbf05d9f1b84a73"/>
          </a:graphicData>
        </a:graphic>
      </p:graphicFrame>
      <p:graphicFrame>
        <p:nvGraphicFramePr>
          <p:cNvPr id="100022" name="gradient + seriesshadow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c007e0302fb4d9e"/>
          </a:graphicData>
        </a:graphic>
      </p:graphicFrame>
      <p:graphicFrame>
        <p:nvGraphicFramePr>
          <p:cNvPr id="100023" name="seriesoutline whi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15e43b65aa44a85"/>
          </a:graphicData>
        </a:graphic>
      </p:graphicFrame>
      <p:graphicFrame>
        <p:nvGraphicFramePr>
          <p:cNvPr id="100024" name="transparency=3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caf2f5d44d84357"/>
          </a:graphicData>
        </a:graphic>
      </p:graphicFrame>
    </p:spTree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2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First slice angle — 0 / 90 / 180 / 270</a:t>
            </a:r>
          </a:p>
        </p:txBody>
      </p:sp>
      <p:graphicFrame>
        <p:nvGraphicFramePr>
          <p:cNvPr id="100026" name="firstSliceAngle=0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a897a2263564bec"/>
          </a:graphicData>
        </a:graphic>
      </p:graphicFrame>
      <p:graphicFrame>
        <p:nvGraphicFramePr>
          <p:cNvPr id="100027" name="firstSliceAngle=90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4361497bb2c4f62"/>
          </a:graphicData>
        </a:graphic>
      </p:graphicFrame>
      <p:graphicFrame>
        <p:nvGraphicFramePr>
          <p:cNvPr id="100028" name="firstSliceAngle=180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011c15af94b4a0e"/>
          </a:graphicData>
        </a:graphic>
      </p:graphicFrame>
      <p:graphicFrame>
        <p:nvGraphicFramePr>
          <p:cNvPr id="100029" name="firstSliceAngle=270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5543ada79e542cb"/>
          </a:graphicData>
        </a:graphic>
      </p:graphicFrame>
    </p:spTree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0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Backgrounds — chartareafill, plotFill, chartborder, roundedcorners</a:t>
            </a:r>
          </a:p>
        </p:txBody>
      </p:sp>
      <p:graphicFrame>
        <p:nvGraphicFramePr>
          <p:cNvPr id="100031" name="chartareafill + chartborder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90c40c7ec8d4901"/>
          </a:graphicData>
        </a:graphic>
      </p:graphicFrame>
      <p:graphicFrame>
        <p:nvGraphicFramePr>
          <p:cNvPr id="100032" name="roundedcorners=true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f5df2947aef4294"/>
          </a:graphicData>
        </a:graphic>
      </p:graphicFrame>
      <p:graphicFrame>
        <p:nvGraphicFramePr>
          <p:cNvPr id="100033" name="plotFill=non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d041aa59f6c4ba8"/>
          </a:graphicData>
        </a:graphic>
      </p:graphicFrame>
      <p:graphicFrame>
        <p:nvGraphicFramePr>
          <p:cNvPr id="100034" name="chartareafill=none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9ff784823c747d5"/>
          </a:graphicData>
        </a:graphic>
      </p:graphicFrame>
    </p:spTree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035" name="TextBox 1"/>
          <p:cNvSpPr txBox="1"/>
          <p:nvPr/>
        </p:nvSpPr>
        <p:spPr>
          <a:xfrm xmlns:a="http://schemas.openxmlformats.org/drawingml/2006/main">
            <a:off x="457200" y="274320"/>
            <a:ext cx="11247120" cy="54864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>
            <a:normAutofit/>
          </a:bodyPr>
          <a:lstStyle xmlns:a="http://schemas.openxmlformats.org/drawingml/2006/main"/>
          <a:p xmlns:a="http://schemas.openxmlformats.org/drawingml/2006/main">
            <a:r>
              <a:rPr lang="en-US" sz="2400" b="1"/>
              <a:t>Presets &amp; per-series Set</a:t>
            </a:r>
          </a:p>
        </p:txBody>
      </p:sp>
      <p:graphicFrame>
        <p:nvGraphicFramePr>
          <p:cNvPr id="100036" name="preset=minimal"/>
          <p:cNvGraphicFramePr/>
          <p:nvPr/>
        </p:nvGraphicFramePr>
        <p:xfrm>
          <a:off xmlns:a="http://schemas.openxmlformats.org/drawingml/2006/main" x="27432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ad3b99c1535445a"/>
          </a:graphicData>
        </a:graphic>
      </p:graphicFrame>
      <p:graphicFrame>
        <p:nvGraphicFramePr>
          <p:cNvPr id="100037" name="preset=dark"/>
          <p:cNvGraphicFramePr/>
          <p:nvPr/>
        </p:nvGraphicFramePr>
        <p:xfrm>
          <a:off xmlns:a="http://schemas.openxmlformats.org/drawingml/2006/main" x="6355080" y="96012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9ce3f6bd66f4e29"/>
          </a:graphicData>
        </a:graphic>
      </p:graphicFrame>
      <p:graphicFrame>
        <p:nvGraphicFramePr>
          <p:cNvPr id="100038" name="preset=corporate"/>
          <p:cNvGraphicFramePr/>
          <p:nvPr/>
        </p:nvGraphicFramePr>
        <p:xfrm>
          <a:off xmlns:a="http://schemas.openxmlformats.org/drawingml/2006/main" x="27432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22bb2d0b131425a"/>
          </a:graphicData>
        </a:graphic>
      </p:graphicFrame>
      <p:graphicFrame>
        <p:nvGraphicFramePr>
          <p:cNvPr id="100039" name="chart-series Set name+color"/>
          <p:cNvGraphicFramePr/>
          <p:nvPr/>
        </p:nvGraphicFramePr>
        <p:xfrm>
          <a:off xmlns:a="http://schemas.openxmlformats.org/drawingml/2006/main" x="6355080" y="3886200"/>
          <a:ext xmlns:a="http://schemas.openxmlformats.org/drawingml/2006/main" cx="5577840" cy="27432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dd7dd3f54dd4036"/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OfficeCLI/1.0.119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OfficeCLI</dc:creator>
  <dcterms:created xsi:type="dcterms:W3CDTF">2026-06-24T22:13:51Z</dcterms:created>
  <cp:lastModifiedBy>OfficeCLI</cp:lastModifiedBy>
  <dcterms:modified xsi:type="dcterms:W3CDTF">2026-06-24T22:13:51Z</dcterms:modified>
</cp:coreProperties>
</file>

<file path=docProps/custom.xml><?xml version="1.0" encoding="utf-8"?>
<op:Properties xmlns:op="http://schemas.openxmlformats.org/officeDocument/2006/custom-properties">
  <op:property fmtid="{D5CDD505-2E9C-101B-9397-08002B2CF9AE}" pid="2" name="OfficeCLI.Version">
    <vt:lpwstr xmlns:vt="http://schemas.openxmlformats.org/officeDocument/2006/docPropsVTypes">1.0.119</vt:lpwstr>
  </op:property>
  <op:property fmtid="{D5CDD505-2E9C-101B-9397-08002B2CF9AE}" pid="3" name="OfficeCLI.LastModified">
    <vt:lpwstr xmlns:vt="http://schemas.openxmlformats.org/officeDocument/2006/docPropsVTypes">2026-06-24T22:13:52Z</vt:lpwstr>
  </op:property>
</op:Properties>
</file>