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53d55957ee254039" /><Relationship Type="http://schemas.openxmlformats.org/package/2006/relationships/metadata/core-properties" Target="/docProps/core.xml" Id="R5259a6114e0342a1" /><Relationship Type="http://schemas.openxmlformats.org/officeDocument/2006/relationships/extended-properties" Target="/docProps/app.xml" Id="R33aabe2c218848a6" /><Relationship Type="http://schemas.openxmlformats.org/officeDocument/2006/relationships/custom-properties" Target="/docProps/custom.xml" Id="Ra2116a2d11754d74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be277eca8d184c2d"/>
    <p:sldId id="257" r:id="R9af57f7dbf4d4181"/>
    <p:sldId id="258" r:id="Raa454fdc052d4411"/>
    <p:sldId id="259" r:id="R762548571b694ac4"/>
    <p:sldId id="260" r:id="Re1b304679e2b4924"/>
    <p:sldId id="261" r:id="Rf76d47c0b66641e5"/>
    <p:sldId id="262" r:id="R898c81cbdbbb41e2"/>
    <p:sldId id="263" r:id="R15fa28fee0194d41"/>
    <p:sldId id="264" r:id="Rda52354ea3c64740"/>
    <p:sldId id="265" r:id="R0ff8679353074179"/>
    <p:sldId id="266" r:id="R6ea69b3cfe0a4578"/>
    <p:sldId id="267" r:id="R749a9de373394f23"/>
    <p:sldId id="268" r:id="R803c8502efa34ba6"/>
    <p:sldId id="269" r:id="R607835a2609748aa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be277eca8d184c2d" /><Relationship Type="http://schemas.openxmlformats.org/officeDocument/2006/relationships/slide" Target="/ppt/slides/slide2.xml" Id="R9af57f7dbf4d4181" /><Relationship Type="http://schemas.openxmlformats.org/officeDocument/2006/relationships/slide" Target="/ppt/slides/slide3.xml" Id="Raa454fdc052d4411" /><Relationship Type="http://schemas.openxmlformats.org/officeDocument/2006/relationships/slide" Target="/ppt/slides/slide4.xml" Id="R762548571b694ac4" /><Relationship Type="http://schemas.openxmlformats.org/officeDocument/2006/relationships/slide" Target="/ppt/slides/slide5.xml" Id="Re1b304679e2b4924" /><Relationship Type="http://schemas.openxmlformats.org/officeDocument/2006/relationships/slide" Target="/ppt/slides/slide6.xml" Id="Rf76d47c0b66641e5" /><Relationship Type="http://schemas.openxmlformats.org/officeDocument/2006/relationships/slide" Target="/ppt/slides/slide7.xml" Id="R898c81cbdbbb41e2" /><Relationship Type="http://schemas.openxmlformats.org/officeDocument/2006/relationships/slide" Target="/ppt/slides/slide8.xml" Id="R15fa28fee0194d41" /><Relationship Type="http://schemas.openxmlformats.org/officeDocument/2006/relationships/slide" Target="/ppt/slides/slide9.xml" Id="Rda52354ea3c64740" /><Relationship Type="http://schemas.openxmlformats.org/officeDocument/2006/relationships/slide" Target="/ppt/slides/slide10.xml" Id="R0ff8679353074179" /><Relationship Type="http://schemas.openxmlformats.org/officeDocument/2006/relationships/slide" Target="/ppt/slides/slide11.xml" Id="R6ea69b3cfe0a4578" /><Relationship Type="http://schemas.openxmlformats.org/officeDocument/2006/relationships/slide" Target="/ppt/slides/slide12.xml" Id="R749a9de373394f23" /><Relationship Type="http://schemas.openxmlformats.org/officeDocument/2006/relationships/slide" Target="/ppt/slides/slide13.xml" Id="R803c8502efa34ba6" /><Relationship Type="http://schemas.openxmlformats.org/officeDocument/2006/relationships/slide" Target="/ppt/slides/slide14.xml" Id="R607835a2609748aa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fac939d307f49e6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684e3ea279b4b4c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2d17d9bdabf240e1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2ced147e981d4a65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d8a2f4d8a3e24363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13974dc324654e8f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80632085c834fcb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9c43d65d37c45a9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28d22785e934a85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dc38eb0afd74004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56841a3114e4aad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8eb2b381a934a07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cb0c39b51fd44b3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90528bfa1704e96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634f7972fcf44d5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15eb55186a64695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63f6d0f27f14eae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b1ebb81e5e14359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a81daa04d214286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a16def1cff147e4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0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F3864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01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Shape Transitions</a:t>
            </a:r>
          </a:p>
        </p:txBody>
      </p:sp>
    </p:spTree>
  </p:cSld>
</p:sld>
</file>

<file path=ppt/slides/slide10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18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030A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19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wheel-1 (1 spokes)</a:t>
            </a:r>
          </a:p>
        </p:txBody>
      </p:sp>
    </p:spTree>
  </p:cSld>
  <p:transition>
    <p:wheel spokes="1"/>
  </p:transition>
</p:sld>
</file>

<file path=ppt/slides/slide1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0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030A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21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wheel-2 (2 spokes)</a:t>
            </a:r>
          </a:p>
        </p:txBody>
      </p:sp>
    </p:spTree>
  </p:cSld>
  <p:transition>
    <p:wheel spokes="2"/>
  </p:transition>
</p:sld>
</file>

<file path=ppt/slides/slide1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2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030A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23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wheel-3 (3 spokes)</a:t>
            </a:r>
          </a:p>
        </p:txBody>
      </p:sp>
    </p:spTree>
  </p:cSld>
  <p:transition>
    <p:wheel spokes="3"/>
  </p:transition>
</p:sld>
</file>

<file path=ppt/slides/slide1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4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030A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25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wheel-4 (4 spokes)</a:t>
            </a:r>
          </a:p>
        </p:txBody>
      </p:sp>
    </p:spTree>
  </p:cSld>
  <p:transition>
    <p:wheel spokes="4"/>
  </p:transition>
</p:sld>
</file>

<file path=ppt/slides/slide1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6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030A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27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wheel-8 (8 spokes)</a:t>
            </a:r>
          </a:p>
        </p:txBody>
      </p:sp>
    </p:spTree>
  </p:cSld>
  <p:transition>
    <p:wheel spokes="8"/>
  </p:transition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2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0000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03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circle</a:t>
            </a:r>
          </a:p>
        </p:txBody>
      </p:sp>
    </p:spTree>
  </p:cSld>
  <p:transition>
    <p:circle/>
  </p:transition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4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0000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05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diamond</a:t>
            </a:r>
          </a:p>
        </p:txBody>
      </p:sp>
    </p:spTree>
  </p:cSld>
  <p:transition>
    <p:diamond/>
  </p:transition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6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0000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07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plus</a:t>
            </a:r>
          </a:p>
        </p:txBody>
      </p:sp>
    </p:spTree>
  </p:cSld>
  <p:transition>
    <p:plus/>
  </p:transition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8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0000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09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wedge</a:t>
            </a:r>
          </a:p>
        </p:txBody>
      </p:sp>
    </p:spTree>
  </p:cSld>
  <p:transition>
    <p:wedge/>
  </p:transition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10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75B6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11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zoom-in</a:t>
            </a:r>
          </a:p>
        </p:txBody>
      </p:sp>
    </p:spTree>
  </p:cSld>
  <p:transition>
    <p:zoom dir="in"/>
  </p:transition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12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75B6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13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zoom-out</a:t>
            </a:r>
          </a:p>
        </p:txBody>
      </p:sp>
    </p:spTree>
  </p:cSld>
  <p:transition>
    <p:zoom dir="out"/>
  </p:transition>
</p:sld>
</file>

<file path=ppt/slides/slide8.xml><?xml version="1.0" encoding="utf-8"?>
<p:sld xmlns:p15="http://schemas.microsoft.com/office/powerpoint/2012/main" xmlns:mc="http://schemas.openxmlformats.org/markup-compatibility/2006" xmlns:p14="http://schemas.microsoft.com/office/powerpoint/2010/main" xmlns:p="http://schemas.openxmlformats.org/presentationml/2006/main" mc:Ignorable="p15">
  <p:cSld>
    <p:spTree>
      <p:nvGrpSpPr>
        <p:cNvPr id="1" name=""/>
        <p:cNvGrpSpPr/>
        <p:nvPr/>
      </p:nvGrpSpPr>
      <p:grpSpPr/>
      <p:sp>
        <p:nvSpPr>
          <p:cNvPr id="100014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75B6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15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box-in</a:t>
            </a:r>
          </a:p>
        </p:txBody>
      </p:sp>
    </p:spTree>
  </p:cSld>
  <mc:AlternateContent>
    <mc:Choice Requires="p15">
      <p:transition xmlns:p15="http://schemas.microsoft.com/office/powerpoint/2012/main">
        <p15:prstTrans prst="box"/>
      </p:transition>
    </mc:Choice>
    <mc:Fallback>
      <p:transition>
        <p:fade/>
      </p:transition>
    </mc:Fallback>
  </mc:AlternateContent>
</p:sld>
</file>

<file path=ppt/slides/slide9.xml><?xml version="1.0" encoding="utf-8"?>
<p:sld xmlns:p15="http://schemas.microsoft.com/office/powerpoint/2012/main" xmlns:mc="http://schemas.openxmlformats.org/markup-compatibility/2006" xmlns:p14="http://schemas.microsoft.com/office/powerpoint/2010/main" xmlns:p="http://schemas.openxmlformats.org/presentationml/2006/main" mc:Ignorable="p15">
  <p:cSld>
    <p:spTree>
      <p:nvGrpSpPr>
        <p:cNvPr id="1" name=""/>
        <p:cNvGrpSpPr/>
        <p:nvPr/>
      </p:nvGrpSpPr>
      <p:grpSpPr/>
      <p:sp>
        <p:nvSpPr>
          <p:cNvPr id="100016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75B6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100017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box-out</a:t>
            </a:r>
          </a:p>
        </p:txBody>
      </p:sp>
    </p:spTree>
  </p:cSld>
  <mc:AlternateContent>
    <mc:Choice Requires="p15">
      <p:transition xmlns:p15="http://schemas.microsoft.com/office/powerpoint/2012/main">
        <p15:prstTrans prst="box" invX="1"/>
      </p:transition>
    </mc:Choice>
    <mc:Fallback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OfficeCLI/1.0.119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2026-06-24T17:08:12Z</dcterms:created>
  <cp:lastModifiedBy>OfficeCLI</cp:lastModifiedBy>
  <dcterms:modified xsi:type="dcterms:W3CDTF">2026-06-24T17:08:12Z</dcterms:modified>
</cp:coreProperties>
</file>

<file path=docProps/custom.xml><?xml version="1.0" encoding="utf-8"?>
<op:Properties xmlns:op="http://schemas.openxmlformats.org/officeDocument/2006/custom-properties">
  <op:property fmtid="{D5CDD505-2E9C-101B-9397-08002B2CF9AE}" pid="2" name="OfficeCLI.Version">
    <vt:lpwstr xmlns:vt="http://schemas.openxmlformats.org/officeDocument/2006/docPropsVTypes">1.0.119</vt:lpwstr>
  </op:property>
  <op:property fmtid="{D5CDD505-2E9C-101B-9397-08002B2CF9AE}" pid="3" name="OfficeCLI.LastModified">
    <vt:lpwstr xmlns:vt="http://schemas.openxmlformats.org/officeDocument/2006/docPropsVTypes">2026-06-24T17:08:14Z</vt:lpwstr>
  </op:property>
</op:Properties>
</file>