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97ac0d7a50574982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3d8bd6780e6845be"/>
    <p:sldId id="257" r:id="Rf975ebb72eec4f53"/>
    <p:sldId id="258" r:id="Rc4fa90855ac441a7"/>
    <p:sldId id="259" r:id="Re1f31f882f8641e0"/>
    <p:sldId id="260" r:id="R67448421786c4fc4"/>
    <p:sldId id="261" r:id="R3dbb93d3927f4aad"/>
    <p:sldId id="262" r:id="R355d829c50824f84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3d8bd6780e6845be" /><Relationship Type="http://schemas.openxmlformats.org/officeDocument/2006/relationships/slide" Target="/ppt/slides/slide2.xml" Id="Rf975ebb72eec4f53" /><Relationship Type="http://schemas.openxmlformats.org/officeDocument/2006/relationships/slide" Target="/ppt/slides/slide3.xml" Id="Rc4fa90855ac441a7" /><Relationship Type="http://schemas.openxmlformats.org/officeDocument/2006/relationships/slide" Target="/ppt/slides/slide4.xml" Id="Re1f31f882f8641e0" /><Relationship Type="http://schemas.openxmlformats.org/officeDocument/2006/relationships/slide" Target="/ppt/slides/slide5.xml" Id="R67448421786c4fc4" /><Relationship Type="http://schemas.openxmlformats.org/officeDocument/2006/relationships/slide" Target="/ppt/slides/slide6.xml" Id="R3dbb93d3927f4aad" /><Relationship Type="http://schemas.openxmlformats.org/officeDocument/2006/relationships/slide" Target="/ppt/slides/slide7.xml" Id="R355d829c50824f84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a6877dccc0f488d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0a785ffbb394483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aef39b028eb4633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ac771ed6c7e46df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50bf477bc7a74c4b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c10c3babcdf411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45e98fa29bf4f1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e9a220188ff49d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a9d5a21b69c45f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a855a461421463a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b8b62e58d37404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7c2fa0077ae4021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0A0E27"/>
        </a:solidFill>
      </p:bgPr>
    </p:bg>
    <p:spTree>
      <p:nvGrpSpPr>
        <p:cNvPr id="1" name=""/>
        <p:cNvGrpSpPr/>
        <p:nvPr/>
      </p:nvGrpSpPr>
      <p:grpSpPr/>
      <p:sp>
        <p:nvSpPr>
          <p:cNvPr id="2" name="!!planet-main"/>
          <p:cNvSpPr/>
          <p:nvPr/>
        </p:nvSpPr>
        <p:spPr>
          <a:xfrm xmlns:a="http://schemas.openxmlformats.org/drawingml/2006/main">
            <a:off x="8640000" y="2880000"/>
            <a:ext cx="4320000" cy="432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E3A5F">
              <a:alpha val="3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glow-accent"/>
          <p:cNvSpPr/>
          <p:nvPr/>
        </p:nvSpPr>
        <p:spPr>
          <a:xfrm xmlns:a="http://schemas.openxmlformats.org/drawingml/2006/main">
            <a:off x="7560000" y="1800000"/>
            <a:ext cx="6480000" cy="648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A5FFF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star-1"/>
          <p:cNvSpPr/>
          <p:nvPr/>
        </p:nvSpPr>
        <p:spPr>
          <a:xfrm xmlns:a="http://schemas.openxmlformats.org/drawingml/2006/main">
            <a:off x="1800000" y="1080000"/>
            <a:ext cx="288000" cy="288000"/>
          </a:xfrm>
          <a:prstGeom xmlns:a="http://schemas.openxmlformats.org/drawingml/2006/main" prst="star5">
            <a:avLst/>
          </a:prstGeom>
          <a:solidFill xmlns:a="http://schemas.openxmlformats.org/drawingml/2006/main">
            <a:srgbClr val="FFD700">
              <a:alpha val="6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star-2"/>
          <p:cNvSpPr/>
          <p:nvPr/>
        </p:nvSpPr>
        <p:spPr>
          <a:xfrm xmlns:a="http://schemas.openxmlformats.org/drawingml/2006/main">
            <a:off x="2880000" y="2520000"/>
            <a:ext cx="216000" cy="216000"/>
          </a:xfrm>
          <a:prstGeom xmlns:a="http://schemas.openxmlformats.org/drawingml/2006/main" prst="star5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star-3"/>
          <p:cNvSpPr/>
          <p:nvPr/>
        </p:nvSpPr>
        <p:spPr>
          <a:xfrm xmlns:a="http://schemas.openxmlformats.org/drawingml/2006/main">
            <a:off x="10080000" y="1440000"/>
            <a:ext cx="252000" cy="252000"/>
          </a:xfrm>
          <a:prstGeom xmlns:a="http://schemas.openxmlformats.org/drawingml/2006/main" prst="star5">
            <a:avLst/>
          </a:prstGeom>
          <a:solidFill xmlns:a="http://schemas.openxmlformats.org/drawingml/2006/main">
            <a:srgbClr val="FFD700">
              <a:alpha val="7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line-orbit"/>
          <p:cNvSpPr/>
          <p:nvPr/>
        </p:nvSpPr>
        <p:spPr>
          <a:xfrm xmlns:a="http://schemas.openxmlformats.org/drawingml/2006/main">
            <a:off x="6480000" y="1440000"/>
            <a:ext cx="7200000" cy="7200000"/>
          </a:xfrm>
          <a:prstGeom xmlns:a="http://schemas.openxmlformats.org/drawingml/2006/main" prst="ellipse">
            <a:avLst/>
          </a:prstGeom>
          <a:noFill xmlns:a="http://schemas.openxmlformats.org/drawingml/2006/main"/>
          <a:ln xmlns:a="http://schemas.openxmlformats.org/drawingml/2006/main" w="54000">
            <a:solidFill>
              <a:srgbClr val="4A90E2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dot-small"/>
          <p:cNvSpPr/>
          <p:nvPr/>
        </p:nvSpPr>
        <p:spPr>
          <a:xfrm xmlns:a="http://schemas.openxmlformats.org/drawingml/2006/main">
            <a:off x="1080000" y="5400000"/>
            <a:ext cx="144000" cy="144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D9FF">
              <a:alpha val="8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hero-title"/>
          <p:cNvSpPr/>
          <p:nvPr/>
        </p:nvSpPr>
        <p:spPr>
          <a:xfrm xmlns:a="http://schemas.openxmlformats.org/drawingml/2006/main">
            <a:off x="1440000" y="2160000"/>
            <a:ext cx="93600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6800" b="1">
                <a:solidFill>
                  <a:srgbClr val="FFFFFF"/>
                </a:solidFill>
                <a:latin typeface="苹方-简"/>
                <a:ea typeface="苹方-简"/>
              </a:rPr>
              <a:t>太空探索历程</a:t>
            </a:r>
          </a:p>
        </p:txBody>
      </p:sp>
      <p:sp>
        <p:nvSpPr>
          <p:cNvPr id="10" name="!!hero-subtitle"/>
          <p:cNvSpPr/>
          <p:nvPr/>
        </p:nvSpPr>
        <p:spPr>
          <a:xfrm xmlns:a="http://schemas.openxmlformats.org/drawingml/2006/main">
            <a:off x="1440000" y="3780000"/>
            <a:ext cx="9360000" cy="72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>
                <a:solidFill>
                  <a:srgbClr val="B8C5D6"/>
                </a:solidFill>
                <a:latin typeface="苹方-简"/>
                <a:ea typeface="苹方-简"/>
              </a:rPr>
              <a:t>从地球到星辰大海的伟大征程</a:t>
            </a:r>
          </a:p>
        </p:txBody>
      </p:sp>
      <p:sp>
        <p:nvSpPr>
          <p:cNvPr id="11" name="!!statement-text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2" name="!!statement-subtitle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3" name="!!pillar-title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4" name="!!pillar-1-num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5" name="!!pillar-1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6" name="!!pillar-1-desc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7" name="!!pillar-2-num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8" name="!!pillar-2-title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9" name="!!pillar-2-desc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0" name="!!pillar-3-num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1" name="!!pillar-3-title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2" name="!!pillar-3-desc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3" name="!!showcase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4" name="!!showcase-quote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5" name="!!showcase-data1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6" name="!!showcase-data2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7" name="!!evidence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8" name="!!evidence-main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9" name="!!evidence-point1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0" name="!!evidence-point2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1" name="!!evidence-point3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2" name="!!cta-title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3" name="!!cta-text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A0E27"/>
        </a:solidFill>
      </p:bgPr>
    </p:bg>
    <p:spTree>
      <p:nvGrpSpPr>
        <p:cNvPr id="1" name=""/>
        <p:cNvGrpSpPr/>
        <p:nvPr/>
      </p:nvGrpSpPr>
      <p:grpSpPr/>
      <p:sp>
        <p:nvSpPr>
          <p:cNvPr id="2" name="!!planet-main"/>
          <p:cNvSpPr/>
          <p:nvPr/>
        </p:nvSpPr>
        <p:spPr>
          <a:xfrm xmlns:a="http://schemas.openxmlformats.org/drawingml/2006/main">
            <a:off x="720000" y="720000"/>
            <a:ext cx="2880000" cy="288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E3A5F">
              <a:alpha val="3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glow-accent"/>
          <p:cNvSpPr/>
          <p:nvPr/>
        </p:nvSpPr>
        <p:spPr>
          <a:xfrm xmlns:a="http://schemas.openxmlformats.org/drawingml/2006/main">
            <a:off x="0" y="0"/>
            <a:ext cx="5400000" cy="540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A5FFF">
              <a:alpha val="1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star-1"/>
          <p:cNvSpPr/>
          <p:nvPr/>
        </p:nvSpPr>
        <p:spPr>
          <a:xfrm xmlns:a="http://schemas.openxmlformats.org/drawingml/2006/main">
            <a:off x="9360000" y="1800000"/>
            <a:ext cx="288000" cy="288000"/>
          </a:xfrm>
          <a:prstGeom xmlns:a="http://schemas.openxmlformats.org/drawingml/2006/main" prst="star5">
            <a:avLst/>
          </a:prstGeom>
          <a:solidFill xmlns:a="http://schemas.openxmlformats.org/drawingml/2006/main">
            <a:srgbClr val="FFD700">
              <a:alpha val="6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star-2"/>
          <p:cNvSpPr/>
          <p:nvPr/>
        </p:nvSpPr>
        <p:spPr>
          <a:xfrm xmlns:a="http://schemas.openxmlformats.org/drawingml/2006/main">
            <a:off x="10440000" y="5040000"/>
            <a:ext cx="216000" cy="216000"/>
          </a:xfrm>
          <a:prstGeom xmlns:a="http://schemas.openxmlformats.org/drawingml/2006/main" prst="star5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star-3"/>
          <p:cNvSpPr/>
          <p:nvPr/>
        </p:nvSpPr>
        <p:spPr>
          <a:xfrm xmlns:a="http://schemas.openxmlformats.org/drawingml/2006/main">
            <a:off x="3600000" y="720000"/>
            <a:ext cx="252000" cy="252000"/>
          </a:xfrm>
          <a:prstGeom xmlns:a="http://schemas.openxmlformats.org/drawingml/2006/main" prst="star5">
            <a:avLst/>
          </a:prstGeom>
          <a:solidFill xmlns:a="http://schemas.openxmlformats.org/drawingml/2006/main">
            <a:srgbClr val="FFD700">
              <a:alpha val="7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line-orbit"/>
          <p:cNvSpPr/>
          <p:nvPr/>
        </p:nvSpPr>
        <p:spPr>
          <a:xfrm xmlns:a="http://schemas.openxmlformats.org/drawingml/2006/main">
            <a:off x="12960000" y="0"/>
            <a:ext cx="7200000" cy="7200000"/>
          </a:xfrm>
          <a:prstGeom xmlns:a="http://schemas.openxmlformats.org/drawingml/2006/main" prst="ellipse">
            <a:avLst/>
          </a:prstGeom>
          <a:noFill xmlns:a="http://schemas.openxmlformats.org/drawingml/2006/main"/>
          <a:ln xmlns:a="http://schemas.openxmlformats.org/drawingml/2006/main" w="54000">
            <a:solidFill>
              <a:srgbClr val="4A90E2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dot-small"/>
          <p:cNvSpPr/>
          <p:nvPr/>
        </p:nvSpPr>
        <p:spPr>
          <a:xfrm xmlns:a="http://schemas.openxmlformats.org/drawingml/2006/main">
            <a:off x="10080000" y="6120000"/>
            <a:ext cx="144000" cy="144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D9FF">
              <a:alpha val="8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hero-title"/>
          <p:cNvSpPr/>
          <p:nvPr/>
        </p:nvSpPr>
        <p:spPr>
          <a:xfrm xmlns:a="http://schemas.openxmlformats.org/drawingml/2006/main">
            <a:off x="12960000" y="0"/>
            <a:ext cx="93600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6800" b="1">
                <a:solidFill>
                  <a:srgbClr val="FFFFFF"/>
                </a:solidFill>
                <a:latin typeface="苹方-简"/>
                <a:ea typeface="苹方-简"/>
              </a:rPr>
              <a:t>太空探索历程</a:t>
            </a:r>
          </a:p>
        </p:txBody>
      </p:sp>
      <p:sp>
        <p:nvSpPr>
          <p:cNvPr id="10" name="!!hero-subtitle"/>
          <p:cNvSpPr/>
          <p:nvPr/>
        </p:nvSpPr>
        <p:spPr>
          <a:xfrm xmlns:a="http://schemas.openxmlformats.org/drawingml/2006/main">
            <a:off x="12960000" y="1800000"/>
            <a:ext cx="9360000" cy="72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>
                <a:solidFill>
                  <a:srgbClr val="B8C5D6"/>
                </a:solidFill>
                <a:latin typeface="苹方-简"/>
                <a:ea typeface="苹方-简"/>
              </a:rPr>
              <a:t>从地球到星辰大海的伟大征程</a:t>
            </a:r>
          </a:p>
        </p:txBody>
      </p:sp>
      <p:sp>
        <p:nvSpPr>
          <p:cNvPr id="11" name="!!statement-text"/>
          <p:cNvSpPr/>
          <p:nvPr/>
        </p:nvSpPr>
        <p:spPr>
          <a:xfrm xmlns:a="http://schemas.openxmlformats.org/drawingml/2006/main">
            <a:off x="1080000" y="1440000"/>
            <a:ext cx="10080000" cy="108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200" b="1">
                <a:solidFill>
                  <a:srgbClr val="FFFFFF"/>
                </a:solidFill>
                <a:latin typeface="苹方-简"/>
                <a:ea typeface="苹方-简"/>
              </a:rPr>
              <a:t>仰望星空，是人类与生俱来的本能</a:t>
            </a:r>
          </a:p>
        </p:txBody>
      </p:sp>
      <p:sp>
        <p:nvSpPr>
          <p:cNvPr id="12" name="!!statement-subtitle"/>
          <p:cNvSpPr/>
          <p:nvPr/>
        </p:nvSpPr>
        <p:spPr>
          <a:xfrm xmlns:a="http://schemas.openxmlformats.org/drawingml/2006/main">
            <a:off x="1440000" y="3060000"/>
            <a:ext cx="9360000" cy="21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>
                <a:solidFill>
                  <a:srgbClr val="D0D8E5"/>
                </a:solidFill>
                <a:latin typeface="苹方-简"/>
                <a:ea typeface="苹方-简"/>
              </a:rPr>
              <a:t>从古代天文学家绘制星图，到伽利略用望远镜观测木星卫星，再到现代火箭技术的诞生，人类从未停止探索宇宙的脚步。20世纪中叶，太空时代的大门终于被推开。</a:t>
            </a:r>
          </a:p>
        </p:txBody>
      </p:sp>
      <p:sp>
        <p:nvSpPr>
          <p:cNvPr id="13" name="!!pillar-title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4" name="!!pillar-1-num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5" name="!!pillar-1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6" name="!!pillar-1-desc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7" name="!!pillar-2-num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8" name="!!pillar-2-title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9" name="!!pillar-2-desc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0" name="!!pillar-3-num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1" name="!!pillar-3-title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2" name="!!pillar-3-desc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3" name="!!showcase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4" name="!!showcase-quote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5" name="!!showcase-data1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6" name="!!showcase-data2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7" name="!!evidence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8" name="!!evidence-main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9" name="!!evidence-point1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0" name="!!evidence-point2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1" name="!!evidence-point3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2" name="!!cta-title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3" name="!!cta-text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A0E27"/>
        </a:solidFill>
      </p:bgPr>
    </p:bg>
    <p:spTree>
      <p:nvGrpSpPr>
        <p:cNvPr id="1" name=""/>
        <p:cNvGrpSpPr/>
        <p:nvPr/>
      </p:nvGrpSpPr>
      <p:grpSpPr/>
      <p:sp>
        <p:nvSpPr>
          <p:cNvPr id="2" name="!!planet-main"/>
          <p:cNvSpPr/>
          <p:nvPr/>
        </p:nvSpPr>
        <p:spPr>
          <a:xfrm xmlns:a="http://schemas.openxmlformats.org/drawingml/2006/main">
            <a:off x="900000" y="1800000"/>
            <a:ext cx="2880000" cy="3960000"/>
          </a:xfrm>
          <a:prstGeom xmlns:a="http://schemas.openxmlformats.org/drawingml/2006/main" prst="roundRect">
            <a:avLst/>
          </a:prstGeom>
          <a:solidFill>
            <a:srgbClr val="2A4A6F">
              <a:alpha val="12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glow-accent"/>
          <p:cNvSpPr/>
          <p:nvPr/>
        </p:nvSpPr>
        <p:spPr>
          <a:xfrm xmlns:a="http://schemas.openxmlformats.org/drawingml/2006/main">
            <a:off x="4680000" y="1800000"/>
            <a:ext cx="2880000" cy="3960000"/>
          </a:xfrm>
          <a:prstGeom xmlns:a="http://schemas.openxmlformats.org/drawingml/2006/main" prst="roundRect">
            <a:avLst/>
          </a:prstGeom>
          <a:solidFill>
            <a:srgbClr val="2A4A6F">
              <a:alpha val="12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star-1"/>
          <p:cNvSpPr/>
          <p:nvPr/>
        </p:nvSpPr>
        <p:spPr>
          <a:xfrm xmlns:a="http://schemas.openxmlformats.org/drawingml/2006/main">
            <a:off x="8640000" y="4320000"/>
            <a:ext cx="216000" cy="216000"/>
          </a:xfrm>
          <a:prstGeom xmlns:a="http://schemas.openxmlformats.org/drawingml/2006/main" prst="star5">
            <a:avLst/>
          </a:prstGeom>
          <a:solidFill xmlns:a="http://schemas.openxmlformats.org/drawingml/2006/main">
            <a:srgbClr val="FFD700">
              <a:alpha val="6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star-2"/>
          <p:cNvSpPr/>
          <p:nvPr/>
        </p:nvSpPr>
        <p:spPr>
          <a:xfrm xmlns:a="http://schemas.openxmlformats.org/drawingml/2006/main">
            <a:off x="6480000" y="1080000"/>
            <a:ext cx="180000" cy="180000"/>
          </a:xfrm>
          <a:prstGeom xmlns:a="http://schemas.openxmlformats.org/drawingml/2006/main" prst="star5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star-3"/>
          <p:cNvSpPr/>
          <p:nvPr/>
        </p:nvSpPr>
        <p:spPr>
          <a:xfrm xmlns:a="http://schemas.openxmlformats.org/drawingml/2006/main">
            <a:off x="10800000" y="2880000"/>
            <a:ext cx="252000" cy="252000"/>
          </a:xfrm>
          <a:prstGeom xmlns:a="http://schemas.openxmlformats.org/drawingml/2006/main" prst="star5">
            <a:avLst/>
          </a:prstGeom>
          <a:solidFill xmlns:a="http://schemas.openxmlformats.org/drawingml/2006/main">
            <a:srgbClr val="FFD700">
              <a:alpha val="7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line-orbit"/>
          <p:cNvSpPr/>
          <p:nvPr/>
        </p:nvSpPr>
        <p:spPr>
          <a:xfrm xmlns:a="http://schemas.openxmlformats.org/drawingml/2006/main">
            <a:off x="12960000" y="1800000"/>
            <a:ext cx="7200000" cy="7200000"/>
          </a:xfrm>
          <a:prstGeom xmlns:a="http://schemas.openxmlformats.org/drawingml/2006/main" prst="ellipse">
            <a:avLst/>
          </a:prstGeom>
          <a:noFill xmlns:a="http://schemas.openxmlformats.org/drawingml/2006/main"/>
          <a:ln xmlns:a="http://schemas.openxmlformats.org/drawingml/2006/main" w="54000">
            <a:solidFill>
              <a:srgbClr val="4A90E2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dot-small"/>
          <p:cNvSpPr/>
          <p:nvPr/>
        </p:nvSpPr>
        <p:spPr>
          <a:xfrm xmlns:a="http://schemas.openxmlformats.org/drawingml/2006/main">
            <a:off x="8460000" y="1800000"/>
            <a:ext cx="2880000" cy="3960000"/>
          </a:xfrm>
          <a:prstGeom xmlns:a="http://schemas.openxmlformats.org/drawingml/2006/main" prst="roundRect">
            <a:avLst/>
          </a:prstGeom>
          <a:solidFill>
            <a:srgbClr val="2A4A6F">
              <a:alpha val="12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hero-title"/>
          <p:cNvSpPr/>
          <p:nvPr/>
        </p:nvSpPr>
        <p:spPr>
          <a:xfrm xmlns:a="http://schemas.openxmlformats.org/drawingml/2006/main">
            <a:off x="12960000" y="0"/>
            <a:ext cx="93600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6800" b="1">
                <a:solidFill>
                  <a:srgbClr val="FFFFFF"/>
                </a:solidFill>
                <a:latin typeface="苹方-简"/>
                <a:ea typeface="苹方-简"/>
              </a:rPr>
              <a:t>太空探索历程</a:t>
            </a:r>
          </a:p>
        </p:txBody>
      </p:sp>
      <p:sp>
        <p:nvSpPr>
          <p:cNvPr id="10" name="!!hero-subtitle"/>
          <p:cNvSpPr/>
          <p:nvPr/>
        </p:nvSpPr>
        <p:spPr>
          <a:xfrm xmlns:a="http://schemas.openxmlformats.org/drawingml/2006/main">
            <a:off x="12960000" y="1800000"/>
            <a:ext cx="9360000" cy="72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>
                <a:solidFill>
                  <a:srgbClr val="B8C5D6"/>
                </a:solidFill>
                <a:latin typeface="苹方-简"/>
                <a:ea typeface="苹方-简"/>
              </a:rPr>
              <a:t>从地球到星辰大海的伟大征程</a:t>
            </a:r>
          </a:p>
        </p:txBody>
      </p:sp>
      <p:sp>
        <p:nvSpPr>
          <p:cNvPr id="11" name="!!statement-text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2" name="!!statement-subtitle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3" name="!!pillar-title"/>
          <p:cNvSpPr/>
          <p:nvPr/>
        </p:nvSpPr>
        <p:spPr>
          <a:xfrm xmlns:a="http://schemas.openxmlformats.org/drawingml/2006/main">
            <a:off x="900000" y="720000"/>
            <a:ext cx="10080000" cy="72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3200" b="1">
                <a:solidFill>
                  <a:srgbClr val="FFFFFF"/>
                </a:solidFill>
                <a:latin typeface="苹方-简"/>
                <a:ea typeface="苹方-简"/>
              </a:rPr>
              <a:t>突破大气层：太空时代的黎明</a:t>
            </a:r>
          </a:p>
        </p:txBody>
      </p:sp>
      <p:sp>
        <p:nvSpPr>
          <p:cNvPr id="14" name="!!pillar-1-num"/>
          <p:cNvSpPr/>
          <p:nvPr/>
        </p:nvSpPr>
        <p:spPr>
          <a:xfrm xmlns:a="http://schemas.openxmlformats.org/drawingml/2006/main">
            <a:off x="900000" y="1980000"/>
            <a:ext cx="2880000" cy="108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/>
            <a:r>
              <a:rPr lang="en-US" sz="5600" b="1">
                <a:solidFill>
                  <a:srgbClr val="FFD700"/>
                </a:solidFill>
                <a:latin typeface="苹方-简"/>
                <a:ea typeface="苹方-简"/>
              </a:rPr>
              <a:t>1957</a:t>
            </a:r>
          </a:p>
        </p:txBody>
      </p:sp>
      <p:sp>
        <p:nvSpPr>
          <p:cNvPr id="15" name="!!pillar-1-title"/>
          <p:cNvSpPr/>
          <p:nvPr/>
        </p:nvSpPr>
        <p:spPr>
          <a:xfrm xmlns:a="http://schemas.openxmlformats.org/drawingml/2006/main">
            <a:off x="900000" y="3240000"/>
            <a:ext cx="2880000" cy="72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/>
            <a:r>
              <a:rPr lang="en-US" sz="2800" b="1">
                <a:solidFill>
                  <a:srgbClr val="FFFFFF"/>
                </a:solidFill>
                <a:latin typeface="苹方-简"/>
                <a:ea typeface="苹方-简"/>
              </a:rPr>
              <a:t>人造卫星</a:t>
            </a:r>
          </a:p>
        </p:txBody>
      </p:sp>
      <p:sp>
        <p:nvSpPr>
          <p:cNvPr id="16" name="!!pillar-1-desc"/>
          <p:cNvSpPr/>
          <p:nvPr/>
        </p:nvSpPr>
        <p:spPr>
          <a:xfrm xmlns:a="http://schemas.openxmlformats.org/drawingml/2006/main">
            <a:off x="1080000" y="4140000"/>
            <a:ext cx="25200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苏联发射斯普特尼克1号，人类第一颗人造卫星进入轨道，标志着太空时代开启</a:t>
            </a:r>
          </a:p>
        </p:txBody>
      </p:sp>
      <p:sp>
        <p:nvSpPr>
          <p:cNvPr id="17" name="!!pillar-2-num"/>
          <p:cNvSpPr/>
          <p:nvPr/>
        </p:nvSpPr>
        <p:spPr>
          <a:xfrm xmlns:a="http://schemas.openxmlformats.org/drawingml/2006/main">
            <a:off x="4680000" y="1980000"/>
            <a:ext cx="2880000" cy="108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/>
            <a:r>
              <a:rPr lang="en-US" sz="5600" b="1">
                <a:solidFill>
                  <a:srgbClr val="FFD700"/>
                </a:solidFill>
                <a:latin typeface="苹方-简"/>
                <a:ea typeface="苹方-简"/>
              </a:rPr>
              <a:t>1961</a:t>
            </a:r>
          </a:p>
        </p:txBody>
      </p:sp>
      <p:sp>
        <p:nvSpPr>
          <p:cNvPr id="18" name="!!pillar-2-title"/>
          <p:cNvSpPr/>
          <p:nvPr/>
        </p:nvSpPr>
        <p:spPr>
          <a:xfrm xmlns:a="http://schemas.openxmlformats.org/drawingml/2006/main">
            <a:off x="4680000" y="3240000"/>
            <a:ext cx="2880000" cy="72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/>
            <a:r>
              <a:rPr lang="en-US" sz="2800" b="1">
                <a:solidFill>
                  <a:srgbClr val="FFFFFF"/>
                </a:solidFill>
                <a:latin typeface="苹方-简"/>
                <a:ea typeface="苹方-简"/>
              </a:rPr>
              <a:t>载人飞行</a:t>
            </a:r>
          </a:p>
        </p:txBody>
      </p:sp>
      <p:sp>
        <p:nvSpPr>
          <p:cNvPr id="19" name="!!pillar-2-desc"/>
          <p:cNvSpPr/>
          <p:nvPr/>
        </p:nvSpPr>
        <p:spPr>
          <a:xfrm xmlns:a="http://schemas.openxmlformats.org/drawingml/2006/main">
            <a:off x="4860000" y="4140000"/>
            <a:ext cx="25200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尤里·加加林乘坐东方1号完成108分钟环绕地球飞行，成为第一个进入太空的人类</a:t>
            </a:r>
          </a:p>
        </p:txBody>
      </p:sp>
      <p:sp>
        <p:nvSpPr>
          <p:cNvPr id="20" name="!!pillar-3-num"/>
          <p:cNvSpPr/>
          <p:nvPr/>
        </p:nvSpPr>
        <p:spPr>
          <a:xfrm xmlns:a="http://schemas.openxmlformats.org/drawingml/2006/main">
            <a:off x="8460000" y="1980000"/>
            <a:ext cx="2880000" cy="108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/>
            <a:r>
              <a:rPr lang="en-US" sz="5600" b="1">
                <a:solidFill>
                  <a:srgbClr val="FFD700"/>
                </a:solidFill>
                <a:latin typeface="苹方-简"/>
                <a:ea typeface="苹方-简"/>
              </a:rPr>
              <a:t>1965</a:t>
            </a:r>
          </a:p>
        </p:txBody>
      </p:sp>
      <p:sp>
        <p:nvSpPr>
          <p:cNvPr id="21" name="!!pillar-3-title"/>
          <p:cNvSpPr/>
          <p:nvPr/>
        </p:nvSpPr>
        <p:spPr>
          <a:xfrm xmlns:a="http://schemas.openxmlformats.org/drawingml/2006/main">
            <a:off x="8460000" y="3240000"/>
            <a:ext cx="2880000" cy="72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/>
            <a:r>
              <a:rPr lang="en-US" sz="2800" b="1">
                <a:solidFill>
                  <a:srgbClr val="FFFFFF"/>
                </a:solidFill>
                <a:latin typeface="苹方-简"/>
                <a:ea typeface="苹方-简"/>
              </a:rPr>
              <a:t>太空行走</a:t>
            </a:r>
          </a:p>
        </p:txBody>
      </p:sp>
      <p:sp>
        <p:nvSpPr>
          <p:cNvPr id="22" name="!!pillar-3-desc"/>
          <p:cNvSpPr/>
          <p:nvPr/>
        </p:nvSpPr>
        <p:spPr>
          <a:xfrm xmlns:a="http://schemas.openxmlformats.org/drawingml/2006/main">
            <a:off x="8640000" y="4140000"/>
            <a:ext cx="25200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列昂诺夫完成人类首次舱外活动，在太空中漂浮12分钟</a:t>
            </a:r>
          </a:p>
        </p:txBody>
      </p:sp>
      <p:sp>
        <p:nvSpPr>
          <p:cNvPr id="23" name="!!showcase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4" name="!!showcase-quote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5" name="!!showcase-data1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6" name="!!showcase-data2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7" name="!!evidence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8" name="!!evidence-main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9" name="!!evidence-point1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0" name="!!evidence-point2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1" name="!!evidence-point3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2" name="!!cta-title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3" name="!!cta-text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A0E27"/>
        </a:solidFill>
      </p:bgPr>
    </p:bg>
    <p:spTree>
      <p:nvGrpSpPr>
        <p:cNvPr id="1" name=""/>
        <p:cNvGrpSpPr/>
        <p:nvPr/>
      </p:nvGrpSpPr>
      <p:grpSpPr/>
      <p:sp>
        <p:nvSpPr>
          <p:cNvPr id="2" name="!!planet-main"/>
          <p:cNvSpPr/>
          <p:nvPr/>
        </p:nvSpPr>
        <p:spPr>
          <a:xfrm xmlns:a="http://schemas.openxmlformats.org/drawingml/2006/main">
            <a:off x="7200000" y="2160000"/>
            <a:ext cx="5040000" cy="5040000"/>
          </a:xfrm>
          <a:prstGeom xmlns:a="http://schemas.openxmlformats.org/drawingml/2006/main" prst="ellipse">
            <a:avLst/>
          </a:prstGeom>
          <a:solidFill>
            <a:srgbClr val="F5A623">
              <a:alpha val="1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glow-accent"/>
          <p:cNvSpPr/>
          <p:nvPr/>
        </p:nvSpPr>
        <p:spPr>
          <a:xfrm xmlns:a="http://schemas.openxmlformats.org/drawingml/2006/main">
            <a:off x="8280000" y="2880000"/>
            <a:ext cx="3600000" cy="3600000"/>
          </a:xfrm>
          <a:prstGeom xmlns:a="http://schemas.openxmlformats.org/drawingml/2006/main" prst="ellipse">
            <a:avLst/>
          </a:prstGeom>
          <a:solidFill>
            <a:srgbClr val="FFD700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star-1"/>
          <p:cNvSpPr/>
          <p:nvPr/>
        </p:nvSpPr>
        <p:spPr>
          <a:xfrm xmlns:a="http://schemas.openxmlformats.org/drawingml/2006/main">
            <a:off x="720000" y="5400000"/>
            <a:ext cx="288000" cy="288000"/>
          </a:xfrm>
          <a:prstGeom xmlns:a="http://schemas.openxmlformats.org/drawingml/2006/main" prst="star5">
            <a:avLst/>
          </a:prstGeom>
          <a:solidFill xmlns:a="http://schemas.openxmlformats.org/drawingml/2006/main">
            <a:srgbClr val="FFD700">
              <a:alpha val="6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star-2"/>
          <p:cNvSpPr/>
          <p:nvPr/>
        </p:nvSpPr>
        <p:spPr>
          <a:xfrm xmlns:a="http://schemas.openxmlformats.org/drawingml/2006/main">
            <a:off x="11160000" y="1080000"/>
            <a:ext cx="216000" cy="216000"/>
          </a:xfrm>
          <a:prstGeom xmlns:a="http://schemas.openxmlformats.org/drawingml/2006/main" prst="star5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star-3"/>
          <p:cNvSpPr/>
          <p:nvPr/>
        </p:nvSpPr>
        <p:spPr>
          <a:xfrm xmlns:a="http://schemas.openxmlformats.org/drawingml/2006/main">
            <a:off x="1800000" y="1440000"/>
            <a:ext cx="252000" cy="252000"/>
          </a:xfrm>
          <a:prstGeom xmlns:a="http://schemas.openxmlformats.org/drawingml/2006/main" prst="star5">
            <a:avLst/>
          </a:prstGeom>
          <a:solidFill xmlns:a="http://schemas.openxmlformats.org/drawingml/2006/main">
            <a:srgbClr val="FFD700">
              <a:alpha val="7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line-orbit"/>
          <p:cNvSpPr/>
          <p:nvPr/>
        </p:nvSpPr>
        <p:spPr>
          <a:xfrm xmlns:a="http://schemas.openxmlformats.org/drawingml/2006/main">
            <a:off x="12960000" y="3600000"/>
            <a:ext cx="7200000" cy="7200000"/>
          </a:xfrm>
          <a:prstGeom xmlns:a="http://schemas.openxmlformats.org/drawingml/2006/main" prst="ellipse">
            <a:avLst/>
          </a:prstGeom>
          <a:noFill xmlns:a="http://schemas.openxmlformats.org/drawingml/2006/main"/>
          <a:ln xmlns:a="http://schemas.openxmlformats.org/drawingml/2006/main" w="54000">
            <a:solidFill>
              <a:srgbClr val="4A90E2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dot-small"/>
          <p:cNvSpPr/>
          <p:nvPr/>
        </p:nvSpPr>
        <p:spPr>
          <a:xfrm xmlns:a="http://schemas.openxmlformats.org/drawingml/2006/main">
            <a:off x="720000" y="720000"/>
            <a:ext cx="432000" cy="432000"/>
          </a:xfrm>
          <a:prstGeom xmlns:a="http://schemas.openxmlformats.org/drawingml/2006/main" prst="ellipse">
            <a:avLst/>
          </a:prstGeom>
          <a:solidFill>
            <a:srgbClr val="F5A623">
              <a:alpha val="4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hero-title"/>
          <p:cNvSpPr/>
          <p:nvPr/>
        </p:nvSpPr>
        <p:spPr>
          <a:xfrm xmlns:a="http://schemas.openxmlformats.org/drawingml/2006/main">
            <a:off x="12960000" y="0"/>
            <a:ext cx="93600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6800" b="1">
                <a:solidFill>
                  <a:srgbClr val="FFFFFF"/>
                </a:solidFill>
                <a:latin typeface="苹方-简"/>
                <a:ea typeface="苹方-简"/>
              </a:rPr>
              <a:t>太空探索历程</a:t>
            </a:r>
          </a:p>
        </p:txBody>
      </p:sp>
      <p:sp>
        <p:nvSpPr>
          <p:cNvPr id="10" name="!!hero-subtitle"/>
          <p:cNvSpPr/>
          <p:nvPr/>
        </p:nvSpPr>
        <p:spPr>
          <a:xfrm xmlns:a="http://schemas.openxmlformats.org/drawingml/2006/main">
            <a:off x="12960000" y="1800000"/>
            <a:ext cx="9360000" cy="72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>
                <a:solidFill>
                  <a:srgbClr val="B8C5D6"/>
                </a:solidFill>
                <a:latin typeface="苹方-简"/>
                <a:ea typeface="苹方-简"/>
              </a:rPr>
              <a:t>从地球到星辰大海的伟大征程</a:t>
            </a:r>
          </a:p>
        </p:txBody>
      </p:sp>
      <p:sp>
        <p:nvSpPr>
          <p:cNvPr id="11" name="!!statement-text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2" name="!!statement-subtitle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3" name="!!pillar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4" name="!!pillar-1-num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5" name="!!pillar-1-title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6" name="!!pillar-1-desc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7" name="!!pillar-2-num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8" name="!!pillar-2-title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9" name="!!pillar-2-desc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0" name="!!pillar-3-num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1" name="!!pillar-3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2" name="!!pillar-3-desc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3" name="!!showcase-title"/>
          <p:cNvSpPr/>
          <p:nvPr/>
        </p:nvSpPr>
        <p:spPr>
          <a:xfrm xmlns:a="http://schemas.openxmlformats.org/drawingml/2006/main">
            <a:off x="900000" y="900000"/>
            <a:ext cx="7200000" cy="108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4800" b="1">
                <a:solidFill>
                  <a:srgbClr val="FFFFFF"/>
                </a:solidFill>
                <a:latin typeface="苹方-简"/>
                <a:ea typeface="苹方-简"/>
              </a:rPr>
              <a:t>月球征程</a:t>
            </a:r>
          </a:p>
        </p:txBody>
      </p:sp>
      <p:sp>
        <p:nvSpPr>
          <p:cNvPr id="24" name="!!showcase-quote"/>
          <p:cNvSpPr/>
          <p:nvPr/>
        </p:nvSpPr>
        <p:spPr>
          <a:xfrm xmlns:a="http://schemas.openxmlformats.org/drawingml/2006/main">
            <a:off x="900000" y="2340000"/>
            <a:ext cx="64800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200" b="1">
                <a:solidFill>
                  <a:srgbClr val="FFD700"/>
                </a:solidFill>
                <a:latin typeface="苹方-简"/>
                <a:ea typeface="苹方-简"/>
              </a:rPr>
              <a:t>这是一个人的一小步，却是人类的一大步</a:t>
            </a:r>
          </a:p>
        </p:txBody>
      </p:sp>
      <p:sp>
        <p:nvSpPr>
          <p:cNvPr id="25" name="!!showcase-data1"/>
          <p:cNvSpPr/>
          <p:nvPr/>
        </p:nvSpPr>
        <p:spPr>
          <a:xfrm xmlns:a="http://schemas.openxmlformats.org/drawingml/2006/main">
            <a:off x="900000" y="3960000"/>
            <a:ext cx="6480000" cy="108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2000">
                <a:solidFill>
                  <a:srgbClr val="E5EAF3"/>
                </a:solidFill>
                <a:latin typeface="苹方-简"/>
                <a:ea typeface="苹方-简"/>
              </a:rPr>
              <a:t>1969年7月20日，阿波罗11号成功登月，38万公里的旅程</a:t>
            </a:r>
          </a:p>
        </p:txBody>
      </p:sp>
      <p:sp>
        <p:nvSpPr>
          <p:cNvPr id="26" name="!!showcase-data2"/>
          <p:cNvSpPr/>
          <p:nvPr/>
        </p:nvSpPr>
        <p:spPr>
          <a:xfrm xmlns:a="http://schemas.openxmlformats.org/drawingml/2006/main">
            <a:off x="900000" y="5220000"/>
            <a:ext cx="6480000" cy="72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800">
                <a:solidFill>
                  <a:srgbClr val="B8C5D6"/>
                </a:solidFill>
                <a:latin typeface="苹方-简"/>
                <a:ea typeface="苹方-简"/>
              </a:rPr>
              <a:t>6次成功登月任务（1969-1972）</a:t>
            </a:r>
          </a:p>
        </p:txBody>
      </p:sp>
      <p:sp>
        <p:nvSpPr>
          <p:cNvPr id="27" name="!!evidence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8" name="!!evidence-main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9" name="!!evidence-point1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0" name="!!evidence-point2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1" name="!!evidence-point3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2" name="!!cta-title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3" name="!!cta-text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A0E27"/>
        </a:solidFill>
      </p:bgPr>
    </p:bg>
    <p:spTree>
      <p:nvGrpSpPr>
        <p:cNvPr id="1" name=""/>
        <p:cNvGrpSpPr/>
        <p:nvPr/>
      </p:nvGrpSpPr>
      <p:grpSpPr/>
      <p:sp>
        <p:nvSpPr>
          <p:cNvPr id="2" name="!!planet-main"/>
          <p:cNvSpPr/>
          <p:nvPr/>
        </p:nvSpPr>
        <p:spPr>
          <a:xfrm xmlns:a="http://schemas.openxmlformats.org/drawingml/2006/main">
            <a:off x="720000" y="1980000"/>
            <a:ext cx="3240000" cy="3600000"/>
          </a:xfrm>
          <a:prstGeom xmlns:a="http://schemas.openxmlformats.org/drawingml/2006/main" prst="rect">
            <a:avLst/>
          </a:prstGeom>
          <a:solidFill>
            <a:srgbClr val="00D9FF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glow-accent"/>
          <p:cNvSpPr/>
          <p:nvPr/>
        </p:nvSpPr>
        <p:spPr>
          <a:xfrm xmlns:a="http://schemas.openxmlformats.org/drawingml/2006/main">
            <a:off x="4500000" y="1980000"/>
            <a:ext cx="3240000" cy="3600000"/>
          </a:xfrm>
          <a:prstGeom xmlns:a="http://schemas.openxmlformats.org/drawingml/2006/main" prst="rect">
            <a:avLst/>
          </a:prstGeom>
          <a:solidFill>
            <a:srgbClr val="4A90E2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star-1"/>
          <p:cNvSpPr/>
          <p:nvPr/>
        </p:nvSpPr>
        <p:spPr>
          <a:xfrm xmlns:a="http://schemas.openxmlformats.org/drawingml/2006/main">
            <a:off x="2160000" y="1080000"/>
            <a:ext cx="288000" cy="288000"/>
          </a:xfrm>
          <a:prstGeom xmlns:a="http://schemas.openxmlformats.org/drawingml/2006/main" prst="star5">
            <a:avLst/>
          </a:prstGeom>
          <a:solidFill xmlns:a="http://schemas.openxmlformats.org/drawingml/2006/main">
            <a:srgbClr val="FFD700">
              <a:alpha val="6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star-2"/>
          <p:cNvSpPr/>
          <p:nvPr/>
        </p:nvSpPr>
        <p:spPr>
          <a:xfrm xmlns:a="http://schemas.openxmlformats.org/drawingml/2006/main">
            <a:off x="5400000" y="6120000"/>
            <a:ext cx="216000" cy="216000"/>
          </a:xfrm>
          <a:prstGeom xmlns:a="http://schemas.openxmlformats.org/drawingml/2006/main" prst="star5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star-3"/>
          <p:cNvSpPr/>
          <p:nvPr/>
        </p:nvSpPr>
        <p:spPr>
          <a:xfrm xmlns:a="http://schemas.openxmlformats.org/drawingml/2006/main">
            <a:off x="9000000" y="1800000"/>
            <a:ext cx="252000" cy="252000"/>
          </a:xfrm>
          <a:prstGeom xmlns:a="http://schemas.openxmlformats.org/drawingml/2006/main" prst="star5">
            <a:avLst/>
          </a:prstGeom>
          <a:solidFill xmlns:a="http://schemas.openxmlformats.org/drawingml/2006/main">
            <a:srgbClr val="FFD700">
              <a:alpha val="7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line-orbit"/>
          <p:cNvSpPr/>
          <p:nvPr/>
        </p:nvSpPr>
        <p:spPr>
          <a:xfrm xmlns:a="http://schemas.openxmlformats.org/drawingml/2006/main">
            <a:off x="5040000" y="2160000"/>
            <a:ext cx="2880000" cy="2880000"/>
          </a:xfrm>
          <a:prstGeom xmlns:a="http://schemas.openxmlformats.org/drawingml/2006/main" prst="ellipse">
            <a:avLst/>
          </a:prstGeom>
          <a:solidFill>
            <a:srgbClr val="00D9FF">
              <a:alpha val="8000"/>
            </a:srgbClr>
          </a:solidFill>
          <a:ln xmlns:a="http://schemas.openxmlformats.org/drawingml/2006/main" w="36000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dot-small"/>
          <p:cNvSpPr/>
          <p:nvPr/>
        </p:nvSpPr>
        <p:spPr>
          <a:xfrm xmlns:a="http://schemas.openxmlformats.org/drawingml/2006/main">
            <a:off x="8280000" y="1980000"/>
            <a:ext cx="3240000" cy="3600000"/>
          </a:xfrm>
          <a:prstGeom xmlns:a="http://schemas.openxmlformats.org/drawingml/2006/main" prst="rect">
            <a:avLst/>
          </a:prstGeom>
          <a:solidFill>
            <a:srgbClr val="5865F2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hero-title"/>
          <p:cNvSpPr/>
          <p:nvPr/>
        </p:nvSpPr>
        <p:spPr>
          <a:xfrm xmlns:a="http://schemas.openxmlformats.org/drawingml/2006/main">
            <a:off x="12960000" y="0"/>
            <a:ext cx="93600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6800" b="1">
                <a:solidFill>
                  <a:srgbClr val="FFFFFF"/>
                </a:solidFill>
                <a:latin typeface="苹方-简"/>
                <a:ea typeface="苹方-简"/>
              </a:rPr>
              <a:t>太空探索历程</a:t>
            </a:r>
          </a:p>
        </p:txBody>
      </p:sp>
      <p:sp>
        <p:nvSpPr>
          <p:cNvPr id="10" name="!!hero-subtitle"/>
          <p:cNvSpPr/>
          <p:nvPr/>
        </p:nvSpPr>
        <p:spPr>
          <a:xfrm xmlns:a="http://schemas.openxmlformats.org/drawingml/2006/main">
            <a:off x="12960000" y="1800000"/>
            <a:ext cx="9360000" cy="72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>
                <a:solidFill>
                  <a:srgbClr val="B8C5D6"/>
                </a:solidFill>
                <a:latin typeface="苹方-简"/>
                <a:ea typeface="苹方-简"/>
              </a:rPr>
              <a:t>从地球到星辰大海的伟大征程</a:t>
            </a:r>
          </a:p>
        </p:txBody>
      </p:sp>
      <p:sp>
        <p:nvSpPr>
          <p:cNvPr id="11" name="!!statement-text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2" name="!!statement-subtitle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3" name="!!pillar-title"/>
          <p:cNvSpPr/>
          <p:nvPr/>
        </p:nvSpPr>
        <p:spPr>
          <a:xfrm xmlns:a="http://schemas.openxmlformats.org/drawingml/2006/main">
            <a:off x="720000" y="900000"/>
            <a:ext cx="10080000" cy="72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3200" b="1">
                <a:solidFill>
                  <a:srgbClr val="FFFFFF"/>
                </a:solidFill>
                <a:latin typeface="苹方-简"/>
                <a:ea typeface="苹方-简"/>
              </a:rPr>
              <a:t>空间站时代：在轨道上生活</a:t>
            </a:r>
          </a:p>
        </p:txBody>
      </p:sp>
      <p:sp>
        <p:nvSpPr>
          <p:cNvPr id="14" name="!!pillar-1-num"/>
          <p:cNvSpPr/>
          <p:nvPr/>
        </p:nvSpPr>
        <p:spPr>
          <a:xfrm xmlns:a="http://schemas.openxmlformats.org/drawingml/2006/main">
            <a:off x="900000" y="2160000"/>
            <a:ext cx="2880000" cy="72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/>
            <a:r>
              <a:rPr lang="en-US" sz="2400" b="1">
                <a:solidFill>
                  <a:srgbClr val="FFFFFF"/>
                </a:solidFill>
                <a:latin typeface="苹方-简"/>
                <a:ea typeface="苹方-简"/>
              </a:rPr>
              <a:t>和平号空间站</a:t>
            </a:r>
          </a:p>
        </p:txBody>
      </p:sp>
      <p:sp>
        <p:nvSpPr>
          <p:cNvPr id="15" name="!!pillar-1-title"/>
          <p:cNvSpPr/>
          <p:nvPr/>
        </p:nvSpPr>
        <p:spPr>
          <a:xfrm xmlns:a="http://schemas.openxmlformats.org/drawingml/2006/main">
            <a:off x="900000" y="3060000"/>
            <a:ext cx="2880000" cy="5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/>
            <a:r>
              <a:rPr lang="en-US" sz="2000">
                <a:solidFill>
                  <a:srgbClr val="00D9FF"/>
                </a:solidFill>
                <a:latin typeface="苹方-简"/>
                <a:ea typeface="苹方-简"/>
              </a:rPr>
              <a:t>1986-2001</a:t>
            </a:r>
          </a:p>
        </p:txBody>
      </p:sp>
      <p:sp>
        <p:nvSpPr>
          <p:cNvPr id="16" name="!!pillar-1-desc"/>
          <p:cNvSpPr/>
          <p:nvPr/>
        </p:nvSpPr>
        <p:spPr>
          <a:xfrm xmlns:a="http://schemas.openxmlformats.org/drawingml/2006/main">
            <a:off x="1008000" y="3780000"/>
            <a:ext cx="27000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运行15年，累计接待137名宇航员，证明人类可以在太空长期生活</a:t>
            </a:r>
          </a:p>
        </p:txBody>
      </p:sp>
      <p:sp>
        <p:nvSpPr>
          <p:cNvPr id="17" name="!!pillar-2-num"/>
          <p:cNvSpPr/>
          <p:nvPr/>
        </p:nvSpPr>
        <p:spPr>
          <a:xfrm xmlns:a="http://schemas.openxmlformats.org/drawingml/2006/main">
            <a:off x="4680000" y="2160000"/>
            <a:ext cx="2880000" cy="72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/>
            <a:r>
              <a:rPr lang="en-US" sz="2400" b="1">
                <a:solidFill>
                  <a:srgbClr val="FFFFFF"/>
                </a:solidFill>
                <a:latin typeface="苹方-简"/>
                <a:ea typeface="苹方-简"/>
              </a:rPr>
              <a:t>国际空间站</a:t>
            </a:r>
          </a:p>
        </p:txBody>
      </p:sp>
      <p:sp>
        <p:nvSpPr>
          <p:cNvPr id="18" name="!!pillar-2-title"/>
          <p:cNvSpPr/>
          <p:nvPr/>
        </p:nvSpPr>
        <p:spPr>
          <a:xfrm xmlns:a="http://schemas.openxmlformats.org/drawingml/2006/main">
            <a:off x="4680000" y="3060000"/>
            <a:ext cx="2880000" cy="5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/>
            <a:r>
              <a:rPr lang="en-US" sz="2000">
                <a:solidFill>
                  <a:srgbClr val="4A90E2"/>
                </a:solidFill>
                <a:latin typeface="苹方-简"/>
                <a:ea typeface="苹方-简"/>
              </a:rPr>
              <a:t>1998-至今</a:t>
            </a:r>
          </a:p>
        </p:txBody>
      </p:sp>
      <p:sp>
        <p:nvSpPr>
          <p:cNvPr id="19" name="!!pillar-2-desc"/>
          <p:cNvSpPr/>
          <p:nvPr/>
        </p:nvSpPr>
        <p:spPr>
          <a:xfrm xmlns:a="http://schemas.openxmlformats.org/drawingml/2006/main">
            <a:off x="4788000" y="3780000"/>
            <a:ext cx="27000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16国合作，400km轨道高度，持续有人驻守超过23年</a:t>
            </a:r>
          </a:p>
        </p:txBody>
      </p:sp>
      <p:sp>
        <p:nvSpPr>
          <p:cNvPr id="20" name="!!pillar-3-num"/>
          <p:cNvSpPr/>
          <p:nvPr/>
        </p:nvSpPr>
        <p:spPr>
          <a:xfrm xmlns:a="http://schemas.openxmlformats.org/drawingml/2006/main">
            <a:off x="8460000" y="2160000"/>
            <a:ext cx="2880000" cy="72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/>
            <a:r>
              <a:rPr lang="en-US" sz="2400" b="1">
                <a:solidFill>
                  <a:srgbClr val="FFFFFF"/>
                </a:solidFill>
                <a:latin typeface="苹方-简"/>
                <a:ea typeface="苹方-简"/>
              </a:rPr>
              <a:t>中国空间站</a:t>
            </a:r>
          </a:p>
        </p:txBody>
      </p:sp>
      <p:sp>
        <p:nvSpPr>
          <p:cNvPr id="21" name="!!pillar-3-title"/>
          <p:cNvSpPr/>
          <p:nvPr/>
        </p:nvSpPr>
        <p:spPr>
          <a:xfrm xmlns:a="http://schemas.openxmlformats.org/drawingml/2006/main">
            <a:off x="8460000" y="3060000"/>
            <a:ext cx="2880000" cy="5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/>
            <a:r>
              <a:rPr lang="en-US" sz="2000">
                <a:solidFill>
                  <a:srgbClr val="5865F2"/>
                </a:solidFill>
                <a:latin typeface="苹方-简"/>
                <a:ea typeface="苹方-简"/>
              </a:rPr>
              <a:t>2021-至今</a:t>
            </a:r>
          </a:p>
        </p:txBody>
      </p:sp>
      <p:sp>
        <p:nvSpPr>
          <p:cNvPr id="22" name="!!pillar-3-desc"/>
          <p:cNvSpPr/>
          <p:nvPr/>
        </p:nvSpPr>
        <p:spPr>
          <a:xfrm xmlns:a="http://schemas.openxmlformats.org/drawingml/2006/main">
            <a:off x="8568000" y="3780000"/>
            <a:ext cx="27000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自主研发，T字构型，可容纳3-6名航天员长期工作</a:t>
            </a:r>
          </a:p>
        </p:txBody>
      </p:sp>
      <p:sp>
        <p:nvSpPr>
          <p:cNvPr id="23" name="!!showcase-title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4" name="!!showcase-quote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5" name="!!showcase-data1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6" name="!!showcase-data2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7" name="!!evidence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8" name="!!evidence-main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9" name="!!evidence-point1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0" name="!!evidence-point2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1" name="!!evidence-point3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2" name="!!cta-title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3" name="!!cta-text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A0E27"/>
        </a:solidFill>
      </p:bgPr>
    </p:bg>
    <p:spTree>
      <p:nvGrpSpPr>
        <p:cNvPr id="1" name=""/>
        <p:cNvGrpSpPr/>
        <p:nvPr/>
      </p:nvGrpSpPr>
      <p:grpSpPr/>
      <p:sp>
        <p:nvSpPr>
          <p:cNvPr id="2" name="!!planet-main"/>
          <p:cNvSpPr/>
          <p:nvPr/>
        </p:nvSpPr>
        <p:spPr>
          <a:xfrm xmlns:a="http://schemas.openxmlformats.org/drawingml/2006/main">
            <a:off x="6480000" y="720000"/>
            <a:ext cx="6480000" cy="6480000"/>
          </a:xfrm>
          <a:prstGeom xmlns:a="http://schemas.openxmlformats.org/drawingml/2006/main" prst="ellipse">
            <a:avLst/>
          </a:prstGeom>
          <a:solidFill>
            <a:srgbClr val="D84315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glow-accent"/>
          <p:cNvSpPr/>
          <p:nvPr/>
        </p:nvSpPr>
        <p:spPr>
          <a:xfrm xmlns:a="http://schemas.openxmlformats.org/drawingml/2006/main">
            <a:off x="7560000" y="1800000"/>
            <a:ext cx="4320000" cy="4320000"/>
          </a:xfrm>
          <a:prstGeom xmlns:a="http://schemas.openxmlformats.org/drawingml/2006/main" prst="ellipse">
            <a:avLst/>
          </a:prstGeom>
          <a:solidFill>
            <a:srgbClr val="FF5722">
              <a:alpha val="2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star-1"/>
          <p:cNvSpPr/>
          <p:nvPr/>
        </p:nvSpPr>
        <p:spPr>
          <a:xfrm xmlns:a="http://schemas.openxmlformats.org/drawingml/2006/main">
            <a:off x="1440000" y="1080000"/>
            <a:ext cx="180000" cy="180000"/>
          </a:xfrm>
          <a:prstGeom xmlns:a="http://schemas.openxmlformats.org/drawingml/2006/main" prst="star5">
            <a:avLst/>
          </a:prstGeom>
          <a:solidFill>
            <a:srgbClr val="FFB74D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star-2"/>
          <p:cNvSpPr/>
          <p:nvPr/>
        </p:nvSpPr>
        <p:spPr>
          <a:xfrm xmlns:a="http://schemas.openxmlformats.org/drawingml/2006/main">
            <a:off x="2880000" y="5760000"/>
            <a:ext cx="144000" cy="144000"/>
          </a:xfrm>
          <a:prstGeom xmlns:a="http://schemas.openxmlformats.org/drawingml/2006/main" prst="star5">
            <a:avLst/>
          </a:prstGeom>
          <a:solidFill>
            <a:srgbClr val="FFFFFF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star-3"/>
          <p:cNvSpPr/>
          <p:nvPr/>
        </p:nvSpPr>
        <p:spPr>
          <a:xfrm xmlns:a="http://schemas.openxmlformats.org/drawingml/2006/main">
            <a:off x="4320000" y="720000"/>
            <a:ext cx="216000" cy="216000"/>
          </a:xfrm>
          <a:prstGeom xmlns:a="http://schemas.openxmlformats.org/drawingml/2006/main" prst="star5">
            <a:avLst/>
          </a:prstGeom>
          <a:solidFill>
            <a:srgbClr val="FF6B35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line-orbit"/>
          <p:cNvSpPr/>
          <p:nvPr/>
        </p:nvSpPr>
        <p:spPr>
          <a:xfrm xmlns:a="http://schemas.openxmlformats.org/drawingml/2006/main">
            <a:off x="12960000" y="3600000"/>
            <a:ext cx="7200000" cy="7200000"/>
          </a:xfrm>
          <a:prstGeom xmlns:a="http://schemas.openxmlformats.org/drawingml/2006/main" prst="ellipse">
            <a:avLst/>
          </a:prstGeom>
          <a:noFill xmlns:a="http://schemas.openxmlformats.org/drawingml/2006/main"/>
          <a:ln xmlns:a="http://schemas.openxmlformats.org/drawingml/2006/main" w="54000">
            <a:solidFill>
              <a:srgbClr val="4A90E2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dot-small"/>
          <p:cNvSpPr/>
          <p:nvPr/>
        </p:nvSpPr>
        <p:spPr>
          <a:xfrm xmlns:a="http://schemas.openxmlformats.org/drawingml/2006/main">
            <a:off x="720000" y="5400000"/>
            <a:ext cx="1080000" cy="1080000"/>
          </a:xfrm>
          <a:prstGeom xmlns:a="http://schemas.openxmlformats.org/drawingml/2006/main" prst="ellipse">
            <a:avLst/>
          </a:prstGeom>
          <a:solidFill>
            <a:srgbClr val="FF6B35">
              <a:alpha val="1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hero-title"/>
          <p:cNvSpPr/>
          <p:nvPr/>
        </p:nvSpPr>
        <p:spPr>
          <a:xfrm xmlns:a="http://schemas.openxmlformats.org/drawingml/2006/main">
            <a:off x="12960000" y="0"/>
            <a:ext cx="93600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6800" b="1">
                <a:solidFill>
                  <a:srgbClr val="FFFFFF"/>
                </a:solidFill>
                <a:latin typeface="苹方-简"/>
                <a:ea typeface="苹方-简"/>
              </a:rPr>
              <a:t>太空探索历程</a:t>
            </a:r>
          </a:p>
        </p:txBody>
      </p:sp>
      <p:sp>
        <p:nvSpPr>
          <p:cNvPr id="10" name="!!hero-subtitle"/>
          <p:cNvSpPr/>
          <p:nvPr/>
        </p:nvSpPr>
        <p:spPr>
          <a:xfrm xmlns:a="http://schemas.openxmlformats.org/drawingml/2006/main">
            <a:off x="12960000" y="1800000"/>
            <a:ext cx="9360000" cy="72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>
                <a:solidFill>
                  <a:srgbClr val="B8C5D6"/>
                </a:solidFill>
                <a:latin typeface="苹方-简"/>
                <a:ea typeface="苹方-简"/>
              </a:rPr>
              <a:t>从地球到星辰大海的伟大征程</a:t>
            </a:r>
          </a:p>
        </p:txBody>
      </p:sp>
      <p:sp>
        <p:nvSpPr>
          <p:cNvPr id="11" name="!!statement-text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2" name="!!statement-subtitle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3" name="!!pillar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4" name="!!pillar-1-num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5" name="!!pillar-1-title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6" name="!!pillar-1-desc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7" name="!!pillar-2-num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8" name="!!pillar-2-title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9" name="!!pillar-2-desc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0" name="!!pillar-3-num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1" name="!!pillar-3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2" name="!!pillar-3-desc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3" name="!!showcase-title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4" name="!!showcase-quote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5" name="!!showcase-data1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6" name="!!showcase-data2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7" name="!!evidence-title"/>
          <p:cNvSpPr/>
          <p:nvPr/>
        </p:nvSpPr>
        <p:spPr>
          <a:xfrm xmlns:a="http://schemas.openxmlformats.org/drawingml/2006/main">
            <a:off x="720000" y="900000"/>
            <a:ext cx="5400000" cy="108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4800" b="1">
                <a:solidFill>
                  <a:srgbClr val="FFFFFF"/>
                </a:solidFill>
                <a:latin typeface="苹方-简"/>
                <a:ea typeface="苹方-简"/>
              </a:rPr>
              <a:t>火星梦想</a:t>
            </a:r>
          </a:p>
        </p:txBody>
      </p:sp>
      <p:sp>
        <p:nvSpPr>
          <p:cNvPr id="28" name="!!evidence-main"/>
          <p:cNvSpPr/>
          <p:nvPr/>
        </p:nvSpPr>
        <p:spPr>
          <a:xfrm xmlns:a="http://schemas.openxmlformats.org/drawingml/2006/main">
            <a:off x="720000" y="2160000"/>
            <a:ext cx="5400000" cy="90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8A65"/>
                </a:solidFill>
                <a:latin typeface="苹方-简"/>
                <a:ea typeface="苹方-简"/>
              </a:rPr>
              <a:t>下一个人类的家园</a:t>
            </a:r>
          </a:p>
        </p:txBody>
      </p:sp>
      <p:sp>
        <p:nvSpPr>
          <p:cNvPr id="29" name="!!evidence-point1"/>
          <p:cNvSpPr/>
          <p:nvPr/>
        </p:nvSpPr>
        <p:spPr>
          <a:xfrm xmlns:a="http://schemas.openxmlformats.org/drawingml/2006/main">
            <a:off x="720000" y="3420000"/>
            <a:ext cx="5040000" cy="5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苹方-简"/>
                <a:ea typeface="苹方-简"/>
              </a:rPr>
              <a:t>探测器先行</a:t>
            </a:r>
          </a:p>
        </p:txBody>
      </p:sp>
      <p:sp>
        <p:nvSpPr>
          <p:cNvPr id="30" name="!!evidence-point2"/>
          <p:cNvSpPr/>
          <p:nvPr/>
        </p:nvSpPr>
        <p:spPr>
          <a:xfrm xmlns:a="http://schemas.openxmlformats.org/drawingml/2006/main">
            <a:off x="720000" y="3960000"/>
            <a:ext cx="5040000" cy="90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>
                <a:solidFill>
                  <a:srgbClr val="D0D8E5"/>
                </a:solidFill>
                <a:latin typeface="苹方-简"/>
                <a:ea typeface="苹方-简"/>
              </a:rPr>
              <a:t>已有10+个火星探测器成功着陆，毅力号、祝融号正在工作</a:t>
            </a:r>
          </a:p>
        </p:txBody>
      </p:sp>
      <p:sp>
        <p:nvSpPr>
          <p:cNvPr id="31" name="!!evidence-point3"/>
          <p:cNvSpPr/>
          <p:nvPr/>
        </p:nvSpPr>
        <p:spPr>
          <a:xfrm xmlns:a="http://schemas.openxmlformats.org/drawingml/2006/main">
            <a:off x="720000" y="4860000"/>
            <a:ext cx="5040000" cy="90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>
                <a:solidFill>
                  <a:srgbClr val="D0D8E5"/>
                </a:solidFill>
                <a:latin typeface="苹方-简"/>
                <a:ea typeface="苹方-简"/>
              </a:rPr>
              <a:t>技术突破 | SpaceX星舰可重复使用，NASA Artemis重返月球为火星铺路</a:t>
            </a:r>
          </a:p>
        </p:txBody>
      </p:sp>
      <p:sp>
        <p:nvSpPr>
          <p:cNvPr id="32" name="!!cta-title"/>
          <p:cNvSpPr/>
          <p:nvPr/>
        </p:nvSpPr>
        <p:spPr>
          <a:xfrm xmlns:a="http://schemas.openxmlformats.org/drawingml/2006/main">
            <a:off x="7560000" y="2880000"/>
            <a:ext cx="3600000" cy="72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/>
            <a:r>
              <a:rPr lang="en-US" sz="2800" b="1">
                <a:solidFill>
                  <a:srgbClr val="FFD700"/>
                </a:solidFill>
                <a:latin typeface="苹方-简"/>
                <a:ea typeface="苹方-简"/>
              </a:rPr>
              <a:t>2030年代</a:t>
            </a:r>
          </a:p>
        </p:txBody>
      </p:sp>
      <p:sp>
        <p:nvSpPr>
          <p:cNvPr id="33" name="!!cta-text"/>
          <p:cNvSpPr/>
          <p:nvPr/>
        </p:nvSpPr>
        <p:spPr>
          <a:xfrm xmlns:a="http://schemas.openxmlformats.org/drawingml/2006/main">
            <a:off x="7560000" y="3780000"/>
            <a:ext cx="3600000" cy="72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/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>NASA计划实现载人登陆火星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A0E27"/>
        </a:solidFill>
      </p:bgPr>
    </p:bg>
    <p:spTree>
      <p:nvGrpSpPr>
        <p:cNvPr id="1" name=""/>
        <p:cNvGrpSpPr/>
        <p:nvPr/>
      </p:nvGrpSpPr>
      <p:grpSpPr/>
      <p:sp>
        <p:nvSpPr>
          <p:cNvPr id="2" name="!!planet-main"/>
          <p:cNvSpPr/>
          <p:nvPr/>
        </p:nvSpPr>
        <p:spPr>
          <a:xfrm xmlns:a="http://schemas.openxmlformats.org/drawingml/2006/main">
            <a:off x="3600000" y="1080000"/>
            <a:ext cx="5760000" cy="5760000"/>
          </a:xfrm>
          <a:prstGeom xmlns:a="http://schemas.openxmlformats.org/drawingml/2006/main" prst="ellipse">
            <a:avLst/>
          </a:prstGeom>
          <a:solidFill>
            <a:srgbClr val="1E3A5F">
              <a:alpha val="2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glow-accent"/>
          <p:cNvSpPr/>
          <p:nvPr/>
        </p:nvSpPr>
        <p:spPr>
          <a:xfrm xmlns:a="http://schemas.openxmlformats.org/drawingml/2006/main">
            <a:off x="2880000" y="360000"/>
            <a:ext cx="7200000" cy="7200000"/>
          </a:xfrm>
          <a:prstGeom xmlns:a="http://schemas.openxmlformats.org/drawingml/2006/main" prst="ellipse">
            <a:avLst/>
          </a:prstGeom>
          <a:solidFill>
            <a:srgbClr val="9B59B6">
              <a:alpha val="12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star-1"/>
          <p:cNvSpPr/>
          <p:nvPr/>
        </p:nvSpPr>
        <p:spPr>
          <a:xfrm xmlns:a="http://schemas.openxmlformats.org/drawingml/2006/main">
            <a:off x="10800000" y="720000"/>
            <a:ext cx="324000" cy="324000"/>
          </a:xfrm>
          <a:prstGeom xmlns:a="http://schemas.openxmlformats.org/drawingml/2006/main" prst="star5">
            <a:avLst/>
          </a:prstGeom>
          <a:solidFill xmlns:a="http://schemas.openxmlformats.org/drawingml/2006/main">
            <a:srgbClr val="FFD700">
              <a:alpha val="6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star-2"/>
          <p:cNvSpPr/>
          <p:nvPr/>
        </p:nvSpPr>
        <p:spPr>
          <a:xfrm xmlns:a="http://schemas.openxmlformats.org/drawingml/2006/main">
            <a:off x="1080000" y="1800000"/>
            <a:ext cx="252000" cy="252000"/>
          </a:xfrm>
          <a:prstGeom xmlns:a="http://schemas.openxmlformats.org/drawingml/2006/main" prst="star5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star-3"/>
          <p:cNvSpPr/>
          <p:nvPr/>
        </p:nvSpPr>
        <p:spPr>
          <a:xfrm xmlns:a="http://schemas.openxmlformats.org/drawingml/2006/main">
            <a:off x="9360000" y="5760000"/>
            <a:ext cx="288000" cy="288000"/>
          </a:xfrm>
          <a:prstGeom xmlns:a="http://schemas.openxmlformats.org/drawingml/2006/main" prst="star5">
            <a:avLst/>
          </a:prstGeom>
          <a:solidFill xmlns:a="http://schemas.openxmlformats.org/drawingml/2006/main">
            <a:srgbClr val="FFD700">
              <a:alpha val="7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line-orbit"/>
          <p:cNvSpPr/>
          <p:nvPr/>
        </p:nvSpPr>
        <p:spPr>
          <a:xfrm xmlns:a="http://schemas.openxmlformats.org/drawingml/2006/main">
            <a:off x="2160000" y="0"/>
            <a:ext cx="8640000" cy="8640000"/>
          </a:xfrm>
          <a:prstGeom xmlns:a="http://schemas.openxmlformats.org/drawingml/2006/main" prst="ellipse">
            <a:avLst/>
          </a:prstGeom>
          <a:solidFill>
            <a:srgbClr val="8E44AD">
              <a:alpha val="8000"/>
            </a:srgbClr>
          </a:solidFill>
          <a:ln xmlns:a="http://schemas.openxmlformats.org/drawingml/2006/main" w="43200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dot-small"/>
          <p:cNvSpPr/>
          <p:nvPr/>
        </p:nvSpPr>
        <p:spPr>
          <a:xfrm xmlns:a="http://schemas.openxmlformats.org/drawingml/2006/main">
            <a:off x="5760000" y="3240000"/>
            <a:ext cx="180000" cy="180000"/>
          </a:xfrm>
          <a:prstGeom xmlns:a="http://schemas.openxmlformats.org/drawingml/2006/main" prst="ellipse">
            <a:avLst/>
          </a:prstGeom>
          <a:solidFill>
            <a:srgbClr val="3498DB">
              <a:alpha val="7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hero-title"/>
          <p:cNvSpPr/>
          <p:nvPr/>
        </p:nvSpPr>
        <p:spPr>
          <a:xfrm xmlns:a="http://schemas.openxmlformats.org/drawingml/2006/main">
            <a:off x="12960000" y="0"/>
            <a:ext cx="93600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6800" b="1">
                <a:solidFill>
                  <a:srgbClr val="FFFFFF"/>
                </a:solidFill>
                <a:latin typeface="苹方-简"/>
                <a:ea typeface="苹方-简"/>
              </a:rPr>
              <a:t>太空探索历程</a:t>
            </a:r>
          </a:p>
        </p:txBody>
      </p:sp>
      <p:sp>
        <p:nvSpPr>
          <p:cNvPr id="10" name="!!hero-subtitle"/>
          <p:cNvSpPr/>
          <p:nvPr/>
        </p:nvSpPr>
        <p:spPr>
          <a:xfrm xmlns:a="http://schemas.openxmlformats.org/drawingml/2006/main">
            <a:off x="12960000" y="1800000"/>
            <a:ext cx="9360000" cy="72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>
                <a:solidFill>
                  <a:srgbClr val="B8C5D6"/>
                </a:solidFill>
                <a:latin typeface="苹方-简"/>
                <a:ea typeface="苹方-简"/>
              </a:rPr>
              <a:t>从地球到星辰大海的伟大征程</a:t>
            </a:r>
          </a:p>
        </p:txBody>
      </p:sp>
      <p:sp>
        <p:nvSpPr>
          <p:cNvPr id="11" name="!!statement-text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2" name="!!statement-subtitle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3" name="!!pillar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4" name="!!pillar-1-num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5" name="!!pillar-1-title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6" name="!!pillar-1-desc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7" name="!!pillar-2-num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8" name="!!pillar-2-title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19" name="!!pillar-2-desc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0" name="!!pillar-3-num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1" name="!!pillar-3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2" name="!!pillar-3-desc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3" name="!!showcase-title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4" name="!!showcase-quote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5" name="!!showcase-data1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6" name="!!showcase-data2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7" name="!!evidence-title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8" name="!!evidence-main"/>
          <p:cNvSpPr/>
          <p:nvPr/>
        </p:nvSpPr>
        <p:spPr>
          <a:xfrm xmlns:a="http://schemas.openxmlformats.org/drawingml/2006/main">
            <a:off x="12960000" y="54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29" name="!!evidence-point1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0" name="!!evidence-point2"/>
          <p:cNvSpPr/>
          <p:nvPr/>
        </p:nvSpPr>
        <p:spPr>
          <a:xfrm xmlns:a="http://schemas.openxmlformats.org/drawingml/2006/main">
            <a:off x="12960000" y="18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1" name="!!evidence-point3"/>
          <p:cNvSpPr/>
          <p:nvPr/>
        </p:nvSpPr>
        <p:spPr>
          <a:xfrm xmlns:a="http://schemas.openxmlformats.org/drawingml/2006/main">
            <a:off x="12960000" y="3600000"/>
            <a:ext cx="360000" cy="3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/>
            </a:r>
          </a:p>
        </p:txBody>
      </p:sp>
      <p:sp>
        <p:nvSpPr>
          <p:cNvPr id="32" name="!!cta-title"/>
          <p:cNvSpPr/>
          <p:nvPr/>
        </p:nvSpPr>
        <p:spPr>
          <a:xfrm xmlns:a="http://schemas.openxmlformats.org/drawingml/2006/main">
            <a:off x="1440000" y="1980000"/>
            <a:ext cx="9360000" cy="126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6400" b="1">
                <a:solidFill>
                  <a:srgbClr val="FFFFFF"/>
                </a:solidFill>
                <a:latin typeface="苹方-简"/>
                <a:ea typeface="苹方-简"/>
              </a:rPr>
              <a:t>征途未完</a:t>
            </a:r>
          </a:p>
        </p:txBody>
      </p:sp>
      <p:sp>
        <p:nvSpPr>
          <p:cNvPr id="33" name="!!cta-text"/>
          <p:cNvSpPr/>
          <p:nvPr/>
        </p:nvSpPr>
        <p:spPr>
          <a:xfrm xmlns:a="http://schemas.openxmlformats.org/drawingml/2006/main">
            <a:off x="1440000" y="3600000"/>
            <a:ext cx="9360000" cy="180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>
                <a:solidFill>
                  <a:srgbClr val="B8C5D6"/>
                </a:solidFill>
                <a:latin typeface="苹方-简"/>
                <a:ea typeface="苹方-简"/>
              </a:rPr>
              <a:t>从第一颗卫星到空间站，从月球漫步到火星梦想，人类的探索永不止步。星辰大海，就在前方。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