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104c2933a8c146df" /><Relationship Type="http://schemas.openxmlformats.org/package/2006/relationships/metadata/core-properties" Target="/docProps/core.xml" Id="Re6ec299f361f4cfe" /><Relationship Type="http://schemas.openxmlformats.org/officeDocument/2006/relationships/extended-properties" Target="/docProps/app.xml" Id="R2f0c5357ee08447b" /><Relationship Type="http://schemas.openxmlformats.org/officeDocument/2006/relationships/custom-properties" Target="/docProps/custom.xml" Id="Raa07834c1dbc4376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85ce3ffcca9c4334"/>
    <p:sldId id="257" r:id="R0d29f6567c504ff8"/>
    <p:sldId id="258" r:id="Rd1be691a709a4920"/>
    <p:sldId id="259" r:id="R9f13d9ff6c23438f"/>
    <p:sldId id="260" r:id="R40d80650ddb0436c"/>
    <p:sldId id="261" r:id="Rb4b6a98347294043"/>
    <p:sldId id="262" r:id="R612a652b9b2a4a9d"/>
    <p:sldId id="263" r:id="Ra83f17a971cc4bb1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85ce3ffcca9c4334" /><Relationship Type="http://schemas.openxmlformats.org/officeDocument/2006/relationships/slide" Target="/ppt/slides/slide2.xml" Id="R0d29f6567c504ff8" /><Relationship Type="http://schemas.openxmlformats.org/officeDocument/2006/relationships/slide" Target="/ppt/slides/slide3.xml" Id="Rd1be691a709a4920" /><Relationship Type="http://schemas.openxmlformats.org/officeDocument/2006/relationships/slide" Target="/ppt/slides/slide4.xml" Id="R9f13d9ff6c23438f" /><Relationship Type="http://schemas.openxmlformats.org/officeDocument/2006/relationships/slide" Target="/ppt/slides/slide5.xml" Id="R40d80650ddb0436c" /><Relationship Type="http://schemas.openxmlformats.org/officeDocument/2006/relationships/slide" Target="/ppt/slides/slide6.xml" Id="Rb4b6a98347294043" /><Relationship Type="http://schemas.openxmlformats.org/officeDocument/2006/relationships/slide" Target="/ppt/slides/slide7.xml" Id="R612a652b9b2a4a9d" /><Relationship Type="http://schemas.openxmlformats.org/officeDocument/2006/relationships/slide" Target="/ppt/slides/slide8.xml" Id="Ra83f17a971cc4bb1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c6d8ffe380b4fca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110dc50624e4bff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9caa882869f47f6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72bef172b6c4956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7cc74fd425546a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69ae12956e6c416e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b99eccb9454597" /><Relationship Type="http://schemas.openxmlformats.org/officeDocument/2006/relationships/chart" Target="/ppt/slides/charts/chart1.xml" Id="R0619d486a4fd452f" /><Relationship Type="http://schemas.openxmlformats.org/officeDocument/2006/relationships/chart" Target="/ppt/slides/charts/chart2.xml" Id="Rd5d5caf18d314ee9" /><Relationship Type="http://schemas.openxmlformats.org/officeDocument/2006/relationships/chart" Target="/ppt/slides/charts/chart3.xml" Id="Rf44d069eb62a4263" /><Relationship Type="http://schemas.openxmlformats.org/officeDocument/2006/relationships/chart" Target="/ppt/slides/charts/chart4.xml" Id="R2d96d003cb0a4db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996651acd443c3" /><Relationship Type="http://schemas.openxmlformats.org/officeDocument/2006/relationships/chart" Target="/ppt/slides/charts/chart5.xml" Id="R7bb33c54540c496a" /><Relationship Type="http://schemas.openxmlformats.org/officeDocument/2006/relationships/chart" Target="/ppt/slides/charts/chart6.xml" Id="Rb8ccaecd4ffd4318" /><Relationship Type="http://schemas.openxmlformats.org/officeDocument/2006/relationships/chart" Target="/ppt/slides/charts/chart7.xml" Id="Rb1bae689f65546cc" /><Relationship Type="http://schemas.openxmlformats.org/officeDocument/2006/relationships/chart" Target="/ppt/slides/charts/chart8.xml" Id="R9d9fa0615ced401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d5f6fff91f4385" /><Relationship Type="http://schemas.openxmlformats.org/officeDocument/2006/relationships/chart" Target="/ppt/slides/charts/chart9.xml" Id="Rabc9d279c54d47cd" /><Relationship Type="http://schemas.openxmlformats.org/officeDocument/2006/relationships/chart" Target="/ppt/slides/charts/chart10.xml" Id="Rff846eaff0a740a2" /><Relationship Type="http://schemas.openxmlformats.org/officeDocument/2006/relationships/chart" Target="/ppt/slides/charts/chart11.xml" Id="R8576d1449e9645c8" /><Relationship Type="http://schemas.openxmlformats.org/officeDocument/2006/relationships/chart" Target="/ppt/slides/charts/chart12.xml" Id="R975be4713587436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bf77fdea204c59" /><Relationship Type="http://schemas.openxmlformats.org/officeDocument/2006/relationships/chart" Target="/ppt/slides/charts/chart13.xml" Id="R110ef07d45ea4569" /><Relationship Type="http://schemas.openxmlformats.org/officeDocument/2006/relationships/chart" Target="/ppt/slides/charts/chart14.xml" Id="R00b0c483e4834533" /><Relationship Type="http://schemas.openxmlformats.org/officeDocument/2006/relationships/chart" Target="/ppt/slides/charts/chart15.xml" Id="R29b92134a7a54ba2" /><Relationship Type="http://schemas.openxmlformats.org/officeDocument/2006/relationships/chart" Target="/ppt/slides/charts/chart16.xml" Id="R16cf8e090910479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07f5c9003445c6" /><Relationship Type="http://schemas.openxmlformats.org/officeDocument/2006/relationships/chart" Target="/ppt/slides/charts/chart17.xml" Id="R24e0f71f0ffe4645" /><Relationship Type="http://schemas.openxmlformats.org/officeDocument/2006/relationships/chart" Target="/ppt/slides/charts/chart18.xml" Id="R2f4cf86242ee4103" /><Relationship Type="http://schemas.openxmlformats.org/officeDocument/2006/relationships/chart" Target="/ppt/slides/charts/chart19.xml" Id="Re02b7f664b3b4fd7" /><Relationship Type="http://schemas.openxmlformats.org/officeDocument/2006/relationships/chart" Target="/ppt/slides/charts/chart20.xml" Id="R22b9d23f651b45f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4cfd41ed404923" /><Relationship Type="http://schemas.openxmlformats.org/officeDocument/2006/relationships/chart" Target="/ppt/slides/charts/chart21.xml" Id="R0097e038ce154288" /><Relationship Type="http://schemas.openxmlformats.org/officeDocument/2006/relationships/chart" Target="/ppt/slides/charts/chart22.xml" Id="Rb21b3f636a6d4a22" /><Relationship Type="http://schemas.openxmlformats.org/officeDocument/2006/relationships/chart" Target="/ppt/slides/charts/chart23.xml" Id="Rf28546b28ea2418f" /><Relationship Type="http://schemas.openxmlformats.org/officeDocument/2006/relationships/chart" Target="/ppt/slides/charts/chart24.xml" Id="R36ff31f19d4e467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f051f19efb402b" /><Relationship Type="http://schemas.openxmlformats.org/officeDocument/2006/relationships/chart" Target="/ppt/slides/charts/chart25.xml" Id="R596beaa178704018" /><Relationship Type="http://schemas.openxmlformats.org/officeDocument/2006/relationships/chart" Target="/ppt/slides/charts/chart26.xml" Id="Rf9fd827e9a82457e" /><Relationship Type="http://schemas.openxmlformats.org/officeDocument/2006/relationships/chart" Target="/ppt/slides/charts/chart27.xml" Id="R288e0dd17c7149a3" /><Relationship Type="http://schemas.openxmlformats.org/officeDocument/2006/relationships/chart" Target="/ppt/slides/charts/chart28.xml" Id="R87fc7c3db1014b6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891b704b9d4ac1" /><Relationship Type="http://schemas.openxmlformats.org/officeDocument/2006/relationships/chart" Target="/ppt/slides/charts/chart29.xml" Id="R6262839ed1324e29" /><Relationship Type="http://schemas.openxmlformats.org/officeDocument/2006/relationships/chart" Target="/ppt/slides/charts/chart30.xml" Id="Rc1ae2d94a34b422d" /><Relationship Type="http://schemas.openxmlformats.org/officeDocument/2006/relationships/chart" Target="/ppt/slides/charts/chart31.xml" Id="R4d7b0bc136954c76" /><Relationship Type="http://schemas.openxmlformats.org/officeDocument/2006/relationships/chart" Target="/ppt/slides/charts/chart32.xml" Id="Rc4e01321c6e540fe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bubbleScale=50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bubbleScale val="5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shownegbubbles=true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bubbleSize>
        </c:ser>
        <c:showNegBubbles val="1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false + 2 series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8</c:v>
              </c:pt>
              <c:pt idx="1">
                <c:v>11</c:v>
              </c:pt>
              <c:pt idx="2">
                <c:v>-9</c:v>
              </c:pt>
              <c:pt idx="3">
                <c:v>14</c:v>
              </c:pt>
              <c:pt idx="4">
                <c:v>-16</c:v>
              </c:pt>
              <c:pt idx="5">
                <c:v>20</c:v>
              </c:pt>
            </c:numLit>
          </c:yVal>
          <c:bubbleSize>
            <c:numLit>
              <c:ptCount val="6"/>
              <c:pt idx="0">
                <c:v>8</c:v>
              </c:pt>
              <c:pt idx="1">
                <c:v>11</c:v>
              </c:pt>
              <c:pt idx="2">
                <c:v>-9</c:v>
              </c:pt>
              <c:pt idx="3">
                <c:v>14</c:v>
              </c:pt>
              <c:pt idx="4">
                <c:v>-16</c:v>
              </c:pt>
              <c:pt idx="5">
                <c:v>20</c:v>
              </c:pt>
            </c:numLit>
          </c:bubbleSize>
        </c:ser>
        <c:showNegBubbles val="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true + 2 series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8</c:v>
              </c:pt>
              <c:pt idx="1">
                <c:v>11</c:v>
              </c:pt>
              <c:pt idx="2">
                <c:v>-9</c:v>
              </c:pt>
              <c:pt idx="3">
                <c:v>14</c:v>
              </c:pt>
              <c:pt idx="4">
                <c:v>-16</c:v>
              </c:pt>
              <c:pt idx="5">
                <c:v>20</c:v>
              </c:pt>
            </c:numLit>
          </c:yVal>
          <c:bubbleSize>
            <c:numLit>
              <c:ptCount val="6"/>
              <c:pt idx="0">
                <c:v>8</c:v>
              </c:pt>
              <c:pt idx="1">
                <c:v>11</c:v>
              </c:pt>
              <c:pt idx="2">
                <c:v>-9</c:v>
              </c:pt>
              <c:pt idx="3">
                <c:v>14</c:v>
              </c:pt>
              <c:pt idx="4">
                <c:v>-16</c:v>
              </c:pt>
              <c:pt idx="5">
                <c:v>20</c:v>
              </c:pt>
            </c:numLit>
          </c:bubbleSize>
        </c:ser>
        <c:showNegBubbles val="1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autoTitleDeleted val="1"/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value,series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dLbls>
          <c:showLegendKey val="0"/>
          <c:showVal val="1"/>
          <c:showCatName val="0"/>
          <c:showSerName val="1"/>
          <c:showPercent val="0"/>
        </c:dLbls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labelPos=top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dLbls>
          <c:dLblPos val="t"/>
          <c:showLegendKey val="0"/>
          <c:showVal val="1"/>
          <c:showCatName val="0"/>
          <c:showSerName val="0"/>
          <c:showPercent val="0"/>
        </c:dLbls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bubbleScale=100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bubbleScale val="10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X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3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Y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10"/>
      </c:valAx>
    </c:plotArea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dispunits=hundreds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500</c:v>
              </c:pt>
              <c:pt idx="1">
                <c:v>1200</c:v>
              </c:pt>
              <c:pt idx="2">
                <c:v>800</c:v>
              </c:pt>
              <c:pt idx="3">
                <c:v>1800</c:v>
              </c:pt>
              <c:pt idx="4">
                <c:v>2200</c:v>
              </c:pt>
              <c:pt idx="5">
                <c:v>900</c:v>
              </c:pt>
            </c:numLit>
          </c:yVal>
          <c:bubbleSize>
            <c:numLit>
              <c:ptCount val="6"/>
              <c:pt idx="0">
                <c:v>500</c:v>
              </c:pt>
              <c:pt idx="1">
                <c:v>1200</c:v>
              </c:pt>
              <c:pt idx="2">
                <c:v>800</c:v>
              </c:pt>
              <c:pt idx="3">
                <c:v>1800</c:v>
              </c:pt>
              <c:pt idx="4">
                <c:v>2200</c:v>
              </c:pt>
              <c:pt idx="5">
                <c:v>900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hundreds"/>
          <c:dispUnitsLbl/>
        </c:dispUnits>
      </c:val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>
                <a:alpha val="70000"/>
              </a:srgbClr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>
                <a:alpha val="70000"/>
              </a:srgbClr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bubbleScale=150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bubbleScale val="15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5B9BD5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FF6B6B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2E75B6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44546A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name+color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Renamed A</c:v>
          </c:tx>
          <c:spPr>
            <a:solidFill xmlns:a="http://schemas.openxmlformats.org/drawingml/2006/main">
              <a:srgbClr val="C00000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Renamed B</c:v>
          </c:tx>
          <c:spPr>
            <a:solidFill xmlns:a="http://schemas.openxmlformats.org/drawingml/2006/main">
              <a:srgbClr val="2E75B6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bubbleScale=200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bubbleScale val="20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sizerepresents=area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sizeRepresents val="area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sizerepresents=width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yVal>
          <c:bubbleSize>
            <c:numLit>
              <c:ptCount val="8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  <c:pt idx="6">
                <c:v>15</c:v>
              </c:pt>
              <c:pt idx="7">
                <c:v>11</c:v>
              </c:pt>
            </c:numLit>
          </c:bubbleSize>
        </c:ser>
        <c:sizeRepresents val="w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 + 2 series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sizeRepresents val="area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width + 2 series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12</c:v>
              </c:pt>
              <c:pt idx="2">
                <c:v>8</c:v>
              </c:pt>
              <c:pt idx="3">
                <c:v>18</c:v>
              </c:pt>
              <c:pt idx="4">
                <c:v>22</c:v>
              </c:pt>
              <c:pt idx="5">
                <c:v>9</c:v>
              </c:pt>
            </c:numLit>
          </c:bubbleSize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yVal>
          <c:bubbleSize>
            <c:numLit>
              <c:ptCount val="6"/>
              <c:pt idx="0">
                <c:v>7</c:v>
              </c:pt>
              <c:pt idx="1">
                <c:v>11</c:v>
              </c:pt>
              <c:pt idx="2">
                <c:v>15</c:v>
              </c:pt>
              <c:pt idx="3">
                <c:v>9</c:v>
              </c:pt>
              <c:pt idx="4">
                <c:v>20</c:v>
              </c:pt>
              <c:pt idx="5">
                <c:v>14</c:v>
              </c:pt>
            </c:numLit>
          </c:bubbleSize>
        </c:ser>
        <c:sizeRepresents val="w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shownegbubbles=false</a:t>
            </a:r>
          </a:p>
        </c:rich>
      </c:tx>
      <c:overlay val="0"/>
    </c:title>
    <c:plotArea>
      <c:layout/>
      <c:bubbleChart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xVal>
            <c:numLit>
              <c:ptCount val="6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</c:numLit>
          </c:xVal>
          <c:yVal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yVal>
          <c:bubbleSize>
            <c:numLit>
              <c:ptCount val="6"/>
              <c:pt idx="0">
                <c:v>5</c:v>
              </c:pt>
              <c:pt idx="1">
                <c:v>-8</c:v>
              </c:pt>
              <c:pt idx="2">
                <c:v>12</c:v>
              </c:pt>
              <c:pt idx="3">
                <c:v>-15</c:v>
              </c:pt>
              <c:pt idx="4">
                <c:v>18</c:v>
              </c:pt>
              <c:pt idx="5">
                <c:v>22</c:v>
              </c:pt>
            </c:numLit>
          </c:bubbleSize>
        </c:ser>
        <c:showNegBubbles val="0"/>
        <c:axId val="1"/>
        <c:axId val="2"/>
      </c:bubbl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bubbleScale — 50 / 100 / 150 / 200 (% of default)</a:t>
            </a:r>
          </a:p>
        </p:txBody>
      </p:sp>
      <p:graphicFrame>
        <p:nvGraphicFramePr>
          <p:cNvPr id="100001" name="bubbleScale=5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619d486a4fd452f"/>
          </a:graphicData>
        </a:graphic>
      </p:graphicFrame>
      <p:graphicFrame>
        <p:nvGraphicFramePr>
          <p:cNvPr id="100002" name="bubbleScale=10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5d5caf18d314ee9"/>
          </a:graphicData>
        </a:graphic>
      </p:graphicFrame>
      <p:graphicFrame>
        <p:nvGraphicFramePr>
          <p:cNvPr id="100003" name="bubbleScale=15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44d069eb62a4263"/>
          </a:graphicData>
        </a:graphic>
      </p:graphicFrame>
      <p:graphicFrame>
        <p:nvGraphicFramePr>
          <p:cNvPr id="100004" name="bubbleScale=20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d96d003cb0a4db9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sizerepresents — area vs width</a:t>
            </a:r>
          </a:p>
        </p:txBody>
      </p:sp>
      <p:graphicFrame>
        <p:nvGraphicFramePr>
          <p:cNvPr id="100006" name="sizerepresents=area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bb33c54540c496a"/>
          </a:graphicData>
        </a:graphic>
      </p:graphicFrame>
      <p:graphicFrame>
        <p:nvGraphicFramePr>
          <p:cNvPr id="100007" name="sizerepresents=width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8ccaecd4ffd4318"/>
          </a:graphicData>
        </a:graphic>
      </p:graphicFrame>
      <p:graphicFrame>
        <p:nvGraphicFramePr>
          <p:cNvPr id="100008" name="area + 2 serie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1bae689f65546cc"/>
          </a:graphicData>
        </a:graphic>
      </p:graphicFrame>
      <p:graphicFrame>
        <p:nvGraphicFramePr>
          <p:cNvPr id="100009" name="width + 2 serie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d9fa0615ced401f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shownegbubbles — false vs true</a:t>
            </a:r>
          </a:p>
        </p:txBody>
      </p:sp>
      <p:graphicFrame>
        <p:nvGraphicFramePr>
          <p:cNvPr id="100011" name="shownegbubbles=fals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bc9d279c54d47cd"/>
          </a:graphicData>
        </a:graphic>
      </p:graphicFrame>
      <p:graphicFrame>
        <p:nvGraphicFramePr>
          <p:cNvPr id="100012" name="shownegbubble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f846eaff0a740a2"/>
          </a:graphicData>
        </a:graphic>
      </p:graphicFrame>
      <p:graphicFrame>
        <p:nvGraphicFramePr>
          <p:cNvPr id="100013" name="false + 2 serie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576d1449e9645c8"/>
          </a:graphicData>
        </a:graphic>
      </p:graphicFrame>
      <p:graphicFrame>
        <p:nvGraphicFramePr>
          <p:cNvPr id="100014" name="true + 2 serie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75be47135874366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1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10ef07d45ea4569"/>
          </a:graphicData>
        </a:graphic>
      </p:graphicFrame>
      <p:graphicFrame>
        <p:nvGraphicFramePr>
          <p:cNvPr id="10001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0b0c483e4834533"/>
          </a:graphicData>
        </a:graphic>
      </p:graphicFrame>
      <p:graphicFrame>
        <p:nvGraphicFramePr>
          <p:cNvPr id="10001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9b92134a7a54ba2"/>
          </a:graphicData>
        </a:graphic>
      </p:graphicFrame>
      <p:graphicFrame>
        <p:nvGraphicFramePr>
          <p:cNvPr id="10001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6cf8e090910479a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+ labelfont</a:t>
            </a:r>
          </a:p>
        </p:txBody>
      </p:sp>
      <p:graphicFrame>
        <p:nvGraphicFramePr>
          <p:cNvPr id="100021" name="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4e0f71f0ffe4645"/>
          </a:graphicData>
        </a:graphic>
      </p:graphicFrame>
      <p:graphicFrame>
        <p:nvGraphicFramePr>
          <p:cNvPr id="100022" name="value,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f4cf86242ee4103"/>
          </a:graphicData>
        </a:graphic>
      </p:graphicFrame>
      <p:graphicFrame>
        <p:nvGraphicFramePr>
          <p:cNvPr id="100023" name="labelPos=top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02b7f664b3b4fd7"/>
          </a:graphicData>
        </a:graphic>
      </p:graphicFrame>
      <p:graphicFrame>
        <p:nvGraphicFramePr>
          <p:cNvPr id="100024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2b9d23f651b45f3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ticks</a:t>
            </a:r>
          </a:p>
        </p:txBody>
      </p:sp>
      <p:graphicFrame>
        <p:nvGraphicFramePr>
          <p:cNvPr id="100026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097e038ce154288"/>
          </a:graphicData>
        </a:graphic>
      </p:graphicFrame>
      <p:graphicFrame>
        <p:nvGraphicFramePr>
          <p:cNvPr id="100027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21b3f636a6d4a22"/>
          </a:graphicData>
        </a:graphic>
      </p:graphicFrame>
      <p:graphicFrame>
        <p:nvGraphicFramePr>
          <p:cNvPr id="100028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28546b28ea2418f"/>
          </a:graphicData>
        </a:graphic>
      </p:graphicFrame>
      <p:graphicFrame>
        <p:nvGraphicFramePr>
          <p:cNvPr id="100029" name="dispunits=hundred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6ff31f19d4e467a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transparency, outline, shadow</a:t>
            </a:r>
          </a:p>
        </p:txBody>
      </p:sp>
      <p:graphicFrame>
        <p:nvGraphicFramePr>
          <p:cNvPr id="10003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96beaa178704018"/>
          </a:graphicData>
        </a:graphic>
      </p:graphicFrame>
      <p:graphicFrame>
        <p:nvGraphicFramePr>
          <p:cNvPr id="10003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9fd827e9a82457e"/>
          </a:graphicData>
        </a:graphic>
      </p:graphicFrame>
      <p:graphicFrame>
        <p:nvGraphicFramePr>
          <p:cNvPr id="100033" name="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88e0dd17c7149a3"/>
          </a:graphicData>
        </a:graphic>
      </p:graphicFrame>
      <p:graphicFrame>
        <p:nvGraphicFramePr>
          <p:cNvPr id="100034" name="per-series gradie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7fc7c3db1014b63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262839ed1324e29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1ae2d94a34b422d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d7b0bc136954c76"/>
          </a:graphicData>
        </a:graphic>
      </p:graphicFrame>
      <p:graphicFrame>
        <p:nvGraphicFramePr>
          <p:cNvPr id="100039" name="chart-series Set name+colo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4e01321c6e540fe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2026-06-24T22:13:41Z</dcterms:created>
  <cp:lastModifiedBy>OfficeCLI</cp:lastModifiedBy>
  <dcterms:modified xsi:type="dcterms:W3CDTF">2026-06-24T22:13:41Z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2026-06-24T22:13:41Z</vt:lpwstr>
  </op:property>
</op:Properties>
</file>