
<file path=[Content_Types].xml><?xml version="1.0" encoding="utf-8"?>
<Types xmlns="http://schemas.openxmlformats.org/package/2006/content-types">
  <Default Extension="xml" ContentType="application/vnd.openxmlformats-officedocument.presentationml.presentation.main+xml"/>
  <Default Extension="rels" ContentType="application/vnd.openxmlformats-package.relationships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</Types>
</file>

<file path=_rels/.rels>&#65279;<?xml version="1.0" encoding="utf-8"?><Relationships xmlns="http://schemas.openxmlformats.org/package/2006/relationships"><Relationship Type="http://schemas.openxmlformats.org/officeDocument/2006/relationships/officeDocument" Target="/ppt/presentation.xml" Id="Ree3aca88004546b1" /><Relationship Type="http://schemas.openxmlformats.org/package/2006/relationships/metadata/core-properties" Target="/docProps/core.xml" Id="R7565bfebd3414efa" /><Relationship Type="http://schemas.openxmlformats.org/officeDocument/2006/relationships/extended-properties" Target="/docProps/app.xml" Id="Rf10231554f6744f9" /><Relationship Type="http://schemas.openxmlformats.org/officeDocument/2006/relationships/custom-properties" Target="/docProps/custom.xml" Id="R7a225d6c516e4160" /></Relationships>
</file>

<file path=ppt/presentation.xml><?xml version="1.0" encoding="utf-8"?>
<p:presentation xmlns:r="http://schemas.openxmlformats.org/officeDocument/2006/relationships" xmlns:p="http://schemas.openxmlformats.org/presentationml/2006/main">
  <p:sldMasterIdLst>
    <p:sldMasterId xmlns:r="http://schemas.openxmlformats.org/officeDocument/2006/relationships" id="2147483648" r:id="rId1"/>
  </p:sldMasterIdLst>
  <p:sldIdLst>
    <p:sldId id="256" r:id="Rccbde8722918431d"/>
    <p:sldId id="257" r:id="Rc6cb7cd3b0714488"/>
    <p:sldId id="258" r:id="R38442c4aae3a4d3d"/>
    <p:sldId id="259" r:id="R276deb3dab9e4899"/>
    <p:sldId id="260" r:id="R15e5a24deab74475"/>
    <p:sldId id="261" r:id="Rc036d4b5b78d4e21"/>
    <p:sldId id="262" r:id="R3d9f3cb788264641"/>
    <p:sldId id="263" r:id="Rf73b811978e644a5"/>
    <p:sldId id="264" r:id="R0234e0e5b6bd4826"/>
    <p:sldId id="265" r:id="R64284f07df764476"/>
    <p:sldId id="266" r:id="Re4eb3bf3fb5e4316"/>
    <p:sldId id="267" r:id="Re788869f45e846a6"/>
    <p:sldId id="268" r:id="R821ac3656d604d58"/>
    <p:sldId id="269" r:id="R2ac1d437476b49f6"/>
    <p:sldId id="270" r:id="Ra32f65d3e8714a80"/>
    <p:sldId id="271" r:id="R82b07c621dab4b3b"/>
    <p:sldId id="272" r:id="Ra215f72cd92a4ab7"/>
    <p:sldId id="273" r:id="R673c9e13d4b64f84"/>
    <p:sldId id="274" r:id="R5a8d522cbbfe4204"/>
    <p:sldId id="275" r:id="R360fd34cc42a4067"/>
    <p:sldId id="276" r:id="R979a81c033b041b4"/>
    <p:sldId id="277" r:id="Ra716a81c581d4908"/>
    <p:sldId id="278" r:id="R33be9f9145b64be1"/>
    <p:sldId id="279" r:id="R88ed13f602684cde"/>
    <p:sldId id="280" r:id="R1e20686700b944de"/>
  </p:sldIdLst>
  <p:sldSz cx="12192000" cy="6858000"/>
  <p:notesSz cx="6858000" cy="9144000"/>
</p:presentation>
</file>

<file path=ppt/_rels/presentation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Relationship Type="http://schemas.openxmlformats.org/officeDocument/2006/relationships/theme" Target="/ppt/theme/theme1.xml" Id="rId2" /><Relationship Type="http://schemas.openxmlformats.org/officeDocument/2006/relationships/slide" Target="/ppt/slides/slide1.xml" Id="Rccbde8722918431d" /><Relationship Type="http://schemas.openxmlformats.org/officeDocument/2006/relationships/slide" Target="/ppt/slides/slide2.xml" Id="Rc6cb7cd3b0714488" /><Relationship Type="http://schemas.openxmlformats.org/officeDocument/2006/relationships/slide" Target="/ppt/slides/slide3.xml" Id="R38442c4aae3a4d3d" /><Relationship Type="http://schemas.openxmlformats.org/officeDocument/2006/relationships/slide" Target="/ppt/slides/slide4.xml" Id="R276deb3dab9e4899" /><Relationship Type="http://schemas.openxmlformats.org/officeDocument/2006/relationships/slide" Target="/ppt/slides/slide5.xml" Id="R15e5a24deab74475" /><Relationship Type="http://schemas.openxmlformats.org/officeDocument/2006/relationships/slide" Target="/ppt/slides/slide6.xml" Id="Rc036d4b5b78d4e21" /><Relationship Type="http://schemas.openxmlformats.org/officeDocument/2006/relationships/slide" Target="/ppt/slides/slide7.xml" Id="R3d9f3cb788264641" /><Relationship Type="http://schemas.openxmlformats.org/officeDocument/2006/relationships/slide" Target="/ppt/slides/slide8.xml" Id="Rf73b811978e644a5" /><Relationship Type="http://schemas.openxmlformats.org/officeDocument/2006/relationships/slide" Target="/ppt/slides/slide9.xml" Id="R0234e0e5b6bd4826" /><Relationship Type="http://schemas.openxmlformats.org/officeDocument/2006/relationships/slide" Target="/ppt/slides/slide10.xml" Id="R64284f07df764476" /><Relationship Type="http://schemas.openxmlformats.org/officeDocument/2006/relationships/slide" Target="/ppt/slides/slide11.xml" Id="Re4eb3bf3fb5e4316" /><Relationship Type="http://schemas.openxmlformats.org/officeDocument/2006/relationships/slide" Target="/ppt/slides/slide12.xml" Id="Re788869f45e846a6" /><Relationship Type="http://schemas.openxmlformats.org/officeDocument/2006/relationships/slide" Target="/ppt/slides/slide13.xml" Id="R821ac3656d604d58" /><Relationship Type="http://schemas.openxmlformats.org/officeDocument/2006/relationships/slide" Target="/ppt/slides/slide14.xml" Id="R2ac1d437476b49f6" /><Relationship Type="http://schemas.openxmlformats.org/officeDocument/2006/relationships/slide" Target="/ppt/slides/slide15.xml" Id="Ra32f65d3e8714a80" /><Relationship Type="http://schemas.openxmlformats.org/officeDocument/2006/relationships/slide" Target="/ppt/slides/slide16.xml" Id="R82b07c621dab4b3b" /><Relationship Type="http://schemas.openxmlformats.org/officeDocument/2006/relationships/slide" Target="/ppt/slides/slide17.xml" Id="Ra215f72cd92a4ab7" /><Relationship Type="http://schemas.openxmlformats.org/officeDocument/2006/relationships/slide" Target="/ppt/slides/slide18.xml" Id="R673c9e13d4b64f84" /><Relationship Type="http://schemas.openxmlformats.org/officeDocument/2006/relationships/slide" Target="/ppt/slides/slide19.xml" Id="R5a8d522cbbfe4204" /><Relationship Type="http://schemas.openxmlformats.org/officeDocument/2006/relationships/slide" Target="/ppt/slides/slide20.xml" Id="R360fd34cc42a4067" /><Relationship Type="http://schemas.openxmlformats.org/officeDocument/2006/relationships/slide" Target="/ppt/slides/slide21.xml" Id="R979a81c033b041b4" /><Relationship Type="http://schemas.openxmlformats.org/officeDocument/2006/relationships/slide" Target="/ppt/slides/slide22.xml" Id="Ra716a81c581d4908" /><Relationship Type="http://schemas.openxmlformats.org/officeDocument/2006/relationships/slide" Target="/ppt/slides/slide23.xml" Id="R33be9f9145b64be1" /><Relationship Type="http://schemas.openxmlformats.org/officeDocument/2006/relationships/slide" Target="/ppt/slides/slide24.xml" Id="R88ed13f602684cde" /><Relationship Type="http://schemas.openxmlformats.org/officeDocument/2006/relationships/slide" Target="/ppt/slides/slide25.xml" Id="R1e20686700b944de" /></Relationship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3827adc35f00453f" /></Relationships>
</file>

<file path=ppt/slideLayouts/_rels/slideLayout2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33184c16a1c84682" /></Relationships>
</file>

<file path=ppt/slideLayouts/_rels/slideLayout3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0447f08cedc64078" /></Relationships>
</file>

<file path=ppt/slideLayouts/_rels/slideLayout4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f324a8309f974318" /></Relationships>
</file>

<file path=ppt/slideLayouts/_rels/slideLayout5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8132f6102eb244c3" /></Relationships>
</file>

<file path=ppt/slideLayouts/slideLayout1.xml><?xml version="1.0" encoding="utf-8"?>
<p:sldLayout xmlns:p="http://schemas.openxmlformats.org/presentationml/2006/main" type="blank">
  <p:cSld name="Blank">
    <p:spTree>
      <p:nvGrpSpPr>
        <p:cNvPr id="1" name=""/>
        <p:cNvGrpSpPr/>
        <p:nvPr/>
      </p:nvGrpSpPr>
      <p:grpSpPr/>
    </p:spTree>
  </p:cSld>
</p:sldLayout>
</file>

<file path=ppt/slideLayouts/slideLayout2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ctrTitle"/>
          </p:nvPr>
        </p:nvSpPr>
        <p:spPr>
          <a:xfrm xmlns:a="http://schemas.openxmlformats.org/drawingml/2006/main">
            <a:off x="685800" y="2130425"/>
            <a:ext cx="7772400" cy="1470025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Subtitle"/>
          <p:cNvSpPr>
            <a:spLocks xmlns:a="http://schemas.openxmlformats.org/drawingml/2006/main" noGrp="1"/>
          </p:cNvSpPr>
          <p:nvPr>
            <p:ph type="subTitle" idx="1"/>
          </p:nvPr>
        </p:nvSpPr>
        <p:spPr>
          <a:xfrm xmlns:a="http://schemas.openxmlformats.org/drawingml/2006/main">
            <a:off x="1371600" y="3886200"/>
            <a:ext cx="6400800" cy="1752600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3.xml><?xml version="1.0" encoding="utf-8"?>
<p:sldLayout xmlns:p="http://schemas.openxmlformats.org/presentationml/2006/main" type="objTx">
  <p:cSld name="Title and Content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Content"/>
          <p:cNvSpPr>
            <a:spLocks xmlns:a="http://schemas.openxmlformats.org/drawingml/2006/main" noGrp="1"/>
          </p:cNvSpPr>
          <p:nvPr>
            <p:ph type="body" idx="1"/>
          </p:nvPr>
        </p:nvSpPr>
        <p:spPr>
          <a:xfrm xmlns:a="http://schemas.openxmlformats.org/drawingml/2006/main">
            <a:off x="838200" y="1825625"/>
            <a:ext cx="10515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4.xml><?xml version="1.0" encoding="utf-8"?>
<p:sldLayout xmlns:p="http://schemas.openxmlformats.org/presentationml/2006/main" type="twoColTx">
  <p:cSld name="Two Content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Content Left"/>
          <p:cNvSpPr>
            <a:spLocks xmlns:a="http://schemas.openxmlformats.org/drawingml/2006/main" noGrp="1"/>
          </p:cNvSpPr>
          <p:nvPr>
            <p:ph type="body" idx="1"/>
          </p:nvPr>
        </p:nvSpPr>
        <p:spPr>
          <a:xfrm xmlns:a="http://schemas.openxmlformats.org/drawingml/2006/main">
            <a:off x="838200" y="1825625"/>
            <a:ext cx="5181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4" name="Content Right"/>
          <p:cNvSpPr>
            <a:spLocks xmlns:a="http://schemas.openxmlformats.org/drawingml/2006/main" noGrp="1"/>
          </p:cNvSpPr>
          <p:nvPr>
            <p:ph type="body" idx="2"/>
          </p:nvPr>
        </p:nvSpPr>
        <p:spPr>
          <a:xfrm xmlns:a="http://schemas.openxmlformats.org/drawingml/2006/main">
            <a:off x="6172200" y="1825625"/>
            <a:ext cx="5181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5.xml><?xml version="1.0" encoding="utf-8"?>
<p:sldLayout xmlns:p="http://schemas.openxmlformats.org/presentationml/2006/main" type="titleOnly">
  <p:cSld name="Title Only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Id1" /><Relationship Type="http://schemas.openxmlformats.org/officeDocument/2006/relationships/theme" Target="/ppt/theme/theme1.xml" Id="R53371299b96c414f" /><Relationship Type="http://schemas.openxmlformats.org/officeDocument/2006/relationships/slideLayout" Target="/ppt/slideLayouts/slideLayout2.xml" Id="rId2" /><Relationship Type="http://schemas.openxmlformats.org/officeDocument/2006/relationships/slideLayout" Target="/ppt/slideLayouts/slideLayout3.xml" Id="rId3" /><Relationship Type="http://schemas.openxmlformats.org/officeDocument/2006/relationships/slideLayout" Target="/ppt/slideLayouts/slideLayout4.xml" Id="rId4" /><Relationship Type="http://schemas.openxmlformats.org/officeDocument/2006/relationships/slideLayout" Target="/ppt/slideLayouts/slideLayout5.xml" Id="rId5" /></Relationships>
</file>

<file path=ppt/slideMasters/slideMaster1.xml><?xml version="1.0" encoding="utf-8"?>
<p:sldMaster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Id1"/>
    <p:sldLayoutId xmlns:r="http://schemas.openxmlformats.org/officeDocument/2006/relationships" id="2147483650" r:id="rId2"/>
    <p:sldLayoutId xmlns:r="http://schemas.openxmlformats.org/officeDocument/2006/relationships" id="2147483651" r:id="rId3"/>
    <p:sldLayoutId xmlns:r="http://schemas.openxmlformats.org/officeDocument/2006/relationships" id="2147483652" r:id="rId4"/>
    <p:sldLayoutId xmlns:r="http://schemas.openxmlformats.org/officeDocument/2006/relationships" id="2147483653" r:id="rId5"/>
  </p:sldLayoutIdLst>
</p:sldMaster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ea45e1c0ad834666" /></Relationships>
</file>

<file path=ppt/slides/_rels/slide10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5fa0cabdd05845e1" /></Relationships>
</file>

<file path=ppt/slides/_rels/slide1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5190bd96cbc24f2c" /></Relationships>
</file>

<file path=ppt/slides/_rels/slide1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a0cf57b62aad4254" /></Relationships>
</file>

<file path=ppt/slides/_rels/slide1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e9bb63103e334199" /></Relationships>
</file>

<file path=ppt/slides/_rels/slide1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1ab7adf2cd68433c" /></Relationships>
</file>

<file path=ppt/slides/_rels/slide1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f8964072eb9d43c8" /></Relationships>
</file>

<file path=ppt/slides/_rels/slide1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89b1450c1aa24ff2" /></Relationships>
</file>

<file path=ppt/slides/_rels/slide1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739da6388a494f3b" /></Relationships>
</file>

<file path=ppt/slides/_rels/slide18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37f49a8634e74cd1" /></Relationships>
</file>

<file path=ppt/slides/_rels/slide19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4bdb90bb239c45c7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608d139b19104003" /></Relationships>
</file>

<file path=ppt/slides/_rels/slide20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934961f910494230" /></Relationships>
</file>

<file path=ppt/slides/_rels/slide2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fec63a58f1444252" /></Relationships>
</file>

<file path=ppt/slides/_rels/slide2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26b5e407faaf452c" /></Relationships>
</file>

<file path=ppt/slides/_rels/slide2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882e70439b564828" /></Relationships>
</file>

<file path=ppt/slides/_rels/slide2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8a546a340e8a4b5a" /></Relationships>
</file>

<file path=ppt/slides/_rels/slide2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f99aac584e8e4009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b74e84b5f4c7465d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6646d7ba8e5745ac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d327d30f9a524f8a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cbb98d5dcc3f464f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bb800dabe99c4545" /></Relationships>
</file>

<file path=ppt/slides/_rels/slide8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deeffb1542cf4172" /></Relationships>
</file>

<file path=ppt/slides/_rels/slide9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5c9df2ff4f9040a3" /></Relationships>
</file>

<file path=ppt/slides/slide1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00" name="TextBox 1"/>
          <p:cNvSpPr/>
          <p:nvPr/>
        </p:nvSpPr>
        <p:spPr>
          <a:xfrm xmlns:a="http://schemas.openxmlformats.org/drawingml/2006/main">
            <a:off x="0" y="0"/>
            <a:ext cx="121932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F3864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100001" name="TextBox 2"/>
          <p:cNvSpPr txBox="1"/>
          <p:nvPr/>
        </p:nvSpPr>
        <p:spPr>
          <a:xfrm xmlns:a="http://schemas.openxmlformats.org/drawingml/2006/main">
            <a:off x="720000" y="2520000"/>
            <a:ext cx="10753200" cy="144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/>
            <a:r>
              <a:rPr lang="en-US" sz="4400" b="1">
                <a:solidFill>
                  <a:srgbClr val="FFFFFF"/>
                </a:solidFill>
              </a:rPr>
              <a:t>Directional Transitions</a:t>
            </a:r>
          </a:p>
        </p:txBody>
      </p:sp>
    </p:spTree>
  </p:cSld>
</p:sld>
</file>

<file path=ppt/slides/slide10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18" name="TextBox 1"/>
          <p:cNvSpPr/>
          <p:nvPr/>
        </p:nvSpPr>
        <p:spPr>
          <a:xfrm xmlns:a="http://schemas.openxmlformats.org/drawingml/2006/main">
            <a:off x="0" y="0"/>
            <a:ext cx="121932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8A5A2B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100019" name="TextBox 2"/>
          <p:cNvSpPr txBox="1"/>
          <p:nvPr/>
        </p:nvSpPr>
        <p:spPr>
          <a:xfrm xmlns:a="http://schemas.openxmlformats.org/drawingml/2006/main">
            <a:off x="720000" y="2520000"/>
            <a:ext cx="10753200" cy="144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/>
            <a:r>
              <a:rPr lang="en-US" sz="4400" b="1">
                <a:solidFill>
                  <a:srgbClr val="FFFFFF"/>
                </a:solidFill>
              </a:rPr>
              <a:t>cover-up</a:t>
            </a:r>
          </a:p>
        </p:txBody>
      </p:sp>
    </p:spTree>
  </p:cSld>
  <p:transition>
    <p:cover dir="u"/>
  </p:transition>
</p:sld>
</file>

<file path=ppt/slides/slide11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20" name="TextBox 1"/>
          <p:cNvSpPr/>
          <p:nvPr/>
        </p:nvSpPr>
        <p:spPr>
          <a:xfrm xmlns:a="http://schemas.openxmlformats.org/drawingml/2006/main">
            <a:off x="0" y="0"/>
            <a:ext cx="121932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8A5A2B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100021" name="TextBox 2"/>
          <p:cNvSpPr txBox="1"/>
          <p:nvPr/>
        </p:nvSpPr>
        <p:spPr>
          <a:xfrm xmlns:a="http://schemas.openxmlformats.org/drawingml/2006/main">
            <a:off x="720000" y="2520000"/>
            <a:ext cx="10753200" cy="144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/>
            <a:r>
              <a:rPr lang="en-US" sz="4400" b="1">
                <a:solidFill>
                  <a:srgbClr val="FFFFFF"/>
                </a:solidFill>
              </a:rPr>
              <a:t>cover-down</a:t>
            </a:r>
          </a:p>
        </p:txBody>
      </p:sp>
    </p:spTree>
  </p:cSld>
  <p:transition>
    <p:cover dir="d"/>
  </p:transition>
</p:sld>
</file>

<file path=ppt/slides/slide12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22" name="TextBox 1"/>
          <p:cNvSpPr/>
          <p:nvPr/>
        </p:nvSpPr>
        <p:spPr>
          <a:xfrm xmlns:a="http://schemas.openxmlformats.org/drawingml/2006/main">
            <a:off x="0" y="0"/>
            <a:ext cx="121932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8A5A2B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100023" name="TextBox 2"/>
          <p:cNvSpPr txBox="1"/>
          <p:nvPr/>
        </p:nvSpPr>
        <p:spPr>
          <a:xfrm xmlns:a="http://schemas.openxmlformats.org/drawingml/2006/main">
            <a:off x="720000" y="2520000"/>
            <a:ext cx="10753200" cy="144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/>
            <a:r>
              <a:rPr lang="en-US" sz="4400" b="1">
                <a:solidFill>
                  <a:srgbClr val="FFFFFF"/>
                </a:solidFill>
              </a:rPr>
              <a:t>cover-left</a:t>
            </a:r>
          </a:p>
        </p:txBody>
      </p:sp>
    </p:spTree>
  </p:cSld>
  <p:transition>
    <p:cover dir="l"/>
  </p:transition>
</p:sld>
</file>

<file path=ppt/slides/slide13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24" name="TextBox 1"/>
          <p:cNvSpPr/>
          <p:nvPr/>
        </p:nvSpPr>
        <p:spPr>
          <a:xfrm xmlns:a="http://schemas.openxmlformats.org/drawingml/2006/main">
            <a:off x="0" y="0"/>
            <a:ext cx="121932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8A5A2B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100025" name="TextBox 2"/>
          <p:cNvSpPr txBox="1"/>
          <p:nvPr/>
        </p:nvSpPr>
        <p:spPr>
          <a:xfrm xmlns:a="http://schemas.openxmlformats.org/drawingml/2006/main">
            <a:off x="720000" y="2520000"/>
            <a:ext cx="10753200" cy="144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/>
            <a:r>
              <a:rPr lang="en-US" sz="4400" b="1">
                <a:solidFill>
                  <a:srgbClr val="FFFFFF"/>
                </a:solidFill>
              </a:rPr>
              <a:t>cover-right</a:t>
            </a:r>
          </a:p>
        </p:txBody>
      </p:sp>
    </p:spTree>
  </p:cSld>
  <p:transition>
    <p:cover dir="r"/>
  </p:transition>
</p:sld>
</file>

<file path=ppt/slides/slide14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26" name="TextBox 1"/>
          <p:cNvSpPr/>
          <p:nvPr/>
        </p:nvSpPr>
        <p:spPr>
          <a:xfrm xmlns:a="http://schemas.openxmlformats.org/drawingml/2006/main">
            <a:off x="0" y="0"/>
            <a:ext cx="121932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8A5A2B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100027" name="TextBox 2"/>
          <p:cNvSpPr txBox="1"/>
          <p:nvPr/>
        </p:nvSpPr>
        <p:spPr>
          <a:xfrm xmlns:a="http://schemas.openxmlformats.org/drawingml/2006/main">
            <a:off x="720000" y="2520000"/>
            <a:ext cx="10753200" cy="144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/>
            <a:r>
              <a:rPr lang="en-US" sz="4400" b="1">
                <a:solidFill>
                  <a:srgbClr val="FFFFFF"/>
                </a:solidFill>
              </a:rPr>
              <a:t>cover-leftup</a:t>
            </a:r>
          </a:p>
        </p:txBody>
      </p:sp>
    </p:spTree>
  </p:cSld>
  <p:transition>
    <p:cover dir="lu"/>
  </p:transition>
</p:sld>
</file>

<file path=ppt/slides/slide15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28" name="TextBox 1"/>
          <p:cNvSpPr/>
          <p:nvPr/>
        </p:nvSpPr>
        <p:spPr>
          <a:xfrm xmlns:a="http://schemas.openxmlformats.org/drawingml/2006/main">
            <a:off x="0" y="0"/>
            <a:ext cx="121932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8A5A2B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100029" name="TextBox 2"/>
          <p:cNvSpPr txBox="1"/>
          <p:nvPr/>
        </p:nvSpPr>
        <p:spPr>
          <a:xfrm xmlns:a="http://schemas.openxmlformats.org/drawingml/2006/main">
            <a:off x="720000" y="2520000"/>
            <a:ext cx="10753200" cy="144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/>
            <a:r>
              <a:rPr lang="en-US" sz="4400" b="1">
                <a:solidFill>
                  <a:srgbClr val="FFFFFF"/>
                </a:solidFill>
              </a:rPr>
              <a:t>cover-rightup</a:t>
            </a:r>
          </a:p>
        </p:txBody>
      </p:sp>
    </p:spTree>
  </p:cSld>
  <p:transition>
    <p:cover dir="ru"/>
  </p:transition>
</p:sld>
</file>

<file path=ppt/slides/slide16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30" name="TextBox 1"/>
          <p:cNvSpPr/>
          <p:nvPr/>
        </p:nvSpPr>
        <p:spPr>
          <a:xfrm xmlns:a="http://schemas.openxmlformats.org/drawingml/2006/main">
            <a:off x="0" y="0"/>
            <a:ext cx="121932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8A5A2B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100031" name="TextBox 2"/>
          <p:cNvSpPr txBox="1"/>
          <p:nvPr/>
        </p:nvSpPr>
        <p:spPr>
          <a:xfrm xmlns:a="http://schemas.openxmlformats.org/drawingml/2006/main">
            <a:off x="720000" y="2520000"/>
            <a:ext cx="10753200" cy="144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/>
            <a:r>
              <a:rPr lang="en-US" sz="4400" b="1">
                <a:solidFill>
                  <a:srgbClr val="FFFFFF"/>
                </a:solidFill>
              </a:rPr>
              <a:t>cover-leftdown</a:t>
            </a:r>
          </a:p>
        </p:txBody>
      </p:sp>
    </p:spTree>
  </p:cSld>
  <p:transition>
    <p:cover dir="ld"/>
  </p:transition>
</p:sld>
</file>

<file path=ppt/slides/slide17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32" name="TextBox 1"/>
          <p:cNvSpPr/>
          <p:nvPr/>
        </p:nvSpPr>
        <p:spPr>
          <a:xfrm xmlns:a="http://schemas.openxmlformats.org/drawingml/2006/main">
            <a:off x="0" y="0"/>
            <a:ext cx="121932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8A5A2B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100033" name="TextBox 2"/>
          <p:cNvSpPr txBox="1"/>
          <p:nvPr/>
        </p:nvSpPr>
        <p:spPr>
          <a:xfrm xmlns:a="http://schemas.openxmlformats.org/drawingml/2006/main">
            <a:off x="720000" y="2520000"/>
            <a:ext cx="10753200" cy="144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/>
            <a:r>
              <a:rPr lang="en-US" sz="4400" b="1">
                <a:solidFill>
                  <a:srgbClr val="FFFFFF"/>
                </a:solidFill>
              </a:rPr>
              <a:t>cover-rightdown</a:t>
            </a:r>
          </a:p>
        </p:txBody>
      </p:sp>
    </p:spTree>
  </p:cSld>
  <p:transition>
    <p:cover dir="rd"/>
  </p:transition>
</p:sld>
</file>

<file path=ppt/slides/slide18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34" name="TextBox 1"/>
          <p:cNvSpPr/>
          <p:nvPr/>
        </p:nvSpPr>
        <p:spPr>
          <a:xfrm xmlns:a="http://schemas.openxmlformats.org/drawingml/2006/main">
            <a:off x="0" y="0"/>
            <a:ext cx="121932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7030A0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100035" name="TextBox 2"/>
          <p:cNvSpPr txBox="1"/>
          <p:nvPr/>
        </p:nvSpPr>
        <p:spPr>
          <a:xfrm xmlns:a="http://schemas.openxmlformats.org/drawingml/2006/main">
            <a:off x="720000" y="2520000"/>
            <a:ext cx="10753200" cy="144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/>
            <a:r>
              <a:rPr lang="en-US" sz="4400" b="1">
                <a:solidFill>
                  <a:srgbClr val="FFFFFF"/>
                </a:solidFill>
              </a:rPr>
              <a:t>uncover-up</a:t>
            </a:r>
          </a:p>
        </p:txBody>
      </p:sp>
    </p:spTree>
  </p:cSld>
  <p:transition>
    <p:pull dir="u"/>
  </p:transition>
</p:sld>
</file>

<file path=ppt/slides/slide19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36" name="TextBox 1"/>
          <p:cNvSpPr/>
          <p:nvPr/>
        </p:nvSpPr>
        <p:spPr>
          <a:xfrm xmlns:a="http://schemas.openxmlformats.org/drawingml/2006/main">
            <a:off x="0" y="0"/>
            <a:ext cx="121932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7030A0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100037" name="TextBox 2"/>
          <p:cNvSpPr txBox="1"/>
          <p:nvPr/>
        </p:nvSpPr>
        <p:spPr>
          <a:xfrm xmlns:a="http://schemas.openxmlformats.org/drawingml/2006/main">
            <a:off x="720000" y="2520000"/>
            <a:ext cx="10753200" cy="144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/>
            <a:r>
              <a:rPr lang="en-US" sz="4400" b="1">
                <a:solidFill>
                  <a:srgbClr val="FFFFFF"/>
                </a:solidFill>
              </a:rPr>
              <a:t>uncover-down</a:t>
            </a:r>
          </a:p>
        </p:txBody>
      </p:sp>
    </p:spTree>
  </p:cSld>
  <p:transition>
    <p:pull dir="d"/>
  </p:transition>
</p:sld>
</file>

<file path=ppt/slides/slide2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02" name="TextBox 1"/>
          <p:cNvSpPr/>
          <p:nvPr/>
        </p:nvSpPr>
        <p:spPr>
          <a:xfrm xmlns:a="http://schemas.openxmlformats.org/drawingml/2006/main">
            <a:off x="0" y="0"/>
            <a:ext cx="121932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E5C8A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100003" name="TextBox 2"/>
          <p:cNvSpPr txBox="1"/>
          <p:nvPr/>
        </p:nvSpPr>
        <p:spPr>
          <a:xfrm xmlns:a="http://schemas.openxmlformats.org/drawingml/2006/main">
            <a:off x="720000" y="2520000"/>
            <a:ext cx="10753200" cy="144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/>
            <a:r>
              <a:rPr lang="en-US" sz="4400" b="1">
                <a:solidFill>
                  <a:srgbClr val="FFFFFF"/>
                </a:solidFill>
              </a:rPr>
              <a:t>push-up</a:t>
            </a:r>
          </a:p>
        </p:txBody>
      </p:sp>
    </p:spTree>
  </p:cSld>
  <p:transition>
    <p:push dir="u"/>
  </p:transition>
</p:sld>
</file>

<file path=ppt/slides/slide20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38" name="TextBox 1"/>
          <p:cNvSpPr/>
          <p:nvPr/>
        </p:nvSpPr>
        <p:spPr>
          <a:xfrm xmlns:a="http://schemas.openxmlformats.org/drawingml/2006/main">
            <a:off x="0" y="0"/>
            <a:ext cx="121932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7030A0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100039" name="TextBox 2"/>
          <p:cNvSpPr txBox="1"/>
          <p:nvPr/>
        </p:nvSpPr>
        <p:spPr>
          <a:xfrm xmlns:a="http://schemas.openxmlformats.org/drawingml/2006/main">
            <a:off x="720000" y="2520000"/>
            <a:ext cx="10753200" cy="144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/>
            <a:r>
              <a:rPr lang="en-US" sz="4400" b="1">
                <a:solidFill>
                  <a:srgbClr val="FFFFFF"/>
                </a:solidFill>
              </a:rPr>
              <a:t>uncover-left</a:t>
            </a:r>
          </a:p>
        </p:txBody>
      </p:sp>
    </p:spTree>
  </p:cSld>
  <p:transition>
    <p:pull dir="l"/>
  </p:transition>
</p:sld>
</file>

<file path=ppt/slides/slide21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40" name="TextBox 1"/>
          <p:cNvSpPr/>
          <p:nvPr/>
        </p:nvSpPr>
        <p:spPr>
          <a:xfrm xmlns:a="http://schemas.openxmlformats.org/drawingml/2006/main">
            <a:off x="0" y="0"/>
            <a:ext cx="121932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7030A0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100041" name="TextBox 2"/>
          <p:cNvSpPr txBox="1"/>
          <p:nvPr/>
        </p:nvSpPr>
        <p:spPr>
          <a:xfrm xmlns:a="http://schemas.openxmlformats.org/drawingml/2006/main">
            <a:off x="720000" y="2520000"/>
            <a:ext cx="10753200" cy="144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/>
            <a:r>
              <a:rPr lang="en-US" sz="4400" b="1">
                <a:solidFill>
                  <a:srgbClr val="FFFFFF"/>
                </a:solidFill>
              </a:rPr>
              <a:t>uncover-right</a:t>
            </a:r>
          </a:p>
        </p:txBody>
      </p:sp>
    </p:spTree>
  </p:cSld>
  <p:transition>
    <p:pull dir="r"/>
  </p:transition>
</p:sld>
</file>

<file path=ppt/slides/slide22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42" name="TextBox 1"/>
          <p:cNvSpPr/>
          <p:nvPr/>
        </p:nvSpPr>
        <p:spPr>
          <a:xfrm xmlns:a="http://schemas.openxmlformats.org/drawingml/2006/main">
            <a:off x="0" y="0"/>
            <a:ext cx="121932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7030A0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100043" name="TextBox 2"/>
          <p:cNvSpPr txBox="1"/>
          <p:nvPr/>
        </p:nvSpPr>
        <p:spPr>
          <a:xfrm xmlns:a="http://schemas.openxmlformats.org/drawingml/2006/main">
            <a:off x="720000" y="2520000"/>
            <a:ext cx="10753200" cy="144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/>
            <a:r>
              <a:rPr lang="en-US" sz="4400" b="1">
                <a:solidFill>
                  <a:srgbClr val="FFFFFF"/>
                </a:solidFill>
              </a:rPr>
              <a:t>uncover-leftup</a:t>
            </a:r>
          </a:p>
        </p:txBody>
      </p:sp>
    </p:spTree>
  </p:cSld>
  <p:transition>
    <p:pull dir="lu"/>
  </p:transition>
</p:sld>
</file>

<file path=ppt/slides/slide23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44" name="TextBox 1"/>
          <p:cNvSpPr/>
          <p:nvPr/>
        </p:nvSpPr>
        <p:spPr>
          <a:xfrm xmlns:a="http://schemas.openxmlformats.org/drawingml/2006/main">
            <a:off x="0" y="0"/>
            <a:ext cx="121932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7030A0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100045" name="TextBox 2"/>
          <p:cNvSpPr txBox="1"/>
          <p:nvPr/>
        </p:nvSpPr>
        <p:spPr>
          <a:xfrm xmlns:a="http://schemas.openxmlformats.org/drawingml/2006/main">
            <a:off x="720000" y="2520000"/>
            <a:ext cx="10753200" cy="144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/>
            <a:r>
              <a:rPr lang="en-US" sz="4400" b="1">
                <a:solidFill>
                  <a:srgbClr val="FFFFFF"/>
                </a:solidFill>
              </a:rPr>
              <a:t>uncover-rightup</a:t>
            </a:r>
          </a:p>
        </p:txBody>
      </p:sp>
    </p:spTree>
  </p:cSld>
  <p:transition>
    <p:pull dir="ru"/>
  </p:transition>
</p:sld>
</file>

<file path=ppt/slides/slide24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46" name="TextBox 1"/>
          <p:cNvSpPr/>
          <p:nvPr/>
        </p:nvSpPr>
        <p:spPr>
          <a:xfrm xmlns:a="http://schemas.openxmlformats.org/drawingml/2006/main">
            <a:off x="0" y="0"/>
            <a:ext cx="121932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7030A0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100047" name="TextBox 2"/>
          <p:cNvSpPr txBox="1"/>
          <p:nvPr/>
        </p:nvSpPr>
        <p:spPr>
          <a:xfrm xmlns:a="http://schemas.openxmlformats.org/drawingml/2006/main">
            <a:off x="720000" y="2520000"/>
            <a:ext cx="10753200" cy="144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/>
            <a:r>
              <a:rPr lang="en-US" sz="4400" b="1">
                <a:solidFill>
                  <a:srgbClr val="FFFFFF"/>
                </a:solidFill>
              </a:rPr>
              <a:t>uncover-leftdown</a:t>
            </a:r>
          </a:p>
        </p:txBody>
      </p:sp>
    </p:spTree>
  </p:cSld>
  <p:transition>
    <p:pull dir="ld"/>
  </p:transition>
</p:sld>
</file>

<file path=ppt/slides/slide25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48" name="TextBox 1"/>
          <p:cNvSpPr/>
          <p:nvPr/>
        </p:nvSpPr>
        <p:spPr>
          <a:xfrm xmlns:a="http://schemas.openxmlformats.org/drawingml/2006/main">
            <a:off x="0" y="0"/>
            <a:ext cx="121932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7030A0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100049" name="TextBox 2"/>
          <p:cNvSpPr txBox="1"/>
          <p:nvPr/>
        </p:nvSpPr>
        <p:spPr>
          <a:xfrm xmlns:a="http://schemas.openxmlformats.org/drawingml/2006/main">
            <a:off x="720000" y="2520000"/>
            <a:ext cx="10753200" cy="144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/>
            <a:r>
              <a:rPr lang="en-US" sz="4400" b="1">
                <a:solidFill>
                  <a:srgbClr val="FFFFFF"/>
                </a:solidFill>
              </a:rPr>
              <a:t>uncover-rightdown</a:t>
            </a:r>
          </a:p>
        </p:txBody>
      </p:sp>
    </p:spTree>
  </p:cSld>
  <p:transition>
    <p:pull dir="rd"/>
  </p:transition>
</p:sld>
</file>

<file path=ppt/slides/slide3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04" name="TextBox 1"/>
          <p:cNvSpPr/>
          <p:nvPr/>
        </p:nvSpPr>
        <p:spPr>
          <a:xfrm xmlns:a="http://schemas.openxmlformats.org/drawingml/2006/main">
            <a:off x="0" y="0"/>
            <a:ext cx="121932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E5C8A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100005" name="TextBox 2"/>
          <p:cNvSpPr txBox="1"/>
          <p:nvPr/>
        </p:nvSpPr>
        <p:spPr>
          <a:xfrm xmlns:a="http://schemas.openxmlformats.org/drawingml/2006/main">
            <a:off x="720000" y="2520000"/>
            <a:ext cx="10753200" cy="144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/>
            <a:r>
              <a:rPr lang="en-US" sz="4400" b="1">
                <a:solidFill>
                  <a:srgbClr val="FFFFFF"/>
                </a:solidFill>
              </a:rPr>
              <a:t>push-down</a:t>
            </a:r>
          </a:p>
        </p:txBody>
      </p:sp>
    </p:spTree>
  </p:cSld>
  <p:transition>
    <p:push dir="d"/>
  </p:transition>
</p:sld>
</file>

<file path=ppt/slides/slide4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06" name="TextBox 1"/>
          <p:cNvSpPr/>
          <p:nvPr/>
        </p:nvSpPr>
        <p:spPr>
          <a:xfrm xmlns:a="http://schemas.openxmlformats.org/drawingml/2006/main">
            <a:off x="0" y="0"/>
            <a:ext cx="121932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E5C8A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100007" name="TextBox 2"/>
          <p:cNvSpPr txBox="1"/>
          <p:nvPr/>
        </p:nvSpPr>
        <p:spPr>
          <a:xfrm xmlns:a="http://schemas.openxmlformats.org/drawingml/2006/main">
            <a:off x="720000" y="2520000"/>
            <a:ext cx="10753200" cy="144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/>
            <a:r>
              <a:rPr lang="en-US" sz="4400" b="1">
                <a:solidFill>
                  <a:srgbClr val="FFFFFF"/>
                </a:solidFill>
              </a:rPr>
              <a:t>push-left</a:t>
            </a:r>
          </a:p>
        </p:txBody>
      </p:sp>
    </p:spTree>
  </p:cSld>
  <p:transition>
    <p:push dir="l"/>
  </p:transition>
</p:sld>
</file>

<file path=ppt/slides/slide5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08" name="TextBox 1"/>
          <p:cNvSpPr/>
          <p:nvPr/>
        </p:nvSpPr>
        <p:spPr>
          <a:xfrm xmlns:a="http://schemas.openxmlformats.org/drawingml/2006/main">
            <a:off x="0" y="0"/>
            <a:ext cx="121932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E5C8A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100009" name="TextBox 2"/>
          <p:cNvSpPr txBox="1"/>
          <p:nvPr/>
        </p:nvSpPr>
        <p:spPr>
          <a:xfrm xmlns:a="http://schemas.openxmlformats.org/drawingml/2006/main">
            <a:off x="720000" y="2520000"/>
            <a:ext cx="10753200" cy="144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/>
            <a:r>
              <a:rPr lang="en-US" sz="4400" b="1">
                <a:solidFill>
                  <a:srgbClr val="FFFFFF"/>
                </a:solidFill>
              </a:rPr>
              <a:t>push-right</a:t>
            </a:r>
          </a:p>
        </p:txBody>
      </p:sp>
    </p:spTree>
  </p:cSld>
  <p:transition>
    <p:push dir="r"/>
  </p:transition>
</p:sld>
</file>

<file path=ppt/slides/slide6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10" name="TextBox 1"/>
          <p:cNvSpPr/>
          <p:nvPr/>
        </p:nvSpPr>
        <p:spPr>
          <a:xfrm xmlns:a="http://schemas.openxmlformats.org/drawingml/2006/main">
            <a:off x="0" y="0"/>
            <a:ext cx="121932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F7C3A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100011" name="TextBox 2"/>
          <p:cNvSpPr txBox="1"/>
          <p:nvPr/>
        </p:nvSpPr>
        <p:spPr>
          <a:xfrm xmlns:a="http://schemas.openxmlformats.org/drawingml/2006/main">
            <a:off x="720000" y="2520000"/>
            <a:ext cx="10753200" cy="144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/>
            <a:r>
              <a:rPr lang="en-US" sz="4400" b="1">
                <a:solidFill>
                  <a:srgbClr val="FFFFFF"/>
                </a:solidFill>
              </a:rPr>
              <a:t>wipe-up</a:t>
            </a:r>
          </a:p>
        </p:txBody>
      </p:sp>
    </p:spTree>
  </p:cSld>
  <p:transition>
    <p:wipe dir="u"/>
  </p:transition>
</p:sld>
</file>

<file path=ppt/slides/slide7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12" name="TextBox 1"/>
          <p:cNvSpPr/>
          <p:nvPr/>
        </p:nvSpPr>
        <p:spPr>
          <a:xfrm xmlns:a="http://schemas.openxmlformats.org/drawingml/2006/main">
            <a:off x="0" y="0"/>
            <a:ext cx="121932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F7C3A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100013" name="TextBox 2"/>
          <p:cNvSpPr txBox="1"/>
          <p:nvPr/>
        </p:nvSpPr>
        <p:spPr>
          <a:xfrm xmlns:a="http://schemas.openxmlformats.org/drawingml/2006/main">
            <a:off x="720000" y="2520000"/>
            <a:ext cx="10753200" cy="144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/>
            <a:r>
              <a:rPr lang="en-US" sz="4400" b="1">
                <a:solidFill>
                  <a:srgbClr val="FFFFFF"/>
                </a:solidFill>
              </a:rPr>
              <a:t>wipe-down</a:t>
            </a:r>
          </a:p>
        </p:txBody>
      </p:sp>
    </p:spTree>
  </p:cSld>
  <p:transition>
    <p:wipe dir="d"/>
  </p:transition>
</p:sld>
</file>

<file path=ppt/slides/slide8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14" name="TextBox 1"/>
          <p:cNvSpPr/>
          <p:nvPr/>
        </p:nvSpPr>
        <p:spPr>
          <a:xfrm xmlns:a="http://schemas.openxmlformats.org/drawingml/2006/main">
            <a:off x="0" y="0"/>
            <a:ext cx="121932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F7C3A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100015" name="TextBox 2"/>
          <p:cNvSpPr txBox="1"/>
          <p:nvPr/>
        </p:nvSpPr>
        <p:spPr>
          <a:xfrm xmlns:a="http://schemas.openxmlformats.org/drawingml/2006/main">
            <a:off x="720000" y="2520000"/>
            <a:ext cx="10753200" cy="144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/>
            <a:r>
              <a:rPr lang="en-US" sz="4400" b="1">
                <a:solidFill>
                  <a:srgbClr val="FFFFFF"/>
                </a:solidFill>
              </a:rPr>
              <a:t>wipe-left</a:t>
            </a:r>
          </a:p>
        </p:txBody>
      </p:sp>
    </p:spTree>
  </p:cSld>
  <p:transition>
    <p:wipe dir="l"/>
  </p:transition>
</p:sld>
</file>

<file path=ppt/slides/slide9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16" name="TextBox 1"/>
          <p:cNvSpPr/>
          <p:nvPr/>
        </p:nvSpPr>
        <p:spPr>
          <a:xfrm xmlns:a="http://schemas.openxmlformats.org/drawingml/2006/main">
            <a:off x="0" y="0"/>
            <a:ext cx="121932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F7C3A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100017" name="TextBox 2"/>
          <p:cNvSpPr txBox="1"/>
          <p:nvPr/>
        </p:nvSpPr>
        <p:spPr>
          <a:xfrm xmlns:a="http://schemas.openxmlformats.org/drawingml/2006/main">
            <a:off x="720000" y="2520000"/>
            <a:ext cx="10753200" cy="144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/>
            <a:r>
              <a:rPr lang="en-US" sz="4400" b="1">
                <a:solidFill>
                  <a:srgbClr val="FFFFFF"/>
                </a:solidFill>
              </a:rPr>
              <a:t>wipe-right</a:t>
            </a:r>
          </a:p>
        </p:txBody>
      </p:sp>
    </p:spTree>
  </p:cSld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>
          <a:solidFill>
            <a:schemeClr val="phClr"/>
          </a:solidFill>
        </a:ln>
        <a:ln w="12700" cap="flat">
          <a:solidFill>
            <a:schemeClr val="phClr"/>
          </a:solidFill>
        </a:ln>
        <a:ln w="19050" cap="flat"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

<file path=docProps/app.xml><?xml version="1.0" encoding="utf-8"?>
<ap:Properties xmlns:ap="http://schemas.openxmlformats.org/officeDocument/2006/extended-properties">
  <ap:Application>OfficeCLI/1.0.119</ap:Application>
</ap: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:creator>OfficeCLI</dc:creator>
  <dcterms:created xsi:type="dcterms:W3CDTF">2026-06-24T17:06:10Z</dcterms:created>
  <cp:lastModifiedBy>OfficeCLI</cp:lastModifiedBy>
  <dcterms:modified xsi:type="dcterms:W3CDTF">2026-06-24T17:06:10Z</dcterms:modified>
</cp:coreProperties>
</file>

<file path=docProps/custom.xml><?xml version="1.0" encoding="utf-8"?>
<op:Properties xmlns:op="http://schemas.openxmlformats.org/officeDocument/2006/custom-properties">
  <op:property fmtid="{D5CDD505-2E9C-101B-9397-08002B2CF9AE}" pid="2" name="OfficeCLI.Version">
    <vt:lpwstr xmlns:vt="http://schemas.openxmlformats.org/officeDocument/2006/docPropsVTypes">1.0.119</vt:lpwstr>
  </op:property>
  <op:property fmtid="{D5CDD505-2E9C-101B-9397-08002B2CF9AE}" pid="3" name="OfficeCLI.LastModified">
    <vt:lpwstr xmlns:vt="http://schemas.openxmlformats.org/officeDocument/2006/docPropsVTypes">2026-06-24T17:06:14Z</vt:lpwstr>
  </op:property>
</op:Properties>
</file>