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ed2c07294d8f4613" /><Relationship Type="http://schemas.openxmlformats.org/package/2006/relationships/metadata/core-properties" Target="/docProps/core.xml" Id="R527408d28743439d" /><Relationship Type="http://schemas.openxmlformats.org/officeDocument/2006/relationships/extended-properties" Target="/docProps/app.xml" Id="R5a0550f8c4b7439c" /><Relationship Type="http://schemas.openxmlformats.org/officeDocument/2006/relationships/custom-properties" Target="/docProps/custom.xml" Id="R6b1d7d602f8b43ad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632ee74c2c414a29"/>
    <p:sldId id="257" r:id="R1b9c7740275d4952"/>
    <p:sldId id="258" r:id="Rfea2d55d11784bc7"/>
    <p:sldId id="259" r:id="Rb45c939dbf74450c"/>
    <p:sldId id="260" r:id="R5b9ed31125844054"/>
    <p:sldId id="261" r:id="R72faea05b7af42c9"/>
    <p:sldId id="262" r:id="Reee3f5c09d5c4f18"/>
    <p:sldId id="263" r:id="Rc8b30110d3d240ad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632ee74c2c414a29" /><Relationship Type="http://schemas.openxmlformats.org/officeDocument/2006/relationships/slide" Target="/ppt/slides/slide2.xml" Id="R1b9c7740275d4952" /><Relationship Type="http://schemas.openxmlformats.org/officeDocument/2006/relationships/slide" Target="/ppt/slides/slide3.xml" Id="Rfea2d55d11784bc7" /><Relationship Type="http://schemas.openxmlformats.org/officeDocument/2006/relationships/slide" Target="/ppt/slides/slide4.xml" Id="Rb45c939dbf74450c" /><Relationship Type="http://schemas.openxmlformats.org/officeDocument/2006/relationships/slide" Target="/ppt/slides/slide5.xml" Id="R5b9ed31125844054" /><Relationship Type="http://schemas.openxmlformats.org/officeDocument/2006/relationships/slide" Target="/ppt/slides/slide6.xml" Id="R72faea05b7af42c9" /><Relationship Type="http://schemas.openxmlformats.org/officeDocument/2006/relationships/slide" Target="/ppt/slides/slide7.xml" Id="Reee3f5c09d5c4f18" /><Relationship Type="http://schemas.openxmlformats.org/officeDocument/2006/relationships/slide" Target="/ppt/slides/slide8.xml" Id="Rc8b30110d3d240ad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8f1cc38c1414d5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b4c1cd9918c4c7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cf32a85bd4a4838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61b5c86e9a94aaf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fba0d46f3904bbb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bec21650674c499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8f434f6ad148b5" /><Relationship Type="http://schemas.openxmlformats.org/officeDocument/2006/relationships/chart" Target="/ppt/slides/charts/chart1.xml" Id="R3b4bf78e8c354bfe" /><Relationship Type="http://schemas.openxmlformats.org/officeDocument/2006/relationships/chart" Target="/ppt/slides/charts/chart2.xml" Id="Re4f347eb728c4685" /><Relationship Type="http://schemas.openxmlformats.org/officeDocument/2006/relationships/chart" Target="/ppt/slides/charts/chart3.xml" Id="Ref73fe50bbe644d1" /><Relationship Type="http://schemas.openxmlformats.org/officeDocument/2006/relationships/chart" Target="/ppt/slides/charts/chart4.xml" Id="R9675faad674c4c1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320f33705244c9" /><Relationship Type="http://schemas.openxmlformats.org/officeDocument/2006/relationships/chart" Target="/ppt/slides/charts/chart5.xml" Id="R12518511eda24ecc" /><Relationship Type="http://schemas.openxmlformats.org/officeDocument/2006/relationships/chart" Target="/ppt/slides/charts/chart6.xml" Id="R0318a1439b3b4955" /><Relationship Type="http://schemas.openxmlformats.org/officeDocument/2006/relationships/chart" Target="/ppt/slides/charts/chart7.xml" Id="R830005c7a4fe4470" /><Relationship Type="http://schemas.openxmlformats.org/officeDocument/2006/relationships/chart" Target="/ppt/slides/charts/chart8.xml" Id="R0bd4d3840242472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270a01f9644b4b" /><Relationship Type="http://schemas.openxmlformats.org/officeDocument/2006/relationships/chart" Target="/ppt/slides/charts/chart9.xml" Id="Rebd81fa5df344f71" /><Relationship Type="http://schemas.openxmlformats.org/officeDocument/2006/relationships/chart" Target="/ppt/slides/charts/chart10.xml" Id="R6cf0baca3b894669" /><Relationship Type="http://schemas.openxmlformats.org/officeDocument/2006/relationships/chart" Target="/ppt/slides/charts/chart11.xml" Id="Rbd59e7c914c44957" /><Relationship Type="http://schemas.openxmlformats.org/officeDocument/2006/relationships/chart" Target="/ppt/slides/charts/chart12.xml" Id="R54dc2838cb4743b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47dd7c54fe4ffb" /><Relationship Type="http://schemas.openxmlformats.org/officeDocument/2006/relationships/chart" Target="/ppt/slides/charts/chart13.xml" Id="Rebbfc4ffab4a4c8d" /><Relationship Type="http://schemas.openxmlformats.org/officeDocument/2006/relationships/chart" Target="/ppt/slides/charts/chart14.xml" Id="R913a7f5507c64e48" /><Relationship Type="http://schemas.openxmlformats.org/officeDocument/2006/relationships/chart" Target="/ppt/slides/charts/chart15.xml" Id="R4b3b6085a1834597" /><Relationship Type="http://schemas.openxmlformats.org/officeDocument/2006/relationships/chart" Target="/ppt/slides/charts/chart16.xml" Id="Rf722baf545f3409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0b6617d2a24a94" /><Relationship Type="http://schemas.openxmlformats.org/officeDocument/2006/relationships/chart" Target="/ppt/slides/charts/chart17.xml" Id="R3c586232823444d6" /><Relationship Type="http://schemas.openxmlformats.org/officeDocument/2006/relationships/chart" Target="/ppt/slides/charts/chart18.xml" Id="R66d23f187a67493c" /><Relationship Type="http://schemas.openxmlformats.org/officeDocument/2006/relationships/chart" Target="/ppt/slides/charts/chart19.xml" Id="Ra98af6d537ae4f34" /><Relationship Type="http://schemas.openxmlformats.org/officeDocument/2006/relationships/chart" Target="/ppt/slides/charts/chart20.xml" Id="R4ee94454ef9f428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c58b65a4484c57" /><Relationship Type="http://schemas.openxmlformats.org/officeDocument/2006/relationships/chart" Target="/ppt/slides/charts/chart21.xml" Id="Rd3f0e18f71a246e2" /><Relationship Type="http://schemas.openxmlformats.org/officeDocument/2006/relationships/chart" Target="/ppt/slides/charts/chart22.xml" Id="R49819861a80a48b4" /><Relationship Type="http://schemas.openxmlformats.org/officeDocument/2006/relationships/chart" Target="/ppt/slides/charts/chart23.xml" Id="R693656b3d01f4690" /><Relationship Type="http://schemas.openxmlformats.org/officeDocument/2006/relationships/chart" Target="/ppt/slides/charts/chart24.xml" Id="R1b9348d89ec14e7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08247e79fad4721" /><Relationship Type="http://schemas.openxmlformats.org/officeDocument/2006/relationships/chart" Target="/ppt/slides/charts/chart25.xml" Id="Rf1ea8a0c0b314b57" /><Relationship Type="http://schemas.openxmlformats.org/officeDocument/2006/relationships/chart" Target="/ppt/slides/charts/chart26.xml" Id="Red8aea0a57a34379" /><Relationship Type="http://schemas.openxmlformats.org/officeDocument/2006/relationships/chart" Target="/ppt/slides/charts/chart27.xml" Id="R6d1be79c89f640c5" /><Relationship Type="http://schemas.openxmlformats.org/officeDocument/2006/relationships/chart" Target="/ppt/slides/charts/chart28.xml" Id="R4fb54af18b374bfd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99d26570684b98" /><Relationship Type="http://schemas.openxmlformats.org/officeDocument/2006/relationships/chart" Target="/ppt/slides/charts/chart29.xml" Id="R6936218eb209496f" /><Relationship Type="http://schemas.openxmlformats.org/officeDocument/2006/relationships/chart" Target="/ppt/slides/charts/chart30.xml" Id="Rffaf74397f8448b2" /><Relationship Type="http://schemas.openxmlformats.org/officeDocument/2006/relationships/chart" Target="/ppt/slides/charts/chart31.xml" Id="R61f77ad8b6994334" /><Relationship Type="http://schemas.openxmlformats.org/officeDocument/2006/relationships/chart" Target="/ppt/slides/charts/chart32.xml" Id="R9b210ae8acc04931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column + line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secondaryaxis=3 (Growth on right)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Cost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2"/>
          <c:order val="2"/>
          <c:tx>
            <c:v>Growth %</c:v>
          </c:tx>
          <c:spPr>
            <a:ln xmlns:a="http://schemas.openxmlformats.org/drawingml/2006/main" w="25400">
              <a:solidFill>
                <a:srgbClr val="A5A5A5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secondaryaxis=2,3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Cost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ser>
          <c:idx val="2"/>
          <c:order val="2"/>
          <c:tx>
            <c:v>Growth %</c:v>
          </c:tx>
          <c:spPr>
            <a:ln xmlns:a="http://schemas.openxmlformats.org/drawingml/2006/main" w="25400">
              <a:solidFill>
                <a:srgbClr val="A5A5A5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with grid + tick fonts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dataLabels=value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dLbls>
          <c:showLegendKey val="0"/>
          <c:showVal val="1"/>
          <c:showCatName val="0"/>
          <c:showSerName val="0"/>
          <c:showPercent val="0"/>
        </c:dLbls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dLbls>
          <c:showLegendKey val="0"/>
          <c:showVal val="1"/>
          <c:showCatName val="0"/>
          <c:showSerName val="0"/>
          <c:showPercent val="0"/>
        </c:dLbls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value,series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dLbls>
          <c:showLegendKey val="0"/>
          <c:showVal val="1"/>
          <c:showCatName val="0"/>
          <c:showSerName val="1"/>
          <c:showPercent val="0"/>
        </c:dLbls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dLbls>
          <c:showLegendKey val="0"/>
          <c:showVal val="1"/>
          <c:showCatName val="0"/>
          <c:showSerName val="1"/>
          <c:showPercent val="0"/>
        </c:dLbls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column + area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area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labelfont styled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>
                  <a:solidFill>
                    <a:srgbClr val="C00000"/>
                  </a:solidFill>
                  <a:latin typeface="Georgia"/>
                  <a:ea typeface="Georgia"/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>
                  <a:solidFill>
                    <a:srgbClr val="C00000"/>
                  </a:solidFill>
                  <a:latin typeface="Georgia"/>
                  <a:ea typeface="Georgia"/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both axes min/max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Quarter</a:t>
                </a:r>
              </a:p>
            </c:rich>
          </c:tx>
          <c:overlay val="0"/>
        </c:title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2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Sales</a:t>
                </a:r>
              </a:p>
            </c:rich>
          </c:tx>
          <c:overlay val="0"/>
        </c:title>
        <c:numFmt formatCode="#,##0" sourceLinked="0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chart-axis Set after add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2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Sales (USD)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ln xmlns:a="http://schemas.openxmlformats.org/drawingml/2006/main" w="25400">
              <a:solidFill>
                <a:srgbClr val="ED7D31"/>
              </a:solidFill>
            </a:ln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>
                <a:alpha val="70000"/>
              </a:srgbClr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line + area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Sales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lineChart>
      <c:areaChart>
        <c:grouping val="standard"/>
        <c:varyColors val="0"/>
        <c:ser>
          <c:idx val="1"/>
          <c:order val="1"/>
          <c:tx>
            <c:v>Growth %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area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FF6B6B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44546A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Renamed Sales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Renamed Growth</c:v>
          </c:tx>
          <c:spPr>
            <a:ln xmlns:a="http://schemas.openxmlformats.org/drawingml/2006/main" w="31750">
              <a:solidFill>
                <a:srgbClr val="2E75B6"/>
              </a:solidFill>
            </a:ln>
          </c:spPr>
          <c:marker>
            <c:symbol val="circle"/>
            <c:size val="8"/>
          </c:marke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bar + line</a:t>
            </a:r>
          </a:p>
        </c:rich>
      </c:tx>
      <c:overlay val="0"/>
    </c:title>
    <c:plotArea>
      <c:layout/>
      <c:barChart>
        <c:barDir val="bar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combosplit=2 (2 columns + 1 line)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Cost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2"/>
          <c:order val="2"/>
          <c:tx>
            <c:v>Growth %</c:v>
          </c:tx>
          <c:spPr>
            <a:ln xmlns:a="http://schemas.openxmlformats.org/drawingml/2006/main" w="25400">
              <a:solidFill>
                <a:srgbClr val="A5A5A5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combosplit=1 (1 column + 2 lines)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Cost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ser>
          <c:idx val="2"/>
          <c:order val="2"/>
          <c:tx>
            <c:v>Growth %</c:v>
          </c:tx>
          <c:spPr>
            <a:ln xmlns:a="http://schemas.openxmlformats.org/drawingml/2006/main" w="25400">
              <a:solidFill>
                <a:srgbClr val="A5A5A5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combosplit=2 (2 lines + 1 column)</a:t>
            </a:r>
          </a:p>
        </c:rich>
      </c:tx>
      <c:overlay val="0"/>
    </c:title>
    <c:plotArea>
      <c:layout/>
      <c:lineChart>
        <c:grouping val="standard"/>
        <c:varyColors val="0"/>
        <c:ser>
          <c:idx val="0"/>
          <c:order val="0"/>
          <c:tx>
            <c:v>Sales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Cost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axId val="1"/>
        <c:axId val="2"/>
      </c:lineChart>
      <c:barChart>
        <c:barDir val="col"/>
        <c:grouping val="clustered"/>
        <c:varyColors val="0"/>
        <c:ser>
          <c:idx val="2"/>
          <c:order val="2"/>
          <c:tx>
            <c:v>Growth %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area + column + line</a:t>
            </a:r>
          </a:p>
        </c:rich>
      </c:tx>
      <c:overlay val="0"/>
    </c:title>
    <c:plotArea>
      <c:layout/>
      <c:areaChart>
        <c:grouping val="standar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areaChart>
      <c:barChart>
        <c:barDir val="col"/>
        <c:grouping val="clustered"/>
        <c:varyColors val="0"/>
        <c:ser>
          <c:idx val="1"/>
          <c:order val="1"/>
          <c:tx>
            <c:v>Cost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95</c:v>
              </c:pt>
              <c:pt idx="3">
                <c:v>105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2"/>
          <c:order val="2"/>
          <c:tx>
            <c:v>Growth %</c:v>
          </c:tx>
          <c:spPr>
            <a:ln xmlns:a="http://schemas.openxmlformats.org/drawingml/2006/main" w="25400">
              <a:solidFill>
                <a:srgbClr val="A5A5A5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secondaryaxis=2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combotypes — column+line / column+area / line+area / bar+line</a:t>
            </a:r>
          </a:p>
        </p:txBody>
      </p:sp>
      <p:graphicFrame>
        <p:nvGraphicFramePr>
          <p:cNvPr id="100001" name="column + 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b4bf78e8c354bfe"/>
          </a:graphicData>
        </a:graphic>
      </p:graphicFrame>
      <p:graphicFrame>
        <p:nvGraphicFramePr>
          <p:cNvPr id="100002" name="column + area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4f347eb728c4685"/>
          </a:graphicData>
        </a:graphic>
      </p:graphicFrame>
      <p:graphicFrame>
        <p:nvGraphicFramePr>
          <p:cNvPr id="100003" name="line + area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f73fe50bbe644d1"/>
          </a:graphicData>
        </a:graphic>
      </p:graphicFrame>
      <p:graphicFrame>
        <p:nvGraphicFramePr>
          <p:cNvPr id="100004" name="bar + li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675faad674c4c19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combosplit — first N series use primary type</a:t>
            </a:r>
          </a:p>
        </p:txBody>
      </p:sp>
      <p:graphicFrame>
        <p:nvGraphicFramePr>
          <p:cNvPr id="100006" name="combosplit=2 (2 columns + 1 line)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2518511eda24ecc"/>
          </a:graphicData>
        </a:graphic>
      </p:graphicFrame>
      <p:graphicFrame>
        <p:nvGraphicFramePr>
          <p:cNvPr id="100007" name="combosplit=1 (1 column + 2 lines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318a1439b3b4955"/>
          </a:graphicData>
        </a:graphic>
      </p:graphicFrame>
      <p:graphicFrame>
        <p:nvGraphicFramePr>
          <p:cNvPr id="100008" name="combosplit=2 (2 lines + 1 column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30005c7a4fe4470"/>
          </a:graphicData>
        </a:graphic>
      </p:graphicFrame>
      <p:graphicFrame>
        <p:nvGraphicFramePr>
          <p:cNvPr id="100009" name="area + column + li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bd4d38402424725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secondaryaxis — line on secondary value axis</a:t>
            </a:r>
          </a:p>
        </p:txBody>
      </p:sp>
      <p:graphicFrame>
        <p:nvGraphicFramePr>
          <p:cNvPr id="100011" name="secondaryaxis=2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bd81fa5df344f71"/>
          </a:graphicData>
        </a:graphic>
      </p:graphicFrame>
      <p:graphicFrame>
        <p:nvGraphicFramePr>
          <p:cNvPr id="100012" name="secondaryaxis=3 (Growth on right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cf0baca3b894669"/>
          </a:graphicData>
        </a:graphic>
      </p:graphicFrame>
      <p:graphicFrame>
        <p:nvGraphicFramePr>
          <p:cNvPr id="100013" name="secondaryaxis=2,3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d59e7c914c44957"/>
          </a:graphicData>
        </a:graphic>
      </p:graphicFrame>
      <p:graphicFrame>
        <p:nvGraphicFramePr>
          <p:cNvPr id="100014" name="with grid + tick fo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4dc2838cb4743b0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1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bbfc4ffab4a4c8d"/>
          </a:graphicData>
        </a:graphic>
      </p:graphicFrame>
      <p:graphicFrame>
        <p:nvGraphicFramePr>
          <p:cNvPr id="10001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13a7f5507c64e48"/>
          </a:graphicData>
        </a:graphic>
      </p:graphicFrame>
      <p:graphicFrame>
        <p:nvGraphicFramePr>
          <p:cNvPr id="10001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b3b6085a1834597"/>
          </a:graphicData>
        </a:graphic>
      </p:graphicFrame>
      <p:graphicFrame>
        <p:nvGraphicFramePr>
          <p:cNvPr id="10001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722baf545f3409f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combo charts skip labelPos (chart-type conditional)</a:t>
            </a:r>
          </a:p>
        </p:txBody>
      </p:sp>
      <p:graphicFrame>
        <p:nvGraphicFramePr>
          <p:cNvPr id="100021" name="dataLabels=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c586232823444d6"/>
          </a:graphicData>
        </a:graphic>
      </p:graphicFrame>
      <p:graphicFrame>
        <p:nvGraphicFramePr>
          <p:cNvPr id="100022" name="value,seri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6d23f187a67493c"/>
          </a:graphicData>
        </a:graphic>
      </p:graphicFrame>
      <p:graphicFrame>
        <p:nvGraphicFramePr>
          <p:cNvPr id="100023" name="dataLabels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98af6d537ae4f34"/>
          </a:graphicData>
        </a:graphic>
      </p:graphicFrame>
      <p:graphicFrame>
        <p:nvGraphicFramePr>
          <p:cNvPr id="100024" name="labelfont style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ee94454ef9f4284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 on primary, secondary, gridlines, axisnumfmt</a:t>
            </a:r>
          </a:p>
        </p:txBody>
      </p:sp>
      <p:graphicFrame>
        <p:nvGraphicFramePr>
          <p:cNvPr id="100026" name="both axes min/max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3f0e18f71a246e2"/>
          </a:graphicData>
        </a:graphic>
      </p:graphicFrame>
      <p:graphicFrame>
        <p:nvGraphicFramePr>
          <p:cNvPr id="100027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9819861a80a48b4"/>
          </a:graphicData>
        </a:graphic>
      </p:graphicFrame>
      <p:graphicFrame>
        <p:nvGraphicFramePr>
          <p:cNvPr id="100028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93656b3d01f4690"/>
          </a:graphicData>
        </a:graphic>
      </p:graphicFrame>
      <p:graphicFrame>
        <p:nvGraphicFramePr>
          <p:cNvPr id="100029" name="chart-axis Set after add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b9348d89ec14e7b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gradient(s), transparency, outline, shadow</a:t>
            </a:r>
          </a:p>
        </p:txBody>
      </p:sp>
      <p:graphicFrame>
        <p:nvGraphicFramePr>
          <p:cNvPr id="10003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1ea8a0c0b314b57"/>
          </a:graphicData>
        </a:graphic>
      </p:graphicFrame>
      <p:graphicFrame>
        <p:nvGraphicFramePr>
          <p:cNvPr id="10003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d8aea0a57a34379"/>
          </a:graphicData>
        </a:graphic>
      </p:graphicFrame>
      <p:graphicFrame>
        <p:nvGraphicFramePr>
          <p:cNvPr id="100033" name="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d1be79c89f640c5"/>
          </a:graphicData>
        </a:graphic>
      </p:graphicFrame>
      <p:graphicFrame>
        <p:nvGraphicFramePr>
          <p:cNvPr id="100034" name="per-series gradie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fb54af18b374bfd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936218eb209496f"/>
          </a:graphicData>
        </a:graphic>
      </p:graphicFrame>
      <p:graphicFrame>
        <p:nvGraphicFramePr>
          <p:cNvPr id="10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faf74397f8448b2"/>
          </a:graphicData>
        </a:graphic>
      </p:graphicFrame>
      <p:graphicFrame>
        <p:nvGraphicFramePr>
          <p:cNvPr id="10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1f77ad8b6994334"/>
          </a:graphicData>
        </a:graphic>
      </p:graphicFrame>
      <p:graphicFrame>
        <p:nvGraphicFramePr>
          <p:cNvPr id="100039" name="chart-series S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b210ae8acc04931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2026-06-24T22:13:44Z</dcterms:created>
  <cp:lastModifiedBy>OfficeCLI</cp:lastModifiedBy>
  <dcterms:modified xsi:type="dcterms:W3CDTF">2026-06-24T22:13:44Z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2026-06-24T22:13:45Z</vt:lpwstr>
  </op:property>
</op:Properties>
</file>