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4f9589a1da8449d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f013b4bd3834aa7"/>
    <p:sldId id="257" r:id="Rd2c5a43b34d441f3"/>
    <p:sldId id="258" r:id="Rcb0e30df41494aaf"/>
    <p:sldId id="259" r:id="Rf721199c62394713"/>
    <p:sldId id="260" r:id="Rdba3e283486d417a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f013b4bd3834aa7" /><Relationship Type="http://schemas.openxmlformats.org/officeDocument/2006/relationships/slide" Target="/ppt/slides/slide2.xml" Id="Rd2c5a43b34d441f3" /><Relationship Type="http://schemas.openxmlformats.org/officeDocument/2006/relationships/slide" Target="/ppt/slides/slide3.xml" Id="Rcb0e30df41494aaf" /><Relationship Type="http://schemas.openxmlformats.org/officeDocument/2006/relationships/slide" Target="/ppt/slides/slide4.xml" Id="Rf721199c62394713" /><Relationship Type="http://schemas.openxmlformats.org/officeDocument/2006/relationships/slide" Target="/ppt/slides/slide5.xml" Id="Rdba3e283486d417a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8e06bc0141044bd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4f7b994196a4885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c3af34e3f0d4ffa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840120840704202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fcb2134af31b44a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31fec801f24ec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d9f82529214ae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30b19bcef7485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ebb2a0ec7f4d9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17e03e1680485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 xmlns:a="http://schemas.openxmlformats.org/drawingml/2006/main">
            <a:off x="1440000" y="3060000"/>
            <a:ext cx="72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4AF37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>
                <a:latin typeface="Helvetica"/>
                <a:ea typeface="Helvetica"/>
              </a:rPr>
              <a:t/>
            </a:r>
          </a:p>
        </p:txBody>
      </p:sp>
      <p:sp>
        <p:nvSpPr>
          <p:cNvPr id="3" name="!!brand-title"/>
          <p:cNvSpPr/>
          <p:nvPr/>
        </p:nvSpPr>
        <p:spPr>
          <a:xfrm xmlns:a="http://schemas.openxmlformats.org/drawingml/2006/main">
            <a:off x="1440000" y="3240000"/>
            <a:ext cx="9000000" cy="108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6000" b="1">
                <a:solidFill>
                  <a:srgbClr val="FFFFFF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 xmlns:a="http://schemas.openxmlformats.org/drawingml/2006/main">
            <a:off x="1512000" y="4320000"/>
            <a:ext cx="900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lnSpc>
                <a:spcPct val="15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在喧嚣的都市中，我们坚持做减法。</a:t>
            </a:r>
          </a:p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9" name="!!box1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12" name="!!box2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15" name="!!box3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</p:sld>
</file>

<file path=ppt/slides/slide2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 xmlns:a="http://schemas.openxmlformats.org/drawingml/2006/main">
            <a:off x="1440000" y="2520000"/>
            <a:ext cx="36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4AF37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>
                <a:latin typeface="Helvetica"/>
                <a:ea typeface="Helvetica"/>
              </a:rPr>
              <a:t/>
            </a:r>
          </a:p>
        </p:txBody>
      </p:sp>
      <p:sp>
        <p:nvSpPr>
          <p:cNvPr id="3" name="!!brand-title"/>
          <p:cNvSpPr/>
          <p:nvPr/>
        </p:nvSpPr>
        <p:spPr>
          <a:xfrm xmlns:a="http://schemas.openxmlformats.org/drawingml/2006/main">
            <a:off x="1440000" y="720000"/>
            <a:ext cx="360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555555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 xmlns:a="http://schemas.openxmlformats.org/drawingml/2006/main">
            <a:off x="1440000" y="2880000"/>
            <a:ext cx="9000000" cy="72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3600">
                <a:solidFill>
                  <a:srgbClr val="FFFFFF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 xmlns:a="http://schemas.openxmlformats.org/drawingml/2006/main">
            <a:off x="1440000" y="3960000"/>
            <a:ext cx="7200000" cy="144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在喧嚣的都市中，我们坚持做减法。</a:t>
            </a:r>
          </a:p>
          <a:p xmlns:a="http://schemas.openxmlformats.org/drawingml/2006/main"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 xmlns:a="http://schemas.openxmlformats.org/drawingml/2006/main"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9" name="!!box1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12" name="!!box2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15" name="!!box3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 xmlns:a="http://schemas.openxmlformats.org/drawingml/2006/main">
            <a:off x="1440000" y="1620000"/>
            <a:ext cx="180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4AF37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>
                <a:latin typeface="Helvetica"/>
                <a:ea typeface="Helvetica"/>
              </a:rPr>
              <a:t/>
            </a:r>
          </a:p>
        </p:txBody>
      </p:sp>
      <p:sp>
        <p:nvSpPr>
          <p:cNvPr id="3" name="!!brand-title"/>
          <p:cNvSpPr/>
          <p:nvPr/>
        </p:nvSpPr>
        <p:spPr>
          <a:xfrm xmlns:a="http://schemas.openxmlformats.org/drawingml/2006/main">
            <a:off x="1440000" y="720000"/>
            <a:ext cx="360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555555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在喧嚣的都市中，我们坚持做减法。</a:t>
            </a:r>
          </a:p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 xmlns:a="http://schemas.openxmlformats.org/drawingml/2006/main">
            <a:off x="1440000" y="1080000"/>
            <a:ext cx="9000000" cy="54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>
                <a:solidFill>
                  <a:srgbClr val="FFFFFF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 xmlns:a="http://schemas.openxmlformats.org/drawingml/2006/main">
            <a:off x="1440000" y="2520000"/>
            <a:ext cx="36000" cy="252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33333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>
                <a:latin typeface="Helvetica"/>
                <a:ea typeface="Helvetica"/>
              </a:rPr>
              <a:t/>
            </a:r>
          </a:p>
        </p:txBody>
      </p:sp>
      <p:sp>
        <p:nvSpPr>
          <p:cNvPr id="9" name="!!box1-title"/>
          <p:cNvSpPr/>
          <p:nvPr/>
        </p:nvSpPr>
        <p:spPr>
          <a:xfrm xmlns:a="http://schemas.openxmlformats.org/drawingml/2006/main">
            <a:off x="1620000" y="2520000"/>
            <a:ext cx="288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 xmlns:a="http://schemas.openxmlformats.org/drawingml/2006/main">
            <a:off x="1620000" y="3060000"/>
            <a:ext cx="2700000" cy="1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 xmlns:a="http://schemas.openxmlformats.org/drawingml/2006/main">
            <a:off x="4860000" y="2520000"/>
            <a:ext cx="36000" cy="252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33333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>
                <a:latin typeface="Helvetica"/>
                <a:ea typeface="Helvetica"/>
              </a:rPr>
              <a:t/>
            </a:r>
          </a:p>
        </p:txBody>
      </p:sp>
      <p:sp>
        <p:nvSpPr>
          <p:cNvPr id="12" name="!!box2-title"/>
          <p:cNvSpPr/>
          <p:nvPr/>
        </p:nvSpPr>
        <p:spPr>
          <a:xfrm xmlns:a="http://schemas.openxmlformats.org/drawingml/2006/main">
            <a:off x="5040000" y="2520000"/>
            <a:ext cx="288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 xmlns:a="http://schemas.openxmlformats.org/drawingml/2006/main">
            <a:off x="5040000" y="3060000"/>
            <a:ext cx="2700000" cy="1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 xmlns:a="http://schemas.openxmlformats.org/drawingml/2006/main">
            <a:off x="8280000" y="2520000"/>
            <a:ext cx="36000" cy="252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33333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>
                <a:latin typeface="Helvetica"/>
                <a:ea typeface="Helvetica"/>
              </a:rPr>
              <a:t/>
            </a:r>
          </a:p>
        </p:txBody>
      </p:sp>
      <p:sp>
        <p:nvSpPr>
          <p:cNvPr id="15" name="!!box3-title"/>
          <p:cNvSpPr/>
          <p:nvPr/>
        </p:nvSpPr>
        <p:spPr>
          <a:xfrm xmlns:a="http://schemas.openxmlformats.org/drawingml/2006/main">
            <a:off x="8460000" y="2520000"/>
            <a:ext cx="288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 xmlns:a="http://schemas.openxmlformats.org/drawingml/2006/main">
            <a:off x="8460000" y="3060000"/>
            <a:ext cx="2700000" cy="1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 xmlns:a="http://schemas.openxmlformats.org/drawingml/2006/main">
            <a:off x="5400000" y="3780000"/>
            <a:ext cx="108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4AF37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>
                <a:latin typeface="Helvetica"/>
                <a:ea typeface="Helvetica"/>
              </a:rPr>
              <a:t/>
            </a:r>
          </a:p>
        </p:txBody>
      </p:sp>
      <p:sp>
        <p:nvSpPr>
          <p:cNvPr id="3" name="!!brand-title"/>
          <p:cNvSpPr/>
          <p:nvPr/>
        </p:nvSpPr>
        <p:spPr>
          <a:xfrm xmlns:a="http://schemas.openxmlformats.org/drawingml/2006/main">
            <a:off x="1440000" y="720000"/>
            <a:ext cx="360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555555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在喧嚣的都市中，我们坚持做减法。</a:t>
            </a:r>
          </a:p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9" name="!!box1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12" name="!!box2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15" name="!!box3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 xmlns:a="http://schemas.openxmlformats.org/drawingml/2006/main">
            <a:off x="1440000" y="2520000"/>
            <a:ext cx="3600000" cy="18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0" b="1">
                <a:solidFill>
                  <a:srgbClr val="D4AF37"/>
                </a:solidFill>
                <a:latin typeface="Arial"/>
                <a:ea typeface="Arial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 xmlns:a="http://schemas.openxmlformats.org/drawingml/2006/main">
            <a:off x="1440000" y="4320000"/>
            <a:ext cx="4320000" cy="72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>
                <a:solidFill>
                  <a:srgbClr val="FFFFFF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 xmlns:a="http://schemas.openxmlformats.org/drawingml/2006/main">
            <a:off x="5400000" y="2520000"/>
            <a:ext cx="5400000" cy="54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 xmlns:a="http://schemas.openxmlformats.org/drawingml/2006/main">
            <a:off x="5400000" y="3060000"/>
            <a:ext cx="5400000" cy="54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 xmlns:a="http://schemas.openxmlformats.org/drawingml/2006/main">
            <a:off x="5400000" y="4320000"/>
            <a:ext cx="5400000" cy="54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 xmlns:a="http://schemas.openxmlformats.org/drawingml/2006/main">
            <a:off x="1440000" y="2520000"/>
            <a:ext cx="720000" cy="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4AF37"/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>
                <a:latin typeface="Helvetica"/>
                <a:ea typeface="Helvetica"/>
              </a:rPr>
              <a:t/>
            </a:r>
          </a:p>
        </p:txBody>
      </p:sp>
      <p:sp>
        <p:nvSpPr>
          <p:cNvPr id="3" name="!!brand-title"/>
          <p:cNvSpPr/>
          <p:nvPr/>
        </p:nvSpPr>
        <p:spPr>
          <a:xfrm xmlns:a="http://schemas.openxmlformats.org/drawingml/2006/main">
            <a:off x="1440000" y="4320000"/>
            <a:ext cx="5400000" cy="54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 b="1">
                <a:solidFill>
                  <a:srgbClr val="888888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在喧嚣的都市中，我们坚持做减法。</a:t>
            </a:r>
          </a:p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9" name="!!box1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12" name="!!box2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/>
            </a:r>
          </a:p>
        </p:txBody>
      </p:sp>
      <p:sp>
        <p:nvSpPr>
          <p:cNvPr id="15" name="!!box3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 xmlns:a="http://schemas.openxmlformats.org/drawingml/2006/main">
            <a:off x="12960000" y="0"/>
            <a:ext cx="36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>
                <a:solidFill>
                  <a:srgbClr val="000000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 xmlns:a="http://schemas.openxmlformats.org/drawingml/2006/main">
            <a:off x="1440000" y="2880000"/>
            <a:ext cx="9000000" cy="108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4400">
                <a:solidFill>
                  <a:srgbClr val="FFFFFF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 xmlns:a="http://schemas.openxmlformats.org/drawingml/2006/main">
            <a:off x="1440000" y="5040000"/>
            <a:ext cx="360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 xmlns:a="http://schemas.openxmlformats.org/drawingml/2006/main">
            <a:off x="3600000" y="5040000"/>
            <a:ext cx="3600000" cy="36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