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623d6cf2891140c9" /><Relationship Type="http://schemas.openxmlformats.org/package/2006/relationships/metadata/core-properties" Target="/docProps/core.xml" Id="R991c0675db484e7f" /><Relationship Type="http://schemas.openxmlformats.org/officeDocument/2006/relationships/extended-properties" Target="/docProps/app.xml" Id="Ra3716dbf4fef4e10" /><Relationship Type="http://schemas.openxmlformats.org/officeDocument/2006/relationships/custom-properties" Target="/docProps/custom.xml" Id="Rb993006996f64b4e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4c6ea206132f4cad"/>
    <p:sldId id="257" r:id="Rf090a809f1594031"/>
    <p:sldId id="258" r:id="Ra6f6cfdf40a54b7b"/>
    <p:sldId id="259" r:id="R50c9c28bc3ee44d0"/>
    <p:sldId id="260" r:id="Re4ba3ec1caa247d2"/>
    <p:sldId id="261" r:id="R39cdfc3fc39045fd"/>
    <p:sldId id="262" r:id="R8f708416f8554d01"/>
    <p:sldId id="263" r:id="R4b0d140a80c24636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4c6ea206132f4cad" /><Relationship Type="http://schemas.openxmlformats.org/officeDocument/2006/relationships/slide" Target="/ppt/slides/slide2.xml" Id="Rf090a809f1594031" /><Relationship Type="http://schemas.openxmlformats.org/officeDocument/2006/relationships/slide" Target="/ppt/slides/slide3.xml" Id="Ra6f6cfdf40a54b7b" /><Relationship Type="http://schemas.openxmlformats.org/officeDocument/2006/relationships/slide" Target="/ppt/slides/slide4.xml" Id="R50c9c28bc3ee44d0" /><Relationship Type="http://schemas.openxmlformats.org/officeDocument/2006/relationships/slide" Target="/ppt/slides/slide5.xml" Id="Re4ba3ec1caa247d2" /><Relationship Type="http://schemas.openxmlformats.org/officeDocument/2006/relationships/slide" Target="/ppt/slides/slide6.xml" Id="R39cdfc3fc39045fd" /><Relationship Type="http://schemas.openxmlformats.org/officeDocument/2006/relationships/slide" Target="/ppt/slides/slide7.xml" Id="R8f708416f8554d01" /><Relationship Type="http://schemas.openxmlformats.org/officeDocument/2006/relationships/slide" Target="/ppt/slides/slide8.xml" Id="R4b0d140a80c24636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0f0abc7d231468a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0f61eb8d21f4e7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bfb2d890fb14cad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3b245e595fb4069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1369e3e13d64c9e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f85c24c755454ba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5b5d6a7ccc4bf2" /><Relationship Type="http://schemas.openxmlformats.org/officeDocument/2006/relationships/chart" Target="/ppt/slides/charts/chart1.xml" Id="Rb8e69b583d8f4493" /><Relationship Type="http://schemas.openxmlformats.org/officeDocument/2006/relationships/chart" Target="/ppt/slides/charts/chart2.xml" Id="R2fdb279e3f924cf2" /><Relationship Type="http://schemas.openxmlformats.org/officeDocument/2006/relationships/chart" Target="/ppt/slides/charts/chart3.xml" Id="R11adf31e7a1d4ecd" /><Relationship Type="http://schemas.openxmlformats.org/officeDocument/2006/relationships/chart" Target="/ppt/slides/charts/chart4.xml" Id="Rbd406bde80ce4a4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6a0e25f4634179" /><Relationship Type="http://schemas.openxmlformats.org/officeDocument/2006/relationships/chart" Target="/ppt/slides/charts/chart5.xml" Id="R8c4133d9852a4a92" /><Relationship Type="http://schemas.openxmlformats.org/officeDocument/2006/relationships/chart" Target="/ppt/slides/charts/chart6.xml" Id="Rd8a2ecc6cbc94c8e" /><Relationship Type="http://schemas.openxmlformats.org/officeDocument/2006/relationships/chart" Target="/ppt/slides/charts/chart7.xml" Id="Rb85da6fedf27400f" /><Relationship Type="http://schemas.openxmlformats.org/officeDocument/2006/relationships/chart" Target="/ppt/slides/charts/chart8.xml" Id="R58e73a2e3dfc419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f82ba396614e08" /><Relationship Type="http://schemas.openxmlformats.org/officeDocument/2006/relationships/chart" Target="/ppt/slides/charts/chart9.xml" Id="R39e850a4c5604dcd" /><Relationship Type="http://schemas.openxmlformats.org/officeDocument/2006/relationships/chart" Target="/ppt/slides/charts/chart10.xml" Id="R3bae49d624c04312" /><Relationship Type="http://schemas.openxmlformats.org/officeDocument/2006/relationships/chart" Target="/ppt/slides/charts/chart11.xml" Id="Rf7786ee43ddb4184" /><Relationship Type="http://schemas.openxmlformats.org/officeDocument/2006/relationships/chart" Target="/ppt/slides/charts/chart12.xml" Id="Rdeeb5a96e6294e9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e38e36dfa8497c" /><Relationship Type="http://schemas.openxmlformats.org/officeDocument/2006/relationships/chart" Target="/ppt/slides/charts/chart13.xml" Id="Rcb04fe8791ba40e8" /><Relationship Type="http://schemas.openxmlformats.org/officeDocument/2006/relationships/chart" Target="/ppt/slides/charts/chart14.xml" Id="R3768e0d161ad419d" /><Relationship Type="http://schemas.openxmlformats.org/officeDocument/2006/relationships/chart" Target="/ppt/slides/charts/chart15.xml" Id="Rbc8f269627c949c0" /><Relationship Type="http://schemas.openxmlformats.org/officeDocument/2006/relationships/chart" Target="/ppt/slides/charts/chart16.xml" Id="R490e63124ac7440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d37856849848bf" /><Relationship Type="http://schemas.openxmlformats.org/officeDocument/2006/relationships/chart" Target="/ppt/slides/charts/chart17.xml" Id="Ra3e6ca49a3bb4c2f" /><Relationship Type="http://schemas.openxmlformats.org/officeDocument/2006/relationships/chart" Target="/ppt/slides/charts/chart18.xml" Id="R995fb3a8104a4b94" /><Relationship Type="http://schemas.openxmlformats.org/officeDocument/2006/relationships/chart" Target="/ppt/slides/charts/chart19.xml" Id="R51d53c7ab0704ded" /><Relationship Type="http://schemas.openxmlformats.org/officeDocument/2006/relationships/chart" Target="/ppt/slides/charts/chart20.xml" Id="Rf3254ee4fcd342eb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61b28802ee4e99" /><Relationship Type="http://schemas.openxmlformats.org/officeDocument/2006/relationships/chart" Target="/ppt/slides/charts/chart21.xml" Id="Rbd94cd136ba645d7" /><Relationship Type="http://schemas.openxmlformats.org/officeDocument/2006/relationships/chart" Target="/ppt/slides/charts/chart22.xml" Id="R25811ec9b16b4a49" /><Relationship Type="http://schemas.openxmlformats.org/officeDocument/2006/relationships/chart" Target="/ppt/slides/charts/chart23.xml" Id="Ra2820f82b4df4e64" /><Relationship Type="http://schemas.openxmlformats.org/officeDocument/2006/relationships/chart" Target="/ppt/slides/charts/chart24.xml" Id="Rea814f72ec9e4b8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a9858c7861477d" /><Relationship Type="http://schemas.openxmlformats.org/officeDocument/2006/relationships/chart" Target="/ppt/slides/charts/chart25.xml" Id="R19c240bc89134922" /><Relationship Type="http://schemas.openxmlformats.org/officeDocument/2006/relationships/chart" Target="/ppt/slides/charts/chart26.xml" Id="R94106e61c68e4e2b" /><Relationship Type="http://schemas.openxmlformats.org/officeDocument/2006/relationships/chart" Target="/ppt/slides/charts/chart27.xml" Id="R34ff53d42689482d" /><Relationship Type="http://schemas.openxmlformats.org/officeDocument/2006/relationships/chart" Target="/ppt/slides/charts/chart28.xml" Id="R8c4794d5c5d947d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c9f9fd4a9a4833" /><Relationship Type="http://schemas.openxmlformats.org/officeDocument/2006/relationships/chart" Target="/ppt/slides/charts/chart29.xml" Id="R477c8e7f22854e24" /><Relationship Type="http://schemas.openxmlformats.org/officeDocument/2006/relationships/chart" Target="/ppt/slides/charts/chart30.xml" Id="R9ada457328824419" /><Relationship Type="http://schemas.openxmlformats.org/officeDocument/2006/relationships/chart" Target="/ppt/slides/charts/chart31.xml" Id="Rf4971e099cb54100" /><Relationship Type="http://schemas.openxmlformats.org/officeDocument/2006/relationships/chart" Target="/ppt/slides/charts/chart32.xml" Id="R4eb359ba4a6149dc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linedash=dash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  <a:prstDash val="sysDash"/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linedash=dot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  <a:prstDash val="sysDot"/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linedash=dashDot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  <a:prstDash val="sysDashDot"/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autoTitleDeleted val="1"/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dataLabels=value @ top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dLblPos val="t"/>
          <c:showLegendKey val="0"/>
          <c:showVal val="1"/>
          <c:showCatName val="0"/>
          <c:showSerName val="0"/>
          <c:showPercent val="0"/>
        </c:dLbls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dLblPos val="t"/>
          <c:showLegendKey val="0"/>
          <c:showVal val="1"/>
          <c:showCatName val="1"/>
          <c:showSerName val="0"/>
          <c:showPercent val="0"/>
        </c:dLbls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stackedLine</a:t>
            </a:r>
          </a:p>
        </c:rich>
      </c:tx>
      <c:overlay val="0"/>
    </c:title>
    <c:plotArea>
      <c:layout/>
      <c:lineChart>
        <c:grouping val="stacke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labelfont styled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200">
                  <a:solidFill>
                    <a:srgbClr val="C00000"/>
                  </a:solidFill>
                  <a:latin typeface="Georgia"/>
                  <a:ea typeface="Georgia"/>
                </a:defRPr>
              </a:pPr>
            </a:p>
          </c:txPr>
          <c:dLblPos val="t"/>
          <c:showLegendKey val="0"/>
          <c:showVal val="1"/>
          <c:showCatName val="0"/>
          <c:showSerName val="0"/>
          <c:showPercent val="0"/>
        </c:dLbls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Day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1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Visits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25"/>
      </c:valAx>
    </c:plotArea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ticks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in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in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  <c:pt idx="4">
                <c:v>May</c:v>
              </c:pt>
              <c:pt idx="5">
                <c:v>June</c:v>
              </c:pt>
            </c:strLit>
          </c:cat>
          <c:val>
            <c:numLit>
              <c:formatCode>General</c:formatCode>
              <c:ptCount val="6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  <c:pt idx="4">
                <c:v>160</c:v>
              </c:pt>
              <c:pt idx="5">
                <c:v>210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logbase=10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Growth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</c:v>
              </c:pt>
              <c:pt idx="1">
                <c:v>50</c:v>
              </c:pt>
              <c:pt idx="2">
                <c:v>500</c:v>
              </c:pt>
              <c:pt idx="3">
                <c:v>5000</c:v>
              </c:pt>
              <c:pt idx="4">
                <c:v>3000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logBase val="10"/>
          <c:orientation val="minMax"/>
          <c:max val="10000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droplines + hilowlines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High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dropLines>
          <c:spPr>
            <a:ln xmlns:a="http://schemas.openxmlformats.org/drawingml/2006/main" w="6350">
              <a:solidFill>
                <a:srgbClr val="808080"/>
              </a:solidFill>
            </a:ln>
          </c:spPr>
        </c:dropLines>
        <c:hiLowLines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updownbars=150:00AA00:FF0000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Open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Close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128</c:v>
              </c:pt>
              <c:pt idx="1">
                <c:v>125</c:v>
              </c:pt>
              <c:pt idx="2">
                <c:v>135</c:v>
              </c:pt>
              <c:pt idx="3">
                <c:v>138</c:v>
              </c:pt>
              <c:pt idx="4">
                <c:v>142</c:v>
              </c:pt>
            </c:numLit>
          </c:val>
        </c:ser>
        <c:upDownBars>
          <c:gapWidth val="150"/>
          <c:upBars>
            <c:spPr>
              <a:solidFill xmlns:a="http://schemas.openxmlformats.org/drawingml/2006/main">
                <a:srgbClr val="00AA00"/>
              </a:solidFill>
            </c:spPr>
          </c:upBars>
          <c:downBars>
            <c:spPr>
              <a:solidFill xmlns:a="http://schemas.openxmlformats.org/drawingml/2006/main">
                <a:srgbClr val="FF0000"/>
              </a:solidFill>
            </c:spPr>
          </c:downBars>
        </c:upDownBars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trendline=linear + errbars=stdDev:1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trendline>
            <c:trendlineType val="linear"/>
          </c:trendline>
          <c:errBars>
            <c:errDir val="y"/>
            <c:errBarType val="both"/>
            <c:errValType val="stdDev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referenceline=70:FF0000:Target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Target</c:v>
          </c:tx>
          <c:spPr>
            <a:ln xmlns:a="http://schemas.openxmlformats.org/drawingml/2006/main" w="19050">
              <a:solidFill>
                <a:srgbClr val="FF0000"/>
              </a:solidFill>
              <a:prstDash val="sysDash"/>
            </a:ln>
          </c:spPr>
          <c:marker>
            <c:symbol val="none"/>
          </c:marker>
          <c:val>
            <c:numLit>
              <c:formatCode>General</c:formatCode>
              <c:ptCount val="5"/>
              <c:pt idx="0">
                <c:v>70</c:v>
              </c:pt>
              <c:pt idx="1">
                <c:v>70</c:v>
              </c:pt>
              <c:pt idx="2">
                <c:v>70</c:v>
              </c:pt>
              <c:pt idx="3">
                <c:v>70</c:v>
              </c:pt>
              <c:pt idx="4">
                <c:v>70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percentStackedLine</a:t>
            </a:r>
          </a:p>
        </c:rich>
      </c:tx>
      <c:overlay val="0"/>
    </c:title>
    <c:plotArea>
      <c:layout/>
      <c:lineChart>
        <c:grouping val="percentStacke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5B9BD5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FF6B6B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2E75B6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44546A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per line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Alpha</c:v>
          </c:tx>
          <c:spPr>
            <a:ln xmlns:a="http://schemas.openxmlformats.org/drawingml/2006/main" w="31750">
              <a:solidFill>
                <a:srgbClr val="C00000"/>
              </a:solidFill>
              <a:prstDash val="solid"/>
            </a:ln>
          </c:spPr>
          <c:marker>
            <c:symbol val="circle"/>
            <c:size val="9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  <c:smooth val="1"/>
        </c:ser>
        <c:ser>
          <c:idx val="1"/>
          <c:order val="1"/>
          <c:tx>
            <c:v>Beta</c:v>
          </c:tx>
          <c:spPr>
            <a:ln xmlns:a="http://schemas.openxmlformats.org/drawingml/2006/main" w="19050">
              <a:solidFill>
                <a:srgbClr val="2E75B6"/>
              </a:solidFill>
              <a:prstDash val="sysDash"/>
            </a:ln>
          </c:spPr>
          <c:marker>
            <c:symbol val="diamond"/>
            <c:size val="8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line3d</a:t>
            </a:r>
          </a:p>
        </c:rich>
      </c:tx>
      <c:overlay val="0"/>
    </c:title>
    <c:plotArea>
      <c:layout/>
      <c:line3D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axId val="1"/>
        <c:axId val="2"/>
        <c:axId val="3"/>
      </c:line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marker=circle:8:FF0000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circle"/>
            <c:size val="8"/>
            <c:spPr>
              <a:solidFill xmlns:a="http://schemas.openxmlformats.org/drawingml/2006/main">
                <a:srgbClr val="FF0000"/>
              </a:solidFill>
            </c:spPr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marker=square:6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square"/>
            <c:size val="6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marker=diamond:10:0070C0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diamond"/>
            <c:size val="10"/>
            <c:spPr>
              <a:solidFill xmlns:a="http://schemas.openxmlformats.org/drawingml/2006/main">
                <a:srgbClr val="0070C0"/>
              </a:solidFill>
            </c:spPr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showMarker=true (default markers)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40</c:v>
              </c:pt>
              <c:pt idx="1">
                <c:v>45</c:v>
              </c:pt>
              <c:pt idx="2">
                <c:v>55</c:v>
              </c:pt>
              <c:pt idx="3">
                <c:v>60</c:v>
              </c:pt>
              <c:pt idx="4">
                <c:v>75</c:v>
              </c:pt>
            </c:numLit>
          </c:val>
        </c:ser>
        <c:marker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smooth=true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31750">
              <a:solidFill>
                <a:srgbClr val="4472C4"/>
              </a:solidFill>
            </a:ln>
          </c:spP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50</c:v>
              </c:pt>
              <c:pt idx="1">
                <c:v>60</c:v>
              </c:pt>
              <c:pt idx="2">
                <c:v>70</c:v>
              </c:pt>
              <c:pt idx="3">
                <c:v>65</c:v>
              </c:pt>
              <c:pt idx="4">
                <c:v>80</c:v>
              </c:pt>
            </c:numLit>
          </c:val>
          <c:smooth val="1"/>
        </c:ser>
        <c:smooth val="1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Line variants — line / stackedLine / percentStackedLine / line3d</a:t>
            </a:r>
          </a:p>
        </p:txBody>
      </p:sp>
      <p:graphicFrame>
        <p:nvGraphicFramePr>
          <p:cNvPr id="100001" name="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8e69b583d8f4493"/>
          </a:graphicData>
        </a:graphic>
      </p:graphicFrame>
      <p:graphicFrame>
        <p:nvGraphicFramePr>
          <p:cNvPr id="100002" name="stackedLin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fdb279e3f924cf2"/>
          </a:graphicData>
        </a:graphic>
      </p:graphicFrame>
      <p:graphicFrame>
        <p:nvGraphicFramePr>
          <p:cNvPr id="100003" name="percentStackedLi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1adf31e7a1d4ecd"/>
          </a:graphicData>
        </a:graphic>
      </p:graphicFrame>
      <p:graphicFrame>
        <p:nvGraphicFramePr>
          <p:cNvPr id="100004" name="line3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d406bde80ce4a46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Markers — symbol, size, color, showMarker</a:t>
            </a:r>
          </a:p>
        </p:txBody>
      </p:sp>
      <p:graphicFrame>
        <p:nvGraphicFramePr>
          <p:cNvPr id="100006" name="marker=circle:8:FF000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c4133d9852a4a92"/>
          </a:graphicData>
        </a:graphic>
      </p:graphicFrame>
      <p:graphicFrame>
        <p:nvGraphicFramePr>
          <p:cNvPr id="100007" name="marker=square:6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8a2ecc6cbc94c8e"/>
          </a:graphicData>
        </a:graphic>
      </p:graphicFrame>
      <p:graphicFrame>
        <p:nvGraphicFramePr>
          <p:cNvPr id="100008" name="marker=diamond:10:0070C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85da6fedf27400f"/>
          </a:graphicData>
        </a:graphic>
      </p:graphicFrame>
      <p:graphicFrame>
        <p:nvGraphicFramePr>
          <p:cNvPr id="100009" name="showMarker=true (default markers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8e73a2e3dfc419b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Smoothing &amp; dash — smooth, linedash, linewidth</a:t>
            </a:r>
          </a:p>
        </p:txBody>
      </p:sp>
      <p:graphicFrame>
        <p:nvGraphicFramePr>
          <p:cNvPr id="100011" name="smooth=tr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9e850a4c5604dcd"/>
          </a:graphicData>
        </a:graphic>
      </p:graphicFrame>
      <p:graphicFrame>
        <p:nvGraphicFramePr>
          <p:cNvPr id="100012" name="linedash=dash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bae49d624c04312"/>
          </a:graphicData>
        </a:graphic>
      </p:graphicFrame>
      <p:graphicFrame>
        <p:nvGraphicFramePr>
          <p:cNvPr id="100013" name="linedash=dot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7786ee43ddb4184"/>
          </a:graphicData>
        </a:graphic>
      </p:graphicFrame>
      <p:graphicFrame>
        <p:nvGraphicFramePr>
          <p:cNvPr id="100014" name="linedash=dashDo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eeb5a96e6294e9a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1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b04fe8791ba40e8"/>
          </a:graphicData>
        </a:graphic>
      </p:graphicFrame>
      <p:graphicFrame>
        <p:nvGraphicFramePr>
          <p:cNvPr id="10001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768e0d161ad419d"/>
          </a:graphicData>
        </a:graphic>
      </p:graphicFrame>
      <p:graphicFrame>
        <p:nvGraphicFramePr>
          <p:cNvPr id="10001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c8f269627c949c0"/>
          </a:graphicData>
        </a:graphic>
      </p:graphicFrame>
      <p:graphicFrame>
        <p:nvGraphicFramePr>
          <p:cNvPr id="10001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90e63124ac74401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flags, labelPos, labelfont</a:t>
            </a:r>
          </a:p>
        </p:txBody>
      </p:sp>
      <p:graphicFrame>
        <p:nvGraphicFramePr>
          <p:cNvPr id="100021" name="dataLabels=value @ top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3e6ca49a3bb4c2f"/>
          </a:graphicData>
        </a:graphic>
      </p:graphicFrame>
      <p:graphicFrame>
        <p:nvGraphicFramePr>
          <p:cNvPr id="100022" name="value,category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95fb3a8104a4b94"/>
          </a:graphicData>
        </a:graphic>
      </p:graphicFrame>
      <p:graphicFrame>
        <p:nvGraphicFramePr>
          <p:cNvPr id="100023" name="dataLabels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1d53c7ab0704ded"/>
          </a:graphicData>
        </a:graphic>
      </p:graphicFrame>
      <p:graphicFrame>
        <p:nvGraphicFramePr>
          <p:cNvPr id="100024" name="labelfont style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3254ee4fcd342eb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ticks, labelrotation, log</a:t>
            </a:r>
          </a:p>
        </p:txBody>
      </p:sp>
      <p:graphicFrame>
        <p:nvGraphicFramePr>
          <p:cNvPr id="100026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d94cd136ba645d7"/>
          </a:graphicData>
        </a:graphic>
      </p:graphicFrame>
      <p:graphicFrame>
        <p:nvGraphicFramePr>
          <p:cNvPr id="100027" name="gridlines + tick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5811ec9b16b4a49"/>
          </a:graphicData>
        </a:graphic>
      </p:graphicFrame>
      <p:graphicFrame>
        <p:nvGraphicFramePr>
          <p:cNvPr id="100028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2820f82b4df4e64"/>
          </a:graphicData>
        </a:graphic>
      </p:graphicFrame>
      <p:graphicFrame>
        <p:nvGraphicFramePr>
          <p:cNvPr id="100029" name="logbase=1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a814f72ec9e4b85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Overlays — droplines, hilowlines, updownbars, trendline, errbars, referenceline</a:t>
            </a:r>
          </a:p>
        </p:txBody>
      </p:sp>
      <p:graphicFrame>
        <p:nvGraphicFramePr>
          <p:cNvPr id="100031" name="droplines + hilowlin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9c240bc89134922"/>
          </a:graphicData>
        </a:graphic>
      </p:graphicFrame>
      <p:graphicFrame>
        <p:nvGraphicFramePr>
          <p:cNvPr id="100032" name="updownbars=150:00AA00:FF000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4106e61c68e4e2b"/>
          </a:graphicData>
        </a:graphic>
      </p:graphicFrame>
      <p:graphicFrame>
        <p:nvGraphicFramePr>
          <p:cNvPr id="100033" name="trendline=linear + errbars=stdDev:1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4ff53d42689482d"/>
          </a:graphicData>
        </a:graphic>
      </p:graphicFrame>
      <p:graphicFrame>
        <p:nvGraphicFramePr>
          <p:cNvPr id="100034" name="referenceline=70:FF0000:Targ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c4794d5c5d947d6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Per-series Set + presets — chart-series lineWidth/lineDash/marker/markerSize/color/smooth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77c8e7f22854e24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ada457328824419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4971e099cb54100"/>
          </a:graphicData>
        </a:graphic>
      </p:graphicFrame>
      <p:graphicFrame>
        <p:nvGraphicFramePr>
          <p:cNvPr id="100039" name="chart-series Set per li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eb359ba4a6149dc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2026-06-24T22:13:49Z</dcterms:created>
  <cp:lastModifiedBy>OfficeCLI</cp:lastModifiedBy>
  <dcterms:modified xsi:type="dcterms:W3CDTF">2026-06-24T22:13:49Z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2026-06-24T22:13:50Z</vt:lpwstr>
  </op:property>
</op:Properties>
</file>