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d935a712304478e" /><Relationship Type="http://schemas.openxmlformats.org/package/2006/relationships/metadata/core-properties" Target="/docProps/core.xml" Id="R2f658df040a84afc" /><Relationship Type="http://schemas.openxmlformats.org/officeDocument/2006/relationships/extended-properties" Target="/docProps/app.xml" Id="R5e469bc4c826473e" /><Relationship Type="http://schemas.openxmlformats.org/officeDocument/2006/relationships/custom-properties" Target="/docProps/custom.xml" Id="R3d9c52e5a69546eb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c0111cbbad14b25"/>
    <p:sldId id="257" r:id="Rc6b8d94e449846da"/>
    <p:sldId id="258" r:id="R7a58a7c22ac64f91"/>
    <p:sldId id="259" r:id="R12f2ae10ff074827"/>
    <p:sldId id="260" r:id="Rab38022e425e45d8"/>
    <p:sldId id="261" r:id="R5f0f0882438a4232"/>
    <p:sldId id="262" r:id="R2697221b66f84b06"/>
    <p:sldId id="263" r:id="Rdcdb8c71ee7c447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c0111cbbad14b25" /><Relationship Type="http://schemas.openxmlformats.org/officeDocument/2006/relationships/slide" Target="/ppt/slides/slide2.xml" Id="Rc6b8d94e449846da" /><Relationship Type="http://schemas.openxmlformats.org/officeDocument/2006/relationships/slide" Target="/ppt/slides/slide3.xml" Id="R7a58a7c22ac64f91" /><Relationship Type="http://schemas.openxmlformats.org/officeDocument/2006/relationships/slide" Target="/ppt/slides/slide4.xml" Id="R12f2ae10ff074827" /><Relationship Type="http://schemas.openxmlformats.org/officeDocument/2006/relationships/slide" Target="/ppt/slides/slide5.xml" Id="Rab38022e425e45d8" /><Relationship Type="http://schemas.openxmlformats.org/officeDocument/2006/relationships/slide" Target="/ppt/slides/slide6.xml" Id="R5f0f0882438a4232" /><Relationship Type="http://schemas.openxmlformats.org/officeDocument/2006/relationships/slide" Target="/ppt/slides/slide7.xml" Id="R2697221b66f84b06" /><Relationship Type="http://schemas.openxmlformats.org/officeDocument/2006/relationships/slide" Target="/ppt/slides/slide8.xml" Id="Rdcdb8c71ee7c447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6d975963f5d474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64b550d6f864b0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62db095223347f8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f225a0963834847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be5675f605b4268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b066d035a5f943b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49d7d23daf415e" /><Relationship Type="http://schemas.openxmlformats.org/officeDocument/2006/relationships/chart" Target="/ppt/slides/charts/chart1.xml" Id="R09676ac7777c4c59" /><Relationship Type="http://schemas.openxmlformats.org/officeDocument/2006/relationships/chart" Target="/ppt/slides/charts/chart2.xml" Id="Ra04c0761e1c94b4b" /><Relationship Type="http://schemas.openxmlformats.org/officeDocument/2006/relationships/chart" Target="/ppt/slides/charts/chart3.xml" Id="R96ce860582804022" /><Relationship Type="http://schemas.openxmlformats.org/officeDocument/2006/relationships/chart" Target="/ppt/slides/charts/chart4.xml" Id="R5edb0bc48f2041d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23e8f333e44efe" /><Relationship Type="http://schemas.openxmlformats.org/officeDocument/2006/relationships/chart" Target="/ppt/slides/charts/chart5.xml" Id="R4459eb4e9c5f4a48" /><Relationship Type="http://schemas.openxmlformats.org/officeDocument/2006/relationships/chart" Target="/ppt/slides/charts/chart6.xml" Id="Rc7325ef57d294c2f" /><Relationship Type="http://schemas.openxmlformats.org/officeDocument/2006/relationships/chart" Target="/ppt/slides/charts/chart7.xml" Id="Rda811cc3eba44bca" /><Relationship Type="http://schemas.openxmlformats.org/officeDocument/2006/relationships/chart" Target="/ppt/slides/charts/chart8.xml" Id="Ra064d04f1bd14a9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208135f23b4eec" /><Relationship Type="http://schemas.openxmlformats.org/officeDocument/2006/relationships/chart" Target="/ppt/slides/charts/chart9.xml" Id="Rdf2bb59252f144bc" /><Relationship Type="http://schemas.openxmlformats.org/officeDocument/2006/relationships/chart" Target="/ppt/slides/charts/chart10.xml" Id="R156b92a98d2c4ba1" /><Relationship Type="http://schemas.openxmlformats.org/officeDocument/2006/relationships/chart" Target="/ppt/slides/charts/chart11.xml" Id="R47dc8c52522f4d7d" /><Relationship Type="http://schemas.openxmlformats.org/officeDocument/2006/relationships/chart" Target="/ppt/slides/charts/chart12.xml" Id="R37ccd7d83ab64dd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173b03c3414b15" /><Relationship Type="http://schemas.openxmlformats.org/officeDocument/2006/relationships/chart" Target="/ppt/slides/charts/chart13.xml" Id="R5d13d6ce33ee4494" /><Relationship Type="http://schemas.openxmlformats.org/officeDocument/2006/relationships/chart" Target="/ppt/slides/charts/chart14.xml" Id="Rb75982600ade49e2" /><Relationship Type="http://schemas.openxmlformats.org/officeDocument/2006/relationships/chart" Target="/ppt/slides/charts/chart15.xml" Id="R7a453fb0db154e3b" /><Relationship Type="http://schemas.openxmlformats.org/officeDocument/2006/relationships/chart" Target="/ppt/slides/charts/chart16.xml" Id="R5d29cf82632c4a9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c676763bd64c93" /><Relationship Type="http://schemas.openxmlformats.org/officeDocument/2006/relationships/chart" Target="/ppt/slides/charts/chart17.xml" Id="R0adc1fbc345e42c0" /><Relationship Type="http://schemas.openxmlformats.org/officeDocument/2006/relationships/chart" Target="/ppt/slides/charts/chart18.xml" Id="R1e5a9a791aed443d" /><Relationship Type="http://schemas.openxmlformats.org/officeDocument/2006/relationships/chart" Target="/ppt/slides/charts/chart19.xml" Id="R4949e361640f421d" /><Relationship Type="http://schemas.openxmlformats.org/officeDocument/2006/relationships/chart" Target="/ppt/slides/charts/chart20.xml" Id="R50cb4c4f430e42f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ae20bb01454244" /><Relationship Type="http://schemas.openxmlformats.org/officeDocument/2006/relationships/chart" Target="/ppt/slides/charts/chart21.xml" Id="Raa3929d6e98148f5" /><Relationship Type="http://schemas.openxmlformats.org/officeDocument/2006/relationships/chart" Target="/ppt/slides/charts/chart22.xml" Id="R97c54cb3dbd64801" /><Relationship Type="http://schemas.openxmlformats.org/officeDocument/2006/relationships/chart" Target="/ppt/slides/charts/chart23.xml" Id="R139a4924b6cc48dd" /><Relationship Type="http://schemas.openxmlformats.org/officeDocument/2006/relationships/chart" Target="/ppt/slides/charts/chart24.xml" Id="R3ce35fc01abb479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bd168e05714e76" /><Relationship Type="http://schemas.openxmlformats.org/officeDocument/2006/relationships/chart" Target="/ppt/slides/charts/chart25.xml" Id="R3b9455b83932478f" /><Relationship Type="http://schemas.openxmlformats.org/officeDocument/2006/relationships/chart" Target="/ppt/slides/charts/chart26.xml" Id="R815cc26f08f04b73" /><Relationship Type="http://schemas.openxmlformats.org/officeDocument/2006/relationships/chart" Target="/ppt/slides/charts/chart27.xml" Id="R117d42c35b344478" /><Relationship Type="http://schemas.openxmlformats.org/officeDocument/2006/relationships/chart" Target="/ppt/slides/charts/chart28.xml" Id="Rda62aa4a2e3c49f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2937ab1f254c60" /><Relationship Type="http://schemas.openxmlformats.org/officeDocument/2006/relationships/chart" Target="/ppt/slides/charts/chart29.xml" Id="R831608c9c6c54d0d" /><Relationship Type="http://schemas.openxmlformats.org/officeDocument/2006/relationships/chart" Target="/ppt/slides/charts/chart30.xml" Id="Ra2601dddc298492a" /><Relationship Type="http://schemas.openxmlformats.org/officeDocument/2006/relationships/chart" Target="/ppt/slides/charts/chart31.xml" Id="Rd952923841cc4f5b" /><Relationship Type="http://schemas.openxmlformats.org/officeDocument/2006/relationships/chart" Target="/ppt/slides/charts/chart32.xml" Id="R21cc3ac5acfe4b9b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HLC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dataLabels=value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Day</a:t>
                </a:r>
              </a:p>
            </c:rich>
          </c:tx>
          <c:overlay val="0"/>
        </c:title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60"/>
          <c:min val="100"/>
        </c:scaling>
        <c:delete val="0"/>
        <c:axPos val="l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Price (USD)</a:t>
                </a:r>
              </a:p>
            </c:rich>
          </c:tx>
          <c:overlay val="0"/>
        </c:title>
        <c:numFmt formatCode="$#,##0.00" sourceLinked="0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10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OHLC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dispunits=hundreds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13000</c:v>
              </c:pt>
              <c:pt idx="1">
                <c:v>13500</c:v>
              </c:pt>
              <c:pt idx="2">
                <c:v>14000</c:v>
              </c:pt>
              <c:pt idx="3">
                <c:v>13800</c:v>
              </c:pt>
              <c:pt idx="4">
                <c:v>14500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11800</c:v>
              </c:pt>
              <c:pt idx="1">
                <c:v>12200</c:v>
              </c:pt>
              <c:pt idx="2">
                <c:v>12800</c:v>
              </c:pt>
              <c:pt idx="3">
                <c:v>12500</c:v>
              </c:pt>
              <c:pt idx="4">
                <c:v>13200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12500</c:v>
              </c:pt>
              <c:pt idx="1">
                <c:v>13000</c:v>
              </c:pt>
              <c:pt idx="2">
                <c:v>13500</c:v>
              </c:pt>
              <c:pt idx="3">
                <c:v>13200</c:v>
              </c:pt>
              <c:pt idx="4">
                <c:v>14000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  <c:dispUnits>
          <c:builtInUnit val="hundreds"/>
          <c:dispUnitsLbl/>
        </c:dispUnits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 w="12700">
              <a:solidFill>
                <a:srgbClr val="0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seriesshadow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 w="25400">
              <a:solidFill>
                <a:srgbClr val="A5A5A5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HLC + dataTable=true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 w="25400">
              <a:solidFill>
                <a:srgbClr val="5B9BD5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25400">
              <a:solidFill>
                <a:srgbClr val="FF6B6B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 w="25400">
              <a:solidFill>
                <a:srgbClr val="51CF66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 w="25400">
              <a:solidFill>
                <a:srgbClr val="2E75B6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 w="25400">
              <a:solidFill>
                <a:srgbClr val="44546A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</c:v>
          </c:tx>
          <c:spPr>
            <a:ln xmlns:a="http://schemas.openxmlformats.org/drawingml/2006/main" w="25400">
              <a:solidFill>
                <a:srgbClr val="00AA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</c:v>
          </c:tx>
          <c:spPr>
            <a:ln xmlns:a="http://schemas.openxmlformats.org/drawingml/2006/main" w="25400">
              <a:solidFill>
                <a:srgbClr val="C00000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OHLC + dataTable=true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hilowlines=true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hilowlines=808080:0.5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updownbars=true (OHLC)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updownbars=150:00AA00:FF0000</a:t>
            </a:r>
          </a:p>
        </c:rich>
      </c:tx>
      <c:overlay val="0"/>
    </c:title>
    <c:plotArea>
      <c:layout/>
      <c:stockChart>
        <c:ser>
          <c:idx val="0"/>
          <c:order val="0"/>
          <c:tx>
            <c:v>Open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120</c:v>
              </c:pt>
              <c:pt idx="1">
                <c:v>128</c:v>
              </c:pt>
              <c:pt idx="2">
                <c:v>130</c:v>
              </c:pt>
              <c:pt idx="3">
                <c:v>135</c:v>
              </c:pt>
              <c:pt idx="4">
                <c:v>138</c:v>
              </c:pt>
            </c:numLit>
          </c:val>
        </c:ser>
        <c:ser>
          <c:idx val="1"/>
          <c:order val="1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2"/>
          <c:order val="2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3"/>
          <c:order val="3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upDownBars>
          <c:gapWidth val="150"/>
          <c:upBars>
            <c:spPr>
              <a:solidFill xmlns:a="http://schemas.openxmlformats.org/drawingml/2006/main">
                <a:srgbClr val="4CAF50"/>
              </a:solidFill>
            </c:spPr>
          </c:upBars>
          <c:downBars>
            <c:spPr>
              <a:solidFill xmlns:a="http://schemas.openxmlformats.org/drawingml/2006/main">
                <a:srgbClr val="F44336"/>
              </a:solidFill>
            </c:spPr>
          </c:downBars>
        </c:upDownBars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stockChart>
        <c:ser>
          <c:idx val="0"/>
          <c:order val="0"/>
          <c:tx>
            <c:v>High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130</c:v>
              </c:pt>
              <c:pt idx="1">
                <c:v>135</c:v>
              </c:pt>
              <c:pt idx="2">
                <c:v>140</c:v>
              </c:pt>
              <c:pt idx="3">
                <c:v>138</c:v>
              </c:pt>
              <c:pt idx="4">
                <c:v>145</c:v>
              </c:pt>
            </c:numLit>
          </c:val>
        </c:ser>
        <c:ser>
          <c:idx val="1"/>
          <c:order val="1"/>
          <c:tx>
            <c:v>Low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118</c:v>
              </c:pt>
              <c:pt idx="1">
                <c:v>122</c:v>
              </c:pt>
              <c:pt idx="2">
                <c:v>128</c:v>
              </c:pt>
              <c:pt idx="3">
                <c:v>125</c:v>
              </c:pt>
              <c:pt idx="4">
                <c:v>132</c:v>
              </c:pt>
            </c:numLit>
          </c:val>
        </c:ser>
        <c:ser>
          <c:idx val="2"/>
          <c:order val="2"/>
          <c:tx>
            <c:v>Close</c:v>
          </c:tx>
          <c:spPr>
            <a:ln xmlns:a="http://schemas.openxmlformats.org/drawingml/2006/main">
              <a:noFill/>
            </a:ln>
          </c:spPr>
          <c:marker>
            <c:symbol val="none"/>
          </c:marker>
          <c:cat>
            <c:strLit>
              <c:ptCount val="5"/>
              <c:pt idx="0">
                <c:v>Mon</c:v>
              </c:pt>
              <c:pt idx="1">
                <c:v>Tue</c:v>
              </c:pt>
              <c:pt idx="2">
                <c:v>Wed</c:v>
              </c:pt>
              <c:pt idx="3">
                <c:v>Thu</c:v>
              </c:pt>
              <c:pt idx="4">
                <c:v>Fri</c:v>
              </c:pt>
            </c:strLit>
          </c:cat>
          <c:val>
            <c:numLit>
              <c:formatCode>General</c:formatCode>
              <c:ptCount val="5"/>
              <c:pt idx="0">
                <c:v>125</c:v>
              </c:pt>
              <c:pt idx="1">
                <c:v>130</c:v>
              </c:pt>
              <c:pt idx="2">
                <c:v>135</c:v>
              </c:pt>
              <c:pt idx="3">
                <c:v>132</c:v>
              </c:pt>
              <c:pt idx="4">
                <c:v>140</c:v>
              </c:pt>
            </c:numLit>
          </c:val>
        </c:ser>
        <c:hiLowLines/>
        <c:axId val="1"/>
        <c:axId val="2"/>
      </c:stock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Basic stock — High-Low-Close vs Open-High-Low-Close</a:t>
            </a:r>
          </a:p>
        </p:txBody>
      </p:sp>
      <p:graphicFrame>
        <p:nvGraphicFramePr>
          <p:cNvPr id="100001" name="HLC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9676ac7777c4c59"/>
          </a:graphicData>
        </a:graphic>
      </p:graphicFrame>
      <p:graphicFrame>
        <p:nvGraphicFramePr>
          <p:cNvPr id="100002" name="OHLC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04c0761e1c94b4b"/>
          </a:graphicData>
        </a:graphic>
      </p:graphicFrame>
      <p:graphicFrame>
        <p:nvGraphicFramePr>
          <p:cNvPr id="100003" name="HLC + dataTable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6ce860582804022"/>
          </a:graphicData>
        </a:graphic>
      </p:graphicFrame>
      <p:graphicFrame>
        <p:nvGraphicFramePr>
          <p:cNvPr id="100004" name="OHLC + dataTable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edb0bc48f2041db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hilowlines &amp; updownbars</a:t>
            </a:r>
          </a:p>
        </p:txBody>
      </p:sp>
      <p:graphicFrame>
        <p:nvGraphicFramePr>
          <p:cNvPr id="100006" name="hilowlines=tr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59eb4e9c5f4a48"/>
          </a:graphicData>
        </a:graphic>
      </p:graphicFrame>
      <p:graphicFrame>
        <p:nvGraphicFramePr>
          <p:cNvPr id="100007" name="hilowlines=808080:0.5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7325ef57d294c2f"/>
          </a:graphicData>
        </a:graphic>
      </p:graphicFrame>
      <p:graphicFrame>
        <p:nvGraphicFramePr>
          <p:cNvPr id="100008" name="updownbars=true (OHLC)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811cc3eba44bca"/>
          </a:graphicData>
        </a:graphic>
      </p:graphicFrame>
      <p:graphicFrame>
        <p:nvGraphicFramePr>
          <p:cNvPr id="100009" name="updownbars=150:00AA00:FF000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064d04f1bd14a92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f2bb59252f144bc"/>
          </a:graphicData>
        </a:graphic>
      </p:graphicFrame>
      <p:graphicFrame>
        <p:nvGraphicFramePr>
          <p:cNvPr id="10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56b92a98d2c4ba1"/>
          </a:graphicData>
        </a:graphic>
      </p:graphicFrame>
      <p:graphicFrame>
        <p:nvGraphicFramePr>
          <p:cNvPr id="10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7dc8c52522f4d7d"/>
          </a:graphicData>
        </a:graphic>
      </p:graphicFrame>
      <p:graphicFrame>
        <p:nvGraphicFramePr>
          <p:cNvPr id="10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7ccd7d83ab64ddd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016" name="dataLabels=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13d6ce33ee4494"/>
          </a:graphicData>
        </a:graphic>
      </p:graphicFrame>
      <p:graphicFrame>
        <p:nvGraphicFramePr>
          <p:cNvPr id="100017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75982600ade49e2"/>
          </a:graphicData>
        </a:graphic>
      </p:graphicFrame>
      <p:graphicFrame>
        <p:nvGraphicFramePr>
          <p:cNvPr id="100018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a453fb0db154e3b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d29cf82632c4a93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currency format</a:t>
            </a:r>
          </a:p>
        </p:txBody>
      </p:sp>
      <p:graphicFrame>
        <p:nvGraphicFramePr>
          <p:cNvPr id="10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adc1fbc345e42c0"/>
          </a:graphicData>
        </a:graphic>
      </p:graphicFrame>
      <p:graphicFrame>
        <p:nvGraphicFramePr>
          <p:cNvPr id="10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e5a9a791aed443d"/>
          </a:graphicData>
        </a:graphic>
      </p:graphicFrame>
      <p:graphicFrame>
        <p:nvGraphicFramePr>
          <p:cNvPr id="10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949e361640f421d"/>
          </a:graphicData>
        </a:graphic>
      </p:graphicFrame>
      <p:graphicFrame>
        <p:nvGraphicFramePr>
          <p:cNvPr id="100024" name="dispunits=hundred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0cb4c4f430e42f2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transparency, outline, shadow</a:t>
            </a:r>
          </a:p>
        </p:txBody>
      </p:sp>
      <p:graphicFrame>
        <p:nvGraphicFramePr>
          <p:cNvPr id="100026" name="colo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a3929d6e98148f5"/>
          </a:graphicData>
        </a:graphic>
      </p:graphicFrame>
      <p:graphicFrame>
        <p:nvGraphicFramePr>
          <p:cNvPr id="100027" name="seriesoutlin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7c54cb3dbd64801"/>
          </a:graphicData>
        </a:graphic>
      </p:graphicFrame>
      <p:graphicFrame>
        <p:nvGraphicFramePr>
          <p:cNvPr id="100028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39a4924b6cc48dd"/>
          </a:graphicData>
        </a:graphic>
      </p:graphicFrame>
      <p:graphicFrame>
        <p:nvGraphicFramePr>
          <p:cNvPr id="100029" name="seriesshadow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ce35fc01abb4793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b9455b83932478f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15cc26f08f04b73"/>
          </a:graphicData>
        </a:graphic>
      </p:graphicFrame>
      <p:graphicFrame>
        <p:nvGraphicFramePr>
          <p:cNvPr id="10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17d42c35b344478"/>
          </a:graphicData>
        </a:graphic>
      </p:graphicFrame>
      <p:graphicFrame>
        <p:nvGraphicFramePr>
          <p:cNvPr id="10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62aa4a2e3c49f2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31608c9c6c54d0d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2601dddc298492a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52923841cc4f5b"/>
          </a:graphicData>
        </a:graphic>
      </p:graphicFrame>
      <p:graphicFrame>
        <p:nvGraphicFramePr>
          <p:cNvPr id="10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1cc3ac5acfe4b9b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2026-06-24T22:13:57Z</dcterms:created>
  <cp:lastModifiedBy>OfficeCLI</cp:lastModifiedBy>
  <dcterms:modified xsi:type="dcterms:W3CDTF">2026-06-24T22:13:57Z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2026-06-24T22:13:58Z</vt:lpwstr>
  </op:property>
</op:Properties>
</file>