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3cbd29ea0274597" /><Relationship Type="http://schemas.openxmlformats.org/package/2006/relationships/metadata/core-properties" Target="/docProps/core.xml" Id="R02a3d719e83d419f" /><Relationship Type="http://schemas.openxmlformats.org/officeDocument/2006/relationships/extended-properties" Target="/docProps/app.xml" Id="R64fcf57d9953499f" /><Relationship Type="http://schemas.openxmlformats.org/officeDocument/2006/relationships/custom-properties" Target="/docProps/custom.xml" Id="Re7789854c0bb493d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a014f752549d4722"/>
    <p:sldId id="257" r:id="R381a3e4c1e7d4587"/>
    <p:sldId id="258" r:id="Ree392e6b042f4837"/>
    <p:sldId id="259" r:id="R6eba9eaadf594eb6"/>
    <p:sldId id="260" r:id="R6bc19bacca464b1b"/>
    <p:sldId id="261" r:id="Ra35a57e1b4584e37"/>
    <p:sldId id="262" r:id="R725fd59fa6084f33"/>
    <p:sldId id="263" r:id="R5bdcbdeece5e4a2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a014f752549d4722" /><Relationship Type="http://schemas.openxmlformats.org/officeDocument/2006/relationships/slide" Target="/ppt/slides/slide2.xml" Id="R381a3e4c1e7d4587" /><Relationship Type="http://schemas.openxmlformats.org/officeDocument/2006/relationships/slide" Target="/ppt/slides/slide3.xml" Id="Ree392e6b042f4837" /><Relationship Type="http://schemas.openxmlformats.org/officeDocument/2006/relationships/slide" Target="/ppt/slides/slide4.xml" Id="R6eba9eaadf594eb6" /><Relationship Type="http://schemas.openxmlformats.org/officeDocument/2006/relationships/slide" Target="/ppt/slides/slide5.xml" Id="R6bc19bacca464b1b" /><Relationship Type="http://schemas.openxmlformats.org/officeDocument/2006/relationships/slide" Target="/ppt/slides/slide6.xml" Id="Ra35a57e1b4584e37" /><Relationship Type="http://schemas.openxmlformats.org/officeDocument/2006/relationships/slide" Target="/ppt/slides/slide7.xml" Id="R725fd59fa6084f33" /><Relationship Type="http://schemas.openxmlformats.org/officeDocument/2006/relationships/slide" Target="/ppt/slides/slide8.xml" Id="R5bdcbdeece5e4a2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28a3dcc4a474b8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9f634067e25456f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01f5b03536d4350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22858918643485d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e8c4e564a724f59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e379ca1548634163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fdba3144c149ec" /><Relationship Type="http://schemas.openxmlformats.org/officeDocument/2006/relationships/chart" Target="/ppt/slides/charts/chart1.xml" Id="Rab8ad151769c4277" /><Relationship Type="http://schemas.openxmlformats.org/officeDocument/2006/relationships/chart" Target="/ppt/slides/charts/chart2.xml" Id="R8080ef4877254531" /><Relationship Type="http://schemas.openxmlformats.org/officeDocument/2006/relationships/chart" Target="/ppt/slides/charts/chart3.xml" Id="R6b00bfc1ec724f08" /><Relationship Type="http://schemas.openxmlformats.org/officeDocument/2006/relationships/chart" Target="/ppt/slides/charts/chart4.xml" Id="Rea9e7bd632dd490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025a76e70c48f0" /><Relationship Type="http://schemas.openxmlformats.org/officeDocument/2006/relationships/chart" Target="/ppt/slides/charts/chart5.xml" Id="R64af66eb65ee4125" /><Relationship Type="http://schemas.openxmlformats.org/officeDocument/2006/relationships/chart" Target="/ppt/slides/charts/chart6.xml" Id="R7bf551528f77461c" /><Relationship Type="http://schemas.openxmlformats.org/officeDocument/2006/relationships/chart" Target="/ppt/slides/charts/chart7.xml" Id="R255307a375664587" /><Relationship Type="http://schemas.openxmlformats.org/officeDocument/2006/relationships/chart" Target="/ppt/slides/charts/chart8.xml" Id="R654f4a1ef6ac4c8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5110f91daf4160" /><Relationship Type="http://schemas.openxmlformats.org/officeDocument/2006/relationships/chart" Target="/ppt/slides/charts/chart9.xml" Id="Rd08932a3914049f6" /><Relationship Type="http://schemas.openxmlformats.org/officeDocument/2006/relationships/chart" Target="/ppt/slides/charts/chart10.xml" Id="Rbcbd3b9ced2d402b" /><Relationship Type="http://schemas.openxmlformats.org/officeDocument/2006/relationships/chart" Target="/ppt/slides/charts/chart11.xml" Id="R20fca2cf7a4f4976" /><Relationship Type="http://schemas.openxmlformats.org/officeDocument/2006/relationships/chart" Target="/ppt/slides/charts/chart12.xml" Id="R74c196156a60469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d9bb7785f0420e" /><Relationship Type="http://schemas.openxmlformats.org/officeDocument/2006/relationships/chart" Target="/ppt/slides/charts/chart13.xml" Id="R273facc291604e90" /><Relationship Type="http://schemas.openxmlformats.org/officeDocument/2006/relationships/chart" Target="/ppt/slides/charts/chart14.xml" Id="Raea0c1f771524ae5" /><Relationship Type="http://schemas.openxmlformats.org/officeDocument/2006/relationships/chart" Target="/ppt/slides/charts/chart15.xml" Id="R165bf636edea4d7c" /><Relationship Type="http://schemas.openxmlformats.org/officeDocument/2006/relationships/chart" Target="/ppt/slides/charts/chart16.xml" Id="R1e731c8c85b74db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198e24f15943d9" /><Relationship Type="http://schemas.openxmlformats.org/officeDocument/2006/relationships/chart" Target="/ppt/slides/charts/chart17.xml" Id="R08656f156fe74fe2" /><Relationship Type="http://schemas.openxmlformats.org/officeDocument/2006/relationships/chart" Target="/ppt/slides/charts/chart18.xml" Id="R1d3a42da13804231" /><Relationship Type="http://schemas.openxmlformats.org/officeDocument/2006/relationships/chart" Target="/ppt/slides/charts/chart19.xml" Id="Rb9f7f4fa645945f8" /><Relationship Type="http://schemas.openxmlformats.org/officeDocument/2006/relationships/chart" Target="/ppt/slides/charts/chart20.xml" Id="Rc6dd3839833c4b8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f0f350b01a4e05" /><Relationship Type="http://schemas.openxmlformats.org/officeDocument/2006/relationships/chart" Target="/ppt/slides/charts/chart21.xml" Id="R0f28e76ae0be4a83" /><Relationship Type="http://schemas.openxmlformats.org/officeDocument/2006/relationships/chart" Target="/ppt/slides/charts/chart22.xml" Id="R22ff649962d5439a" /><Relationship Type="http://schemas.openxmlformats.org/officeDocument/2006/relationships/chart" Target="/ppt/slides/charts/chart23.xml" Id="R92f886d265f141c4" /><Relationship Type="http://schemas.openxmlformats.org/officeDocument/2006/relationships/chart" Target="/ppt/slides/charts/chart24.xml" Id="Rcbbc03637bd4456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b920a7dbcf4abd" /><Relationship Type="http://schemas.openxmlformats.org/officeDocument/2006/relationships/chart" Target="/ppt/slides/charts/chart25.xml" Id="R3ff6375b48484001" /><Relationship Type="http://schemas.openxmlformats.org/officeDocument/2006/relationships/chart" Target="/ppt/slides/charts/chart26.xml" Id="Rf575b60a0c1146de" /><Relationship Type="http://schemas.openxmlformats.org/officeDocument/2006/relationships/chart" Target="/ppt/slides/charts/chart27.xml" Id="Rf45893f04d3e440e" /><Relationship Type="http://schemas.openxmlformats.org/officeDocument/2006/relationships/chart" Target="/ppt/slides/charts/chart28.xml" Id="Rc9b8a443f17c4ce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9f75a8766b4ea1" /><Relationship Type="http://schemas.openxmlformats.org/officeDocument/2006/relationships/chart" Target="/ppt/slides/charts/chart29.xml" Id="Rdd247265840b42a0" /><Relationship Type="http://schemas.openxmlformats.org/officeDocument/2006/relationships/chart" Target="/ppt/slides/charts/chart30.xml" Id="R008842ba46a44380" /><Relationship Type="http://schemas.openxmlformats.org/officeDocument/2006/relationships/chart" Target="/ppt/slides/charts/chart31.xml" Id="R7673be9a553140d9" /><Relationship Type="http://schemas.openxmlformats.org/officeDocument/2006/relationships/chart" Target="/ppt/slides/charts/chart32.xml" Id="Rff3e4861ad894973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radarstyle=standard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value,series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dLbls>
          <c:showLegendKey val="0"/>
          <c:showVal val="1"/>
          <c:showCatName val="0"/>
          <c:showSerName val="1"/>
          <c:showPercent val="0"/>
        </c:dLbls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value,category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dLbls>
          <c:showLegendKey val="0"/>
          <c:showVal val="1"/>
          <c:showCatName val="1"/>
          <c:showSerName val="0"/>
          <c:showPercent val="0"/>
        </c:dLbls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min/max + titles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  <c:max val="1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333333"/>
                </a:solidFill>
                <a:latin typeface="Calibri"/>
                <a:ea typeface="Calibri"/>
              </a:defRPr>
            </a:pPr>
          </a:p>
        </c:txPr>
        <c:crossAx val="1"/>
        <c:crosses val="autoZero"/>
        <c:crossBetween val="between"/>
        <c:majorUnit val="2"/>
      </c:valAx>
    </c:plotArea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gridlines + minorGridlines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minorGridlines>
          <c:spPr>
            <a:ln xmlns:a="http://schemas.openxmlformats.org/drawingml/2006/main" w="3175">
              <a:solidFill>
                <a:srgbClr val="F0F0F0"/>
              </a:solidFill>
            </a:ln>
          </c:spPr>
        </c:minorGridlines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labelrotation=30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xmlns:a="http://schemas.openxmlformats.org/drawingml/2006/main" rot="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xmlns:a="http://schemas.openxmlformats.org/drawingml/2006/main" rot="1800000"/>
          <a:lstStyle xmlns:a="http://schemas.openxmlformats.org/drawingml/2006/main"/>
          <a:p xmlns:a="http://schemas.openxmlformats.org/drawingml/2006/main">
            <a:pPr/>
            <a:endParaRPr lang="en-US"/>
          </a:p>
        </c:txPr>
        <c:crossAx val="1"/>
        <c:crosses val="autoZero"/>
        <c:crossBetween val="between"/>
      </c:valAx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axisnumfmt=0.0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0.0" sourceLinked="0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 + seriesoutline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6350">
              <a:solidFill>
                <a:srgbClr val="000000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A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ln xmlns:a="http://schemas.openxmlformats.org/drawingml/2006/main" w="25400">
              <a:solidFill>
                <a:srgbClr val="4472C4"/>
              </a:solidFill>
            </a:ln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transparency=40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radarstyle=marker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per-series gradients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gradFill xmlns:a="http://schemas.openxmlformats.org/drawingml/2006/main">
              <a:gsLst>
                <a:gs pos="0">
                  <a:srgbClr val="FF0000"/>
                </a:gs>
                <a:gs pos="100000">
                  <a:srgbClr val="0000FF"/>
                </a:gs>
              </a:gsLst>
              <a:lin ang="0" scaled="1"/>
            </a:gradFill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gradFill xmlns:a="http://schemas.openxmlformats.org/drawingml/2006/main">
              <a:gsLst>
                <a:gs pos="0">
                  <a:srgbClr val="00FF00"/>
                </a:gs>
                <a:gs pos="100000">
                  <a:srgbClr val="FFFF00"/>
                </a:gs>
              </a:gsLst>
              <a:lin ang="0" scaled="1"/>
            </a:gradFill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circle:10:FF0000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circle"/>
            <c:size val="10"/>
            <c:spPr>
              <a:solidFill xmlns:a="http://schemas.openxmlformats.org/drawingml/2006/main">
                <a:srgbClr val="FF0000"/>
              </a:solidFill>
            </c:spPr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square:8:0070C0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square"/>
            <c:size val="8"/>
            <c:spPr>
              <a:solidFill xmlns:a="http://schemas.openxmlformats.org/drawingml/2006/main">
                <a:srgbClr val="0070C0"/>
              </a:solidFill>
            </c:spPr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diamond:12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diamond"/>
            <c:size val="12"/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triangle:10:70AD47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marker>
            <c:symbol val="triangle"/>
            <c:size val="10"/>
            <c:spPr>
              <a:solidFill xmlns:a="http://schemas.openxmlformats.org/drawingml/2006/main">
                <a:srgbClr val="70AD47"/>
              </a:solidFill>
            </c:spPr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plotFill + borders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solidFill xmlns:a="http://schemas.openxmlformats.org/drawingml/2006/main">
          <a:srgbClr val="FAFAFA"/>
        </a:solidFill>
        <a:ln xmlns:a="http://schemas.openxmlformats.org/drawingml/2006/main" w="6350">
          <a:solidFill>
            <a:srgbClr val="CCCCCC"/>
          </a:solidFill>
        </a:ln>
      </c:spPr>
    </c:plotArea>
    <c:legend>
      <c:legendPos val="b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  <c:spPr>
        <a:noFill xmlns:a="http://schemas.openxmlformats.org/drawingml/2006/main"/>
      </c:spPr>
    </c:plotArea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E0E0E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808080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radarstyle=filled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5B9BD5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FF6B6B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3810">
              <a:solidFill>
                <a:srgbClr val="404040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 xmlns:a="http://schemas.openxmlformats.org/drawingml/2006/main" w="6350">
            <a:solidFill>
              <a:srgbClr val="555555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AAAAAA"/>
                </a:solidFill>
              </a:defRPr>
            </a:pPr>
          </a:p>
        </c:txPr>
        <c:crossAx val="1"/>
        <c:crosses val="autoZero"/>
        <c:crossBetween val="between"/>
      </c:valAx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2E75B6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44546A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>
          <c:spPr>
            <a:ln xmlns:a="http://schemas.openxmlformats.org/drawingml/2006/main" w="5080">
              <a:solidFill>
                <a:srgbClr val="D6DCE4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xmlns:a="http://schemas.openxmlformats.org/drawingml/2006/main" w="6350">
            <a:solidFill>
              <a:srgbClr val="8B949E"/>
            </a:solidFill>
          </a:ln>
        </c:spPr>
        <c:txPr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000">
                <a:solidFill>
                  <a:srgbClr val="44546A"/>
                </a:solidFill>
              </a:defRPr>
            </a:pPr>
          </a:p>
        </c:txPr>
        <c:crossAx val="1"/>
        <c:crosses val="autoZero"/>
        <c:crossBetween val="between"/>
      </c:valAx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Renamed A</c:v>
          </c:tx>
          <c:spPr>
            <a:ln xmlns:a="http://schemas.openxmlformats.org/drawingml/2006/main" w="25400">
              <a:solidFill>
                <a:srgbClr val="C00000"/>
              </a:solidFill>
            </a:ln>
          </c:spPr>
          <c:marker>
            <c:symbol val="circle"/>
            <c:size val="9"/>
          </c:marke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single series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b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legend=top + legendFont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radarChart>
        <c:radarStyle val="standar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legend>
      <c:legendPos val="tr"/>
      <c:overlay val="1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autoTitleDeleted val="1"/>
    <c:plotArea>
      <c:layout/>
      <c:radarChart>
        <c:radarStyle val="filled"/>
        <c:varyColors val="0"/>
        <c:ser>
          <c:idx val="0"/>
          <c:order val="0"/>
          <c:tx>
            <c:v>Model 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ser>
          <c:idx val="1"/>
          <c:order val="1"/>
          <c:tx>
            <c:v>Model B</c:v>
          </c:tx>
          <c:spPr>
            <a:ln xmlns:a="http://schemas.openxmlformats.org/drawingml/2006/main" w="25400">
              <a:solidFill>
                <a:srgbClr val="ED7D31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6</c:v>
              </c:pt>
              <c:pt idx="1">
                <c:v>9</c:v>
              </c:pt>
              <c:pt idx="2">
                <c:v>7</c:v>
              </c:pt>
              <c:pt idx="3">
                <c:v>8</c:v>
              </c:pt>
              <c:pt idx="4">
                <c:v>9</c:v>
              </c:pt>
              <c:pt idx="5">
                <c:v>6</c:v>
              </c:pt>
            </c:numLit>
          </c:val>
        </c:ser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value</a:t>
            </a:r>
          </a:p>
        </c:rich>
      </c:tx>
      <c:overlay val="0"/>
    </c:title>
    <c:plotArea>
      <c:layout/>
      <c:radarChart>
        <c:radarStyle val="marker"/>
        <c:varyColors val="0"/>
        <c:ser>
          <c:idx val="0"/>
          <c:order val="0"/>
          <c:tx>
            <c:v>A</c:v>
          </c:tx>
          <c:spPr>
            <a:ln xmlns:a="http://schemas.openxmlformats.org/drawingml/2006/main" w="25400">
              <a:solidFill>
                <a:srgbClr val="4472C4"/>
              </a:solidFill>
            </a:ln>
          </c:spPr>
          <c:cat>
            <c:strLit>
              <c:ptCount val="6"/>
              <c:pt idx="0">
                <c:v>Speed</c:v>
              </c:pt>
              <c:pt idx="1">
                <c:v>Power</c:v>
              </c:pt>
              <c:pt idx="2">
                <c:v>Range</c:v>
              </c:pt>
              <c:pt idx="3">
                <c:v>Style</c:v>
              </c:pt>
              <c:pt idx="4">
                <c:v>Tech</c:v>
              </c:pt>
              <c:pt idx="5">
                <c:v>Price</c:v>
              </c:pt>
            </c:strLit>
          </c:cat>
          <c:val>
            <c:numLit>
              <c:formatCode>General</c:formatCode>
              <c:ptCount val="6"/>
              <c:pt idx="0">
                <c:v>8</c:v>
              </c:pt>
              <c:pt idx="1">
                <c:v>7</c:v>
              </c:pt>
              <c:pt idx="2">
                <c:v>9</c:v>
              </c:pt>
              <c:pt idx="3">
                <c:v>6</c:v>
              </c:pt>
              <c:pt idx="4">
                <c:v>8</c:v>
              </c:pt>
              <c:pt idx="5">
                <c:v>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9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1"/>
          <c:showCatName val="0"/>
          <c:showSerName val="0"/>
          <c:showPercent val="0"/>
        </c:dLbls>
        <c:axId val="1"/>
        <c:axId val="2"/>
      </c:radarChart>
      <c:catAx>
        <c:axId val="1"/>
        <c:scaling>
          <c:orientation val="minMax"/>
        </c:scaling>
        <c:delete val="0"/>
        <c:axPos val="b"/>
        <c:majorTickMark val="out"/>
        <c:minorTickMark val="none"/>
        <c:tickLblPos val="nextTo"/>
        <c:crossAx val="2"/>
        <c:crosses val="autoZero"/>
        <c:auto val="1"/>
        <c:lblAlgn val="ctr"/>
        <c:lblOffset val="100"/>
      </c:catAx>
      <c:valAx>
        <c:axId val="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"/>
        <c:crosses val="autoZero"/>
        <c:crossBetween val="between"/>
      </c:valAx>
    </c:plotArea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radarstyle — standard / marker / filled</a:t>
            </a:r>
          </a:p>
        </p:txBody>
      </p:sp>
      <p:graphicFrame>
        <p:nvGraphicFramePr>
          <p:cNvPr id="100001" name="radarstyle=standard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b8ad151769c4277"/>
          </a:graphicData>
        </a:graphic>
      </p:graphicFrame>
      <p:graphicFrame>
        <p:nvGraphicFramePr>
          <p:cNvPr id="100002" name="radarstyle=marker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080ef4877254531"/>
          </a:graphicData>
        </a:graphic>
      </p:graphicFrame>
      <p:graphicFrame>
        <p:nvGraphicFramePr>
          <p:cNvPr id="100003" name="radarstyle=filled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b00bfc1ec724f08"/>
          </a:graphicData>
        </a:graphic>
      </p:graphicFrame>
      <p:graphicFrame>
        <p:nvGraphicFramePr>
          <p:cNvPr id="100004" name="single serie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a9e7bd632dd4900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06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4af66eb65ee4125"/>
          </a:graphicData>
        </a:graphic>
      </p:graphicFrame>
      <p:graphicFrame>
        <p:nvGraphicFramePr>
          <p:cNvPr id="100007" name="legend=top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bf551528f77461c"/>
          </a:graphicData>
        </a:graphic>
      </p:graphicFrame>
      <p:graphicFrame>
        <p:nvGraphicFramePr>
          <p:cNvPr id="100008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55307a375664587"/>
          </a:graphicData>
        </a:graphic>
      </p:graphicFrame>
      <p:graphicFrame>
        <p:nvGraphicFramePr>
          <p:cNvPr id="100009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54f4a1ef6ac4c86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flags + labelfont</a:t>
            </a:r>
          </a:p>
        </p:txBody>
      </p:sp>
      <p:graphicFrame>
        <p:nvGraphicFramePr>
          <p:cNvPr id="100011" name="valu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08932a3914049f6"/>
          </a:graphicData>
        </a:graphic>
      </p:graphicFrame>
      <p:graphicFrame>
        <p:nvGraphicFramePr>
          <p:cNvPr id="100012" name="value,seri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cbd3b9ced2d402b"/>
          </a:graphicData>
        </a:graphic>
      </p:graphicFrame>
      <p:graphicFrame>
        <p:nvGraphicFramePr>
          <p:cNvPr id="100013" name="value,category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0fca2cf7a4f4976"/>
          </a:graphicData>
        </a:graphic>
      </p:graphicFrame>
      <p:graphicFrame>
        <p:nvGraphicFramePr>
          <p:cNvPr id="100014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4c196156a60469b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Axes — min/max, gridlines, axisfont, labelrotation</a:t>
            </a:r>
          </a:p>
        </p:txBody>
      </p:sp>
      <p:graphicFrame>
        <p:nvGraphicFramePr>
          <p:cNvPr id="100016" name="min/max + title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73facc291604e90"/>
          </a:graphicData>
        </a:graphic>
      </p:graphicFrame>
      <p:graphicFrame>
        <p:nvGraphicFramePr>
          <p:cNvPr id="100017" name="gridlines + minorGridlines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ea0c1f771524ae5"/>
          </a:graphicData>
        </a:graphic>
      </p:graphicFrame>
      <p:graphicFrame>
        <p:nvGraphicFramePr>
          <p:cNvPr id="100018" name="labelrotation=3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65bf636edea4d7c"/>
          </a:graphicData>
        </a:graphic>
      </p:graphicFrame>
      <p:graphicFrame>
        <p:nvGraphicFramePr>
          <p:cNvPr id="100019" name="axisnumfmt=0.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e731c8c85b74db2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021" name="colors + seriesoutlin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8656f156fe74fe2"/>
          </a:graphicData>
        </a:graphic>
      </p:graphicFrame>
      <p:graphicFrame>
        <p:nvGraphicFramePr>
          <p:cNvPr id="10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d3a42da13804231"/>
          </a:graphicData>
        </a:graphic>
      </p:graphicFrame>
      <p:graphicFrame>
        <p:nvGraphicFramePr>
          <p:cNvPr id="100023" name="transparency=4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9f7f4fa645945f8"/>
          </a:graphicData>
        </a:graphic>
      </p:graphicFrame>
      <p:graphicFrame>
        <p:nvGraphicFramePr>
          <p:cNvPr id="100024" name="per-series gradients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6dd3839833c4b84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Markers (radarstyle=marker) — symbol/size/color</a:t>
            </a:r>
          </a:p>
        </p:txBody>
      </p:sp>
      <p:graphicFrame>
        <p:nvGraphicFramePr>
          <p:cNvPr id="100026" name="circle:10:FF000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f28e76ae0be4a83"/>
          </a:graphicData>
        </a:graphic>
      </p:graphicFrame>
      <p:graphicFrame>
        <p:nvGraphicFramePr>
          <p:cNvPr id="100027" name="square:8:0070C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2ff649962d5439a"/>
          </a:graphicData>
        </a:graphic>
      </p:graphicFrame>
      <p:graphicFrame>
        <p:nvGraphicFramePr>
          <p:cNvPr id="100028" name="diamond:12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2f886d265f141c4"/>
          </a:graphicData>
        </a:graphic>
      </p:graphicFrame>
      <p:graphicFrame>
        <p:nvGraphicFramePr>
          <p:cNvPr id="100029" name="triangle:10:70AD47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bbc03637bd44568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031" name="chartareafill + plotFill + borders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ff6375b48484001"/>
          </a:graphicData>
        </a:graphic>
      </p:graphicFrame>
      <p:graphicFrame>
        <p:nvGraphicFramePr>
          <p:cNvPr id="10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575b60a0c1146de"/>
          </a:graphicData>
        </a:graphic>
      </p:graphicFrame>
      <p:graphicFrame>
        <p:nvGraphicFramePr>
          <p:cNvPr id="10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45893f04d3e440e"/>
          </a:graphicData>
        </a:graphic>
      </p:graphicFrame>
      <p:graphicFrame>
        <p:nvGraphicFramePr>
          <p:cNvPr id="10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c9b8a443f17c4ce3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d247265840b42a0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08842ba46a44380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673be9a553140d9"/>
          </a:graphicData>
        </a:graphic>
      </p:graphicFrame>
      <p:graphicFrame>
        <p:nvGraphicFramePr>
          <p:cNvPr id="100039" name="chart-series Set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f3e4861ad894973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2026-06-24T22:13:53Z</dcterms:created>
  <cp:lastModifiedBy>OfficeCLI</cp:lastModifiedBy>
  <dcterms:modified xsi:type="dcterms:W3CDTF">2026-06-24T22:13:53Z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2026-06-24T22:13:54Z</vt:lpwstr>
  </op:property>
</op:Properties>
</file>