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4d0e08439bbf485c" /><Relationship Type="http://schemas.openxmlformats.org/package/2006/relationships/metadata/core-properties" Target="/docProps/core.xml" Id="R46fb644b26094e03" /><Relationship Type="http://schemas.openxmlformats.org/officeDocument/2006/relationships/extended-properties" Target="/docProps/app.xml" Id="R54e1597e7e064cbc" /><Relationship Type="http://schemas.openxmlformats.org/officeDocument/2006/relationships/custom-properties" Target="/docProps/custom.xml" Id="R2857add4178844cb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04c6f6936abc4f3c"/>
    <p:sldId id="257" r:id="R2561349af3f34966"/>
    <p:sldId id="258" r:id="Rf8e5895dba0b476b"/>
    <p:sldId id="259" r:id="Re4bfeede78294db3"/>
    <p:sldId id="260" r:id="Rd3a08f8b42e44c1a"/>
    <p:sldId id="261" r:id="R1a43bdf7dda04c32"/>
    <p:sldId id="262" r:id="R0be6df6c0be54e81"/>
    <p:sldId id="263" r:id="R843621af4d0f43e4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04c6f6936abc4f3c" /><Relationship Type="http://schemas.openxmlformats.org/officeDocument/2006/relationships/slide" Target="/ppt/slides/slide2.xml" Id="R2561349af3f34966" /><Relationship Type="http://schemas.openxmlformats.org/officeDocument/2006/relationships/slide" Target="/ppt/slides/slide3.xml" Id="Rf8e5895dba0b476b" /><Relationship Type="http://schemas.openxmlformats.org/officeDocument/2006/relationships/slide" Target="/ppt/slides/slide4.xml" Id="Re4bfeede78294db3" /><Relationship Type="http://schemas.openxmlformats.org/officeDocument/2006/relationships/slide" Target="/ppt/slides/slide5.xml" Id="Rd3a08f8b42e44c1a" /><Relationship Type="http://schemas.openxmlformats.org/officeDocument/2006/relationships/slide" Target="/ppt/slides/slide6.xml" Id="R1a43bdf7dda04c32" /><Relationship Type="http://schemas.openxmlformats.org/officeDocument/2006/relationships/slide" Target="/ppt/slides/slide7.xml" Id="R0be6df6c0be54e81" /><Relationship Type="http://schemas.openxmlformats.org/officeDocument/2006/relationships/slide" Target="/ppt/slides/slide8.xml" Id="R843621af4d0f43e4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53b811abc20447f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95e636c09d14950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af5f79a0cd1490c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bc9ce281e464d7f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a8e2776ad7d40f6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302fc5351c644e52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01dbfb1a594c3f" /><Relationship Type="http://schemas.openxmlformats.org/officeDocument/2006/relationships/chart" Target="/ppt/slides/charts/chart1.xml" Id="Ra51259a5dd7a447d" /><Relationship Type="http://schemas.openxmlformats.org/officeDocument/2006/relationships/chart" Target="/ppt/slides/charts/chart2.xml" Id="Rdc74734700844083" /><Relationship Type="http://schemas.openxmlformats.org/officeDocument/2006/relationships/chart" Target="/ppt/slides/charts/chart3.xml" Id="R6446aa3872b9475b" /><Relationship Type="http://schemas.openxmlformats.org/officeDocument/2006/relationships/chart" Target="/ppt/slides/charts/chart4.xml" Id="R164e1d8db708483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653e7926b24299" /><Relationship Type="http://schemas.openxmlformats.org/officeDocument/2006/relationships/chart" Target="/ppt/slides/charts/chart5.xml" Id="R48abe98fd70b4161" /><Relationship Type="http://schemas.openxmlformats.org/officeDocument/2006/relationships/chart" Target="/ppt/slides/charts/chart6.xml" Id="R949d1c427eaa49ed" /><Relationship Type="http://schemas.openxmlformats.org/officeDocument/2006/relationships/chart" Target="/ppt/slides/charts/chart7.xml" Id="R55bbf2eee48c4dd7" /><Relationship Type="http://schemas.openxmlformats.org/officeDocument/2006/relationships/chart" Target="/ppt/slides/charts/chart8.xml" Id="Re399a922dcb0483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5936ee825e45ca" /><Relationship Type="http://schemas.openxmlformats.org/officeDocument/2006/relationships/chart" Target="/ppt/slides/charts/chart9.xml" Id="Rcafc382859c44c05" /><Relationship Type="http://schemas.openxmlformats.org/officeDocument/2006/relationships/chart" Target="/ppt/slides/charts/chart10.xml" Id="Rdf9e836988ff4b38" /><Relationship Type="http://schemas.openxmlformats.org/officeDocument/2006/relationships/chart" Target="/ppt/slides/charts/chart11.xml" Id="R1429626d9f064887" /><Relationship Type="http://schemas.openxmlformats.org/officeDocument/2006/relationships/chart" Target="/ppt/slides/charts/chart12.xml" Id="R8c36aee3681f492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deecd5cbfd14dba" /><Relationship Type="http://schemas.openxmlformats.org/officeDocument/2006/relationships/chart" Target="/ppt/slides/charts/chart13.xml" Id="Rd06b170c75ab47dd" /><Relationship Type="http://schemas.openxmlformats.org/officeDocument/2006/relationships/chart" Target="/ppt/slides/charts/chart14.xml" Id="R684db801990b4173" /><Relationship Type="http://schemas.openxmlformats.org/officeDocument/2006/relationships/chart" Target="/ppt/slides/charts/chart15.xml" Id="R35946ca10d374690" /><Relationship Type="http://schemas.openxmlformats.org/officeDocument/2006/relationships/chart" Target="/ppt/slides/charts/chart16.xml" Id="Rb271cbf7aec4426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d36964524a4488" /><Relationship Type="http://schemas.openxmlformats.org/officeDocument/2006/relationships/chart" Target="/ppt/slides/charts/chart17.xml" Id="R2e8b83238f2b4be0" /><Relationship Type="http://schemas.openxmlformats.org/officeDocument/2006/relationships/chart" Target="/ppt/slides/charts/chart18.xml" Id="R84c6bc97828b4009" /><Relationship Type="http://schemas.openxmlformats.org/officeDocument/2006/relationships/chart" Target="/ppt/slides/charts/chart19.xml" Id="Rbe180fd13ae344b5" /><Relationship Type="http://schemas.openxmlformats.org/officeDocument/2006/relationships/chart" Target="/ppt/slides/charts/chart20.xml" Id="R8dfe986046924a9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91862d5963d4385" /><Relationship Type="http://schemas.openxmlformats.org/officeDocument/2006/relationships/chart" Target="/ppt/slides/charts/chart21.xml" Id="Raaab0a2115cd49df" /><Relationship Type="http://schemas.openxmlformats.org/officeDocument/2006/relationships/chart" Target="/ppt/slides/charts/chart22.xml" Id="Reee6011ccdb34390" /><Relationship Type="http://schemas.openxmlformats.org/officeDocument/2006/relationships/chart" Target="/ppt/slides/charts/chart23.xml" Id="Rc166a2b55fa84939" /><Relationship Type="http://schemas.openxmlformats.org/officeDocument/2006/relationships/chart" Target="/ppt/slides/charts/chart24.xml" Id="R6e37ba15625942e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8c06e6ee30470d" /><Relationship Type="http://schemas.openxmlformats.org/officeDocument/2006/relationships/chart" Target="/ppt/slides/charts/chart25.xml" Id="R9b3c5af8483d4272" /><Relationship Type="http://schemas.openxmlformats.org/officeDocument/2006/relationships/chart" Target="/ppt/slides/charts/chart26.xml" Id="R74fde1db0eb049ae" /><Relationship Type="http://schemas.openxmlformats.org/officeDocument/2006/relationships/chart" Target="/ppt/slides/charts/chart27.xml" Id="Rda7e56b242d9400d" /><Relationship Type="http://schemas.openxmlformats.org/officeDocument/2006/relationships/chart" Target="/ppt/slides/charts/chart28.xml" Id="Rf8184e044b644253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aaa83467894def" /><Relationship Type="http://schemas.openxmlformats.org/officeDocument/2006/relationships/chart" Target="/ppt/slides/charts/chart29.xml" Id="R7e4fc5cc5d914b41" /><Relationship Type="http://schemas.openxmlformats.org/officeDocument/2006/relationships/chart" Target="/ppt/slides/charts/chart30.xml" Id="R9d0e80f897a84b7d" /><Relationship Type="http://schemas.openxmlformats.org/officeDocument/2006/relationships/chart" Target="/ppt/slides/charts/chart31.xml" Id="R6a39d64976c140b4" /><Relationship Type="http://schemas.openxmlformats.org/officeDocument/2006/relationships/chart" Target="/ppt/slides/charts/chart32.xml" Id="Rbad7770de9c54a60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column3d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view3d=30,40,15</a:t>
            </a:r>
          </a:p>
        </c:rich>
      </c:tx>
      <c:overlay val="0"/>
    </c:title>
    <c:view3D>
      <c:rotX val="30"/>
      <c:rotY val="40"/>
      <c:perspective val="15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view3d=20</a:t>
            </a:r>
          </a:p>
        </c:rich>
      </c:tx>
      <c:overlay val="0"/>
    </c:title>
    <c:view3D>
      <c:perspective val="2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pie3d view3d=40,30,30</a:t>
            </a:r>
          </a:p>
        </c:rich>
      </c:tx>
      <c:overlay val="0"/>
    </c:title>
    <c:view3D>
      <c:rotX val="40"/>
      <c:rotY val="30"/>
      <c:perspective val="30"/>
    </c:view3D>
    <c:plotArea>
      <c:layout/>
      <c:pie3D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3DChart>
    </c:plotArea>
    <c:legend>
      <c:legendPos val="r"/>
      <c:overlay val="0"/>
    </c:legend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gapdepth=0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gapDepth val="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gapdepth=50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gapDepth val="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gapdepth=150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gapDep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gapdepth=300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gapDepth val="30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shape=box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box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shape=cylinder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cylinder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shape=cone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cone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bar3d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shape=pyramid</a:t>
            </a:r>
          </a:p>
        </c:rich>
      </c:tx>
      <c:overlay val="0"/>
    </c:title>
    <c:plotArea>
      <c:layout/>
      <c:bar3DChart>
        <c:barDir val="bar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shape val="pyramid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tr"/>
      <c:overlay val="1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autoTitleDeleted val="1"/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/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/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</a:t>
            </a:r>
          </a:p>
        </c:rich>
      </c:tx>
      <c:overlay val="0"/>
    </c:title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pie3d</a:t>
            </a:r>
          </a:p>
        </c:rich>
      </c:tx>
      <c:overlay val="0"/>
    </c:title>
    <c:plotArea>
      <c:layout/>
      <c:pie3D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3DChart>
    </c:plotArea>
    <c:legend>
      <c:legendPos val="r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5B9BD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FF6B6B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44546A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preset=colorful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FF638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36A2EB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666666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8E8E8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666666"/>
                </a:solidFill>
              </a:defRPr>
            </a:pPr>
          </a:p>
        </c:txPr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4444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line3d</a:t>
            </a:r>
          </a:p>
        </c:rich>
      </c:tx>
      <c:overlay val="0"/>
    </c:title>
    <c:plotArea>
      <c:layout/>
      <c:line3DChart>
        <c:grouping val="standard"/>
        <c:varyColors val="0"/>
        <c:ser>
          <c:idx val="0"/>
          <c:order val="0"/>
          <c:tx>
            <c:v>East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axId val="1"/>
        <c:axId val="2"/>
        <c:axId val="3"/>
      </c:line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area3d</a:t>
            </a:r>
          </a:p>
        </c:rich>
      </c:tx>
      <c:overlay val="0"/>
    </c:title>
    <c:plotArea>
      <c:layout/>
      <c:area3DChart>
        <c:grouping val="standar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axId val="1"/>
        <c:axId val="2"/>
        <c:axId val="3"/>
      </c:area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stackedColumn3d</a:t>
            </a:r>
          </a:p>
        </c:rich>
      </c:tx>
      <c:overlay val="0"/>
    </c:title>
    <c:plotArea>
      <c:layout/>
      <c:bar3DChart>
        <c:barDir val="col"/>
        <c:grouping val="stack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percentStackedColumn3d</a:t>
            </a:r>
          </a:p>
        </c:rich>
      </c:tx>
      <c:overlay val="0"/>
    </c:title>
    <c:plotArea>
      <c:layout/>
      <c:bar3DChart>
        <c:barDir val="col"/>
        <c:grouping val="percentStack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stackedBar3d</a:t>
            </a:r>
          </a:p>
        </c:rich>
      </c:tx>
      <c:overlay val="0"/>
    </c:title>
    <c:plotArea>
      <c:layout/>
      <c:bar3DChart>
        <c:barDir val="bar"/>
        <c:grouping val="stack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view3d=15,20,30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3D families — column3d / bar3d / pie3d / line3d</a:t>
            </a:r>
          </a:p>
        </p:txBody>
      </p:sp>
      <p:graphicFrame>
        <p:nvGraphicFramePr>
          <p:cNvPr id="100001" name="column3d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51259a5dd7a447d"/>
          </a:graphicData>
        </a:graphic>
      </p:graphicFrame>
      <p:graphicFrame>
        <p:nvGraphicFramePr>
          <p:cNvPr id="100002" name="bar3d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c74734700844083"/>
          </a:graphicData>
        </a:graphic>
      </p:graphicFrame>
      <p:graphicFrame>
        <p:nvGraphicFramePr>
          <p:cNvPr id="100003" name="pie3d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446aa3872b9475b"/>
          </a:graphicData>
        </a:graphic>
      </p:graphicFrame>
      <p:graphicFrame>
        <p:nvGraphicFramePr>
          <p:cNvPr id="100004" name="line3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64e1d8db708483b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area3d &amp; stacked 3D</a:t>
            </a:r>
          </a:p>
        </p:txBody>
      </p:sp>
      <p:graphicFrame>
        <p:nvGraphicFramePr>
          <p:cNvPr id="100006" name="area3d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8abe98fd70b4161"/>
          </a:graphicData>
        </a:graphic>
      </p:graphicFrame>
      <p:graphicFrame>
        <p:nvGraphicFramePr>
          <p:cNvPr id="100007" name="stackedColumn3d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49d1c427eaa49ed"/>
          </a:graphicData>
        </a:graphic>
      </p:graphicFrame>
      <p:graphicFrame>
        <p:nvGraphicFramePr>
          <p:cNvPr id="100008" name="percentStackedColumn3d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5bbf2eee48c4dd7"/>
          </a:graphicData>
        </a:graphic>
      </p:graphicFrame>
      <p:graphicFrame>
        <p:nvGraphicFramePr>
          <p:cNvPr id="100009" name="stackedBar3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399a922dcb0483a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view3d — rotX,rotY,perspective angles</a:t>
            </a:r>
          </a:p>
        </p:txBody>
      </p:sp>
      <p:graphicFrame>
        <p:nvGraphicFramePr>
          <p:cNvPr id="100011" name="view3d=15,20,3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afc382859c44c05"/>
          </a:graphicData>
        </a:graphic>
      </p:graphicFrame>
      <p:graphicFrame>
        <p:nvGraphicFramePr>
          <p:cNvPr id="100012" name="view3d=30,40,15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f9e836988ff4b38"/>
          </a:graphicData>
        </a:graphic>
      </p:graphicFrame>
      <p:graphicFrame>
        <p:nvGraphicFramePr>
          <p:cNvPr id="100013" name="view3d=2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429626d9f064887"/>
          </a:graphicData>
        </a:graphic>
      </p:graphicFrame>
      <p:graphicFrame>
        <p:nvGraphicFramePr>
          <p:cNvPr id="100014" name="pie3d view3d=40,30,3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c36aee3681f4922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gapdepth — 0 / 50 / 150 / 300</a:t>
            </a:r>
          </a:p>
        </p:txBody>
      </p:sp>
      <p:graphicFrame>
        <p:nvGraphicFramePr>
          <p:cNvPr id="100016" name="gapdepth=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06b170c75ab47dd"/>
          </a:graphicData>
        </a:graphic>
      </p:graphicFrame>
      <p:graphicFrame>
        <p:nvGraphicFramePr>
          <p:cNvPr id="100017" name="gapdepth=5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84db801990b4173"/>
          </a:graphicData>
        </a:graphic>
      </p:graphicFrame>
      <p:graphicFrame>
        <p:nvGraphicFramePr>
          <p:cNvPr id="100018" name="gapdepth=15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5946ca10d374690"/>
          </a:graphicData>
        </a:graphic>
      </p:graphicFrame>
      <p:graphicFrame>
        <p:nvGraphicFramePr>
          <p:cNvPr id="100019" name="gapdepth=30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271cbf7aec4426e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3D bar shapes — box / cylinder / cone / pyramid</a:t>
            </a:r>
          </a:p>
        </p:txBody>
      </p:sp>
      <p:graphicFrame>
        <p:nvGraphicFramePr>
          <p:cNvPr id="100021" name="shape=box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e8b83238f2b4be0"/>
          </a:graphicData>
        </a:graphic>
      </p:graphicFrame>
      <p:graphicFrame>
        <p:nvGraphicFramePr>
          <p:cNvPr id="100022" name="shape=cylinder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4c6bc97828b4009"/>
          </a:graphicData>
        </a:graphic>
      </p:graphicFrame>
      <p:graphicFrame>
        <p:nvGraphicFramePr>
          <p:cNvPr id="100023" name="shape=c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e180fd13ae344b5"/>
          </a:graphicData>
        </a:graphic>
      </p:graphicFrame>
      <p:graphicFrame>
        <p:nvGraphicFramePr>
          <p:cNvPr id="100024" name="shape=pyrami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dfe986046924a98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2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aab0a2115cd49df"/>
          </a:graphicData>
        </a:graphic>
      </p:graphicFrame>
      <p:graphicFrame>
        <p:nvGraphicFramePr>
          <p:cNvPr id="10002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ee6011ccdb34390"/>
          </a:graphicData>
        </a:graphic>
      </p:graphicFrame>
      <p:graphicFrame>
        <p:nvGraphicFramePr>
          <p:cNvPr id="10002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166a2b55fa84939"/>
          </a:graphicData>
        </a:graphic>
      </p:graphicFrame>
      <p:graphicFrame>
        <p:nvGraphicFramePr>
          <p:cNvPr id="10002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e37ba15625942e9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gradient, transparency, outline, shadow</a:t>
            </a:r>
          </a:p>
        </p:txBody>
      </p:sp>
      <p:graphicFrame>
        <p:nvGraphicFramePr>
          <p:cNvPr id="100031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b3c5af8483d4272"/>
          </a:graphicData>
        </a:graphic>
      </p:graphicFrame>
      <p:graphicFrame>
        <p:nvGraphicFramePr>
          <p:cNvPr id="10003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4fde1db0eb049ae"/>
          </a:graphicData>
        </a:graphic>
      </p:graphicFrame>
      <p:graphicFrame>
        <p:nvGraphicFramePr>
          <p:cNvPr id="100033" name="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a7e56b242d9400d"/>
          </a:graphicData>
        </a:graphic>
      </p:graphicFrame>
      <p:graphicFrame>
        <p:nvGraphicFramePr>
          <p:cNvPr id="100034" name="per-series gradient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8184e044b644253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— preset bundles on 3D charts</a:t>
            </a:r>
          </a:p>
        </p:txBody>
      </p:sp>
      <p:graphicFrame>
        <p:nvGraphicFramePr>
          <p:cNvPr id="10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e4fc5cc5d914b41"/>
          </a:graphicData>
        </a:graphic>
      </p:graphicFrame>
      <p:graphicFrame>
        <p:nvGraphicFramePr>
          <p:cNvPr id="10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d0e80f897a84b7d"/>
          </a:graphicData>
        </a:graphic>
      </p:graphicFrame>
      <p:graphicFrame>
        <p:nvGraphicFramePr>
          <p:cNvPr id="10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a39d64976c140b4"/>
          </a:graphicData>
        </a:graphic>
      </p:graphicFrame>
      <p:graphicFrame>
        <p:nvGraphicFramePr>
          <p:cNvPr id="100039" name="preset=colorful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ad7770de9c54a60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2026-06-24T22:13:33Z</dcterms:created>
  <cp:lastModifiedBy>OfficeCLI</cp:lastModifiedBy>
  <dcterms:modified xsi:type="dcterms:W3CDTF">2026-06-24T22:13:33Z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2026-06-24T22:13:34Z</vt:lpwstr>
  </op:property>
</op:Properties>
</file>