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a1d1759a6d084b36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92163229461b404e"/>
    <p:sldId id="257" r:id="Ra4d4195b54e34dda"/>
    <p:sldId id="258" r:id="R6196b650a8e64349"/>
    <p:sldId id="259" r:id="R79a8f3ef25894feb"/>
    <p:sldId id="260" r:id="Rcb5db11e90db4327"/>
    <p:sldId id="261" r:id="R6828cc9f43ba4845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92163229461b404e" /><Relationship Type="http://schemas.openxmlformats.org/officeDocument/2006/relationships/slide" Target="/ppt/slides/slide2.xml" Id="Ra4d4195b54e34dda" /><Relationship Type="http://schemas.openxmlformats.org/officeDocument/2006/relationships/slide" Target="/ppt/slides/slide3.xml" Id="R6196b650a8e64349" /><Relationship Type="http://schemas.openxmlformats.org/officeDocument/2006/relationships/slide" Target="/ppt/slides/slide4.xml" Id="R79a8f3ef25894feb" /><Relationship Type="http://schemas.openxmlformats.org/officeDocument/2006/relationships/slide" Target="/ppt/slides/slide5.xml" Id="Rcb5db11e90db4327" /><Relationship Type="http://schemas.openxmlformats.org/officeDocument/2006/relationships/slide" Target="/ppt/slides/slide6.xml" Id="R6828cc9f43ba4845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2f626be95d44778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be643fd473547de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f927fc480f94f03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b0ba709803c4b05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edfa535768674644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6d384065bd94fd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d466b112cf54af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d5290a86fc2495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3c35c720f7248ea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b14ea4445e349c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99e41f32bff43ae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AFAFA"/>
        </a:solidFill>
      </p:bgPr>
    </p:bg>
    <p:spTree>
      <p:nvGrpSpPr>
        <p:cNvPr id="1" name=""/>
        <p:cNvGrpSpPr/>
        <p:nvPr/>
      </p:nvGrpSpPr>
      <p:grpSpPr/>
      <p:sp>
        <p:nvSpPr>
          <p:cNvPr id="2" name="!!ellipse-1"/>
          <p:cNvSpPr/>
          <p:nvPr/>
        </p:nvSpPr>
        <p:spPr>
          <a:xfrm>
            <a:off x="1800000" y="1080000"/>
            <a:ext cx="2880000" cy="2880000"/>
          </a:xfrm>
          <a:prstGeom prst="ellipse">
            <a:avLst/>
          </a:prstGeom>
          <a:solidFill>
            <a:srgbClr val="00B894">
              <a:alpha val="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ellipse-2"/>
          <p:cNvSpPr/>
          <p:nvPr/>
        </p:nvSpPr>
        <p:spPr>
          <a:xfrm>
            <a:off x="7200000" y="2880000"/>
            <a:ext cx="2160000" cy="2160000"/>
          </a:xfrm>
          <a:prstGeom prst="ellipse">
            <a:avLst/>
          </a:prstGeom>
          <a:solidFill>
            <a:srgbClr val="2D3436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ellipse-3"/>
          <p:cNvSpPr/>
          <p:nvPr/>
        </p:nvSpPr>
        <p:spPr>
          <a:xfrm>
            <a:off x="2880000" y="4320000"/>
            <a:ext cx="1440000" cy="1440000"/>
          </a:xfrm>
          <a:prstGeom prst="ellipse">
            <a:avLst/>
          </a:prstGeom>
          <a:solidFill>
            <a:srgbClr val="00B894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ottom-line"/>
          <p:cNvSpPr/>
          <p:nvPr/>
        </p:nvSpPr>
        <p:spPr>
          <a:xfrm>
            <a:off x="3600000" y="6300000"/>
            <a:ext cx="5040000" cy="180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#s1-title-en"/>
          <p:cNvSpPr/>
          <p:nvPr/>
        </p:nvSpPr>
        <p:spPr>
          <a:xfrm>
            <a:off x="720000" y="1440000"/>
            <a:ext cx="1080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>
                <a:solidFill>
                  <a:srgbClr val="2D3436"/>
                </a:solidFill>
                <a:latin typeface="Arial"/>
                <a:ea typeface="Arial"/>
              </a:rPr>
              <a:t>MINIMAL</a:t>
            </a:r>
          </a:p>
        </p:txBody>
      </p:sp>
      <p:sp>
        <p:nvSpPr>
          <p:cNvPr id="7" name="!!#s1-title-cn"/>
          <p:cNvSpPr/>
          <p:nvPr/>
        </p:nvSpPr>
        <p:spPr>
          <a:xfrm>
            <a:off x="720000" y="2700000"/>
            <a:ext cx="1080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2D3436"/>
                </a:solidFill>
                <a:latin typeface="Microsoft YaHei"/>
                <a:ea typeface="Microsoft YaHei"/>
              </a:rPr>
              <a:t>极简产品</a:t>
            </a:r>
          </a:p>
        </p:txBody>
      </p:sp>
      <p:sp>
        <p:nvSpPr>
          <p:cNvPr id="8" name="!!#s1-divider"/>
          <p:cNvSpPr/>
          <p:nvPr/>
        </p:nvSpPr>
        <p:spPr>
          <a:xfrm>
            <a:off x="5040000" y="3780000"/>
            <a:ext cx="2160000" cy="288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#s1-subtitle-en"/>
          <p:cNvSpPr/>
          <p:nvPr/>
        </p:nvSpPr>
        <p:spPr>
          <a:xfrm>
            <a:off x="720000" y="4140000"/>
            <a:ext cx="108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636E72"/>
                </a:solidFill>
                <a:latin typeface="Arial"/>
                <a:ea typeface="Arial"/>
              </a:rPr>
              <a:t>Minimal Product Introduction</a:t>
            </a:r>
          </a:p>
        </p:txBody>
      </p:sp>
      <p:sp>
        <p:nvSpPr>
          <p:cNvPr id="10" name="!!#s1-subtitle-cn"/>
          <p:cNvSpPr/>
          <p:nvPr/>
        </p:nvSpPr>
        <p:spPr>
          <a:xfrm>
            <a:off x="720000" y="4680000"/>
            <a:ext cx="10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B2BEC3"/>
                </a:solidFill>
                <a:latin typeface="Microsoft YaHei"/>
                <a:ea typeface="Microsoft YaHei"/>
              </a:rPr>
              <a:t>产品介绍模板</a:t>
            </a:r>
          </a:p>
        </p:txBody>
      </p:sp>
      <p:sp>
        <p:nvSpPr>
          <p:cNvPr id="11" name="!!#s1-year"/>
          <p:cNvSpPr/>
          <p:nvPr/>
        </p:nvSpPr>
        <p:spPr>
          <a:xfrm>
            <a:off x="720000" y="5580000"/>
            <a:ext cx="10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00B894"/>
                </a:solidFill>
                <a:latin typeface="Arial Black"/>
                <a:ea typeface="Arial Black"/>
              </a:rPr>
              <a:t>2026</a:t>
            </a:r>
          </a:p>
        </p:txBody>
      </p:sp>
      <p:sp>
        <p:nvSpPr>
          <p:cNvPr id="12" name="!!#s2-card-bg"/>
          <p:cNvSpPr/>
          <p:nvPr/>
        </p:nvSpPr>
        <p:spPr>
          <a:xfrm>
            <a:off x="12960000" y="720000"/>
            <a:ext cx="5760000" cy="5400000"/>
          </a:xfrm>
          <a:prstGeom prst="roundRect">
            <a:avLst/>
          </a:prstGeom>
          <a:solidFill>
            <a:srgbClr val="FFFFFF">
              <a:alpha val="9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!!#s2-card-line"/>
          <p:cNvSpPr/>
          <p:nvPr/>
        </p:nvSpPr>
        <p:spPr>
          <a:xfrm>
            <a:off x="12960000" y="720000"/>
            <a:ext cx="5760000" cy="540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#s2-image-circle"/>
          <p:cNvSpPr/>
          <p:nvPr/>
        </p:nvSpPr>
        <p:spPr>
          <a:xfrm>
            <a:off x="12960000" y="1440000"/>
            <a:ext cx="3600000" cy="3600000"/>
          </a:xfrm>
          <a:prstGeom prst="ellipse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#s2-image-text"/>
          <p:cNvSpPr/>
          <p:nvPr/>
        </p:nvSpPr>
        <p:spPr>
          <a:xfrm>
            <a:off x="12960000" y="3060000"/>
            <a:ext cx="576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B2BEC3"/>
                </a:solidFill>
                <a:latin typeface="Microsoft YaHei"/>
                <a:ea typeface="Microsoft YaHei"/>
              </a:rPr>
              <a:t>产品图片</a:t>
            </a:r>
          </a:p>
        </p:txBody>
      </p:sp>
      <p:sp>
        <p:nvSpPr>
          <p:cNvPr id="16" name="!!#s2-product-name"/>
          <p:cNvSpPr/>
          <p:nvPr/>
        </p:nvSpPr>
        <p:spPr>
          <a:xfrm>
            <a:off x="12960000" y="5220000"/>
            <a:ext cx="5760000" cy="432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800" b="1">
                <a:solidFill>
                  <a:srgbClr val="2D3436"/>
                </a:solidFill>
                <a:latin typeface="Microsoft YaHei"/>
                <a:ea typeface="Microsoft YaHei"/>
              </a:rPr>
              <a:t>产品名称</a:t>
            </a:r>
          </a:p>
        </p:txBody>
      </p:sp>
      <p:sp>
        <p:nvSpPr>
          <p:cNvPr id="17" name="!!#s2-product-en"/>
          <p:cNvSpPr/>
          <p:nvPr/>
        </p:nvSpPr>
        <p:spPr>
          <a:xfrm>
            <a:off x="12960000" y="5688000"/>
            <a:ext cx="576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">
                <a:solidFill>
                  <a:srgbClr val="00B894"/>
                </a:solidFill>
                <a:latin typeface="Arial"/>
                <a:ea typeface="Arial"/>
              </a:rPr>
              <a:t>PRODUCT NAME</a:t>
            </a:r>
          </a:p>
        </p:txBody>
      </p:sp>
      <p:sp>
        <p:nvSpPr>
          <p:cNvPr id="18" name="!!#s2-feat1-dot"/>
          <p:cNvSpPr/>
          <p:nvPr/>
        </p:nvSpPr>
        <p:spPr>
          <a:xfrm>
            <a:off x="12960000" y="1800000"/>
            <a:ext cx="144000" cy="144000"/>
          </a:xfrm>
          <a:prstGeom prst="ellipse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#s2-feat1-text"/>
          <p:cNvSpPr/>
          <p:nvPr/>
        </p:nvSpPr>
        <p:spPr>
          <a:xfrm>
            <a:off x="12960000" y="1764000"/>
            <a:ext cx="18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2D3436"/>
                </a:solidFill>
                <a:latin typeface="Microsoft YaHei"/>
                <a:ea typeface="Microsoft YaHei"/>
              </a:rPr>
              <a:t>高性能处理器</a:t>
            </a:r>
          </a:p>
        </p:txBody>
      </p:sp>
      <p:sp>
        <p:nvSpPr>
          <p:cNvPr id="20" name="!!#s2-feat2-dot"/>
          <p:cNvSpPr/>
          <p:nvPr/>
        </p:nvSpPr>
        <p:spPr>
          <a:xfrm>
            <a:off x="12960000" y="2520000"/>
            <a:ext cx="144000" cy="144000"/>
          </a:xfrm>
          <a:prstGeom prst="ellipse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1" name="!!#s2-feat2-text"/>
          <p:cNvSpPr/>
          <p:nvPr/>
        </p:nvSpPr>
        <p:spPr>
          <a:xfrm>
            <a:off x="12960000" y="2484000"/>
            <a:ext cx="18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2D3436"/>
                </a:solidFill>
                <a:latin typeface="Microsoft YaHei"/>
                <a:ea typeface="Microsoft YaHei"/>
              </a:rPr>
              <a:t>超长续航72小时</a:t>
            </a:r>
          </a:p>
        </p:txBody>
      </p:sp>
      <p:sp>
        <p:nvSpPr>
          <p:cNvPr id="22" name="!!#s2-feat3-dot"/>
          <p:cNvSpPr/>
          <p:nvPr/>
        </p:nvSpPr>
        <p:spPr>
          <a:xfrm>
            <a:off x="12960000" y="3240000"/>
            <a:ext cx="144000" cy="144000"/>
          </a:xfrm>
          <a:prstGeom prst="ellipse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!!#s2-feat3-text"/>
          <p:cNvSpPr/>
          <p:nvPr/>
        </p:nvSpPr>
        <p:spPr>
          <a:xfrm>
            <a:off x="12960000" y="3204000"/>
            <a:ext cx="18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2D3436"/>
                </a:solidFill>
                <a:latin typeface="Microsoft YaHei"/>
                <a:ea typeface="Microsoft YaHei"/>
              </a:rPr>
              <a:t>智能AI助手</a:t>
            </a:r>
          </a:p>
        </p:txBody>
      </p:sp>
      <p:sp>
        <p:nvSpPr>
          <p:cNvPr id="24" name="!!#s2-price-bg"/>
          <p:cNvSpPr/>
          <p:nvPr/>
        </p:nvSpPr>
        <p:spPr>
          <a:xfrm>
            <a:off x="12960000" y="2160000"/>
            <a:ext cx="2160000" cy="720000"/>
          </a:xfrm>
          <a:prstGeom prst="round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#s2-price-text"/>
          <p:cNvSpPr/>
          <p:nvPr/>
        </p:nvSpPr>
        <p:spPr>
          <a:xfrm>
            <a:off x="12960000" y="2340000"/>
            <a:ext cx="216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FFFFFF"/>
                </a:solidFill>
                <a:latin typeface="Arial Black"/>
                <a:ea typeface="Arial Black"/>
              </a:rPr>
              <a:t>RMB 2999</a:t>
            </a:r>
          </a:p>
        </p:txBody>
      </p:sp>
      <p:sp>
        <p:nvSpPr>
          <p:cNvPr id="26" name="!!#s3-title-cn"/>
          <p:cNvSpPr/>
          <p:nvPr/>
        </p:nvSpPr>
        <p:spPr>
          <a:xfrm>
            <a:off x="12960000" y="360000"/>
            <a:ext cx="1080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2D3436"/>
                </a:solidFill>
                <a:latin typeface="Microsoft YaHei"/>
                <a:ea typeface="Microsoft YaHei"/>
              </a:rPr>
              <a:t>核心功能</a:t>
            </a:r>
          </a:p>
        </p:txBody>
      </p:sp>
      <p:sp>
        <p:nvSpPr>
          <p:cNvPr id="27" name="!!#s3-title-en"/>
          <p:cNvSpPr/>
          <p:nvPr/>
        </p:nvSpPr>
        <p:spPr>
          <a:xfrm>
            <a:off x="12960000" y="1008000"/>
            <a:ext cx="1080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00B894"/>
                </a:solidFill>
                <a:latin typeface="Arial"/>
                <a:ea typeface="Arial"/>
              </a:rPr>
              <a:t>KEY FEATURES</a:t>
            </a:r>
          </a:p>
        </p:txBody>
      </p:sp>
      <p:sp>
        <p:nvSpPr>
          <p:cNvPr id="28" name="!!#s3-divider"/>
          <p:cNvSpPr/>
          <p:nvPr/>
        </p:nvSpPr>
        <p:spPr>
          <a:xfrm>
            <a:off x="12960000" y="1296000"/>
            <a:ext cx="1440000" cy="288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#s4-title-cn"/>
          <p:cNvSpPr/>
          <p:nvPr/>
        </p:nvSpPr>
        <p:spPr>
          <a:xfrm>
            <a:off x="12960000" y="360000"/>
            <a:ext cx="1080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2D3436"/>
                </a:solidFill>
                <a:latin typeface="Microsoft YaHei"/>
                <a:ea typeface="Microsoft YaHei"/>
              </a:rPr>
              <a:t>产品对比</a:t>
            </a:r>
          </a:p>
        </p:txBody>
      </p:sp>
      <p:sp>
        <p:nvSpPr>
          <p:cNvPr id="30" name="!!#s4-title-en"/>
          <p:cNvSpPr/>
          <p:nvPr/>
        </p:nvSpPr>
        <p:spPr>
          <a:xfrm>
            <a:off x="12960000" y="1008000"/>
            <a:ext cx="1080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00B894"/>
                </a:solidFill>
                <a:latin typeface="Arial"/>
                <a:ea typeface="Arial"/>
              </a:rPr>
              <a:t>COMPARISON</a:t>
            </a:r>
          </a:p>
        </p:txBody>
      </p:sp>
      <p:sp>
        <p:nvSpPr>
          <p:cNvPr id="31" name="!!#s5-title-cn"/>
          <p:cNvSpPr/>
          <p:nvPr/>
        </p:nvSpPr>
        <p:spPr>
          <a:xfrm>
            <a:off x="12960000" y="360000"/>
            <a:ext cx="1080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2D3436"/>
                </a:solidFill>
                <a:latin typeface="Microsoft YaHei"/>
                <a:ea typeface="Microsoft YaHei"/>
              </a:rPr>
              <a:t>核心亮点</a:t>
            </a:r>
          </a:p>
        </p:txBody>
      </p:sp>
      <p:sp>
        <p:nvSpPr>
          <p:cNvPr id="32" name="!!#s5-title-en"/>
          <p:cNvSpPr/>
          <p:nvPr/>
        </p:nvSpPr>
        <p:spPr>
          <a:xfrm>
            <a:off x="12960000" y="1008000"/>
            <a:ext cx="1080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00B894"/>
                </a:solidFill>
                <a:latin typeface="Arial"/>
                <a:ea typeface="Arial"/>
              </a:rPr>
              <a:t>HIGHLIGHTS</a:t>
            </a:r>
          </a:p>
        </p:txBody>
      </p:sp>
      <p:sp>
        <p:nvSpPr>
          <p:cNvPr id="33" name="!!#s6-top-bg"/>
          <p:cNvSpPr/>
          <p:nvPr/>
        </p:nvSpPr>
        <p:spPr>
          <a:xfrm>
            <a:off x="12960000" y="0"/>
            <a:ext cx="12193200" cy="3600000"/>
          </a:xfrm>
          <a:prstGeom prst="rect">
            <a:avLst/>
          </a:prstGeom>
          <a:solidFill>
            <a:srgbClr val="2D3436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4" name="!!#s6-title-cn"/>
          <p:cNvSpPr/>
          <p:nvPr/>
        </p:nvSpPr>
        <p:spPr>
          <a:xfrm>
            <a:off x="12960000" y="900000"/>
            <a:ext cx="1080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Microsoft YaHei"/>
                <a:ea typeface="Microsoft YaHei"/>
              </a:rPr>
              <a:t>立即体验</a:t>
            </a:r>
          </a:p>
        </p:txBody>
      </p:sp>
      <p:sp>
        <p:nvSpPr>
          <p:cNvPr id="35" name="!!#s6-title-en"/>
          <p:cNvSpPr/>
          <p:nvPr/>
        </p:nvSpPr>
        <p:spPr>
          <a:xfrm>
            <a:off x="12960000" y="1980000"/>
            <a:ext cx="108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200">
                <a:solidFill>
                  <a:srgbClr val="00B894"/>
                </a:solidFill>
                <a:latin typeface="Arial"/>
                <a:ea typeface="Arial"/>
              </a:rPr>
              <a:t>GET IT NOW</a:t>
            </a:r>
          </a:p>
        </p:txBody>
      </p:sp>
      <p:sp>
        <p:nvSpPr>
          <p:cNvPr id="36" name="!!#s6-subtitle"/>
          <p:cNvSpPr/>
          <p:nvPr/>
        </p:nvSpPr>
        <p:spPr>
          <a:xfrm>
            <a:off x="12960000" y="2520000"/>
            <a:ext cx="10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B2BEC3"/>
                </a:solidFill>
                <a:latin typeface="Microsoft YaHei"/>
                <a:ea typeface="Microsoft YaHei"/>
              </a:rPr>
              <a:t>开启您的智能生活新篇章</a:t>
            </a:r>
          </a:p>
        </p:txBody>
      </p:sp>
      <p:sp>
        <p:nvSpPr>
          <p:cNvPr id="37" name="!!#s6-button-bg"/>
          <p:cNvSpPr/>
          <p:nvPr/>
        </p:nvSpPr>
        <p:spPr>
          <a:xfrm>
            <a:off x="12960000" y="4320000"/>
            <a:ext cx="4320000" cy="900000"/>
          </a:xfrm>
          <a:prstGeom prst="round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8" name="!!#s6-button-text"/>
          <p:cNvSpPr/>
          <p:nvPr/>
        </p:nvSpPr>
        <p:spPr>
          <a:xfrm>
            <a:off x="12960000" y="4500000"/>
            <a:ext cx="432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Microsoft YaHei"/>
                <a:ea typeface="Microsoft YaHei"/>
              </a:rPr>
              <a:t>立即购买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AFAFA"/>
        </a:solidFill>
      </p:bgPr>
    </p:bg>
    <p:spTree>
      <p:nvGrpSpPr>
        <p:cNvPr id="1" name=""/>
        <p:cNvGrpSpPr/>
        <p:nvPr/>
      </p:nvGrpSpPr>
      <p:grpSpPr/>
      <p:sp>
        <p:nvSpPr>
          <p:cNvPr id="2" name="!!ellipse-1"/>
          <p:cNvSpPr/>
          <p:nvPr/>
        </p:nvSpPr>
        <p:spPr>
          <a:xfrm>
            <a:off x="720000" y="720000"/>
            <a:ext cx="1440000" cy="1440000"/>
          </a:xfrm>
          <a:prstGeom prst="ellipse">
            <a:avLst/>
          </a:prstGeom>
          <a:solidFill>
            <a:srgbClr val="00B894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ellipse-2"/>
          <p:cNvSpPr/>
          <p:nvPr/>
        </p:nvSpPr>
        <p:spPr>
          <a:xfrm>
            <a:off x="10080000" y="4320000"/>
            <a:ext cx="1800000" cy="1800000"/>
          </a:xfrm>
          <a:prstGeom prst="ellipse">
            <a:avLst/>
          </a:prstGeom>
          <a:solidFill>
            <a:srgbClr val="2D3436">
              <a:alpha val="4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ellipse-3"/>
          <p:cNvSpPr/>
          <p:nvPr/>
        </p:nvSpPr>
        <p:spPr>
          <a:xfrm>
            <a:off x="0" y="0"/>
            <a:ext cx="36000" cy="36000"/>
          </a:xfrm>
          <a:prstGeom prst="ellipse">
            <a:avLst/>
          </a:prstGeom>
          <a:solidFill>
            <a:srgbClr val="00B894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ottom-line"/>
          <p:cNvSpPr/>
          <p:nvPr/>
        </p:nvSpPr>
        <p:spPr>
          <a:xfrm>
            <a:off x="3600000" y="6300000"/>
            <a:ext cx="5040000" cy="18000"/>
          </a:xfrm>
          <a:prstGeom prst="rect">
            <a:avLst/>
          </a:prstGeom>
          <a:solidFill>
            <a:srgbClr val="2D3436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#s1-title-en"/>
          <p:cNvSpPr/>
          <p:nvPr/>
        </p:nvSpPr>
        <p:spPr>
          <a:xfrm>
            <a:off x="12960000" y="1440000"/>
            <a:ext cx="1080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>
                <a:solidFill>
                  <a:srgbClr val="2D3436"/>
                </a:solidFill>
                <a:latin typeface="Arial"/>
                <a:ea typeface="Arial"/>
              </a:rPr>
              <a:t>MINIMAL</a:t>
            </a:r>
          </a:p>
        </p:txBody>
      </p:sp>
      <p:sp>
        <p:nvSpPr>
          <p:cNvPr id="7" name="!!#s1-title-cn"/>
          <p:cNvSpPr/>
          <p:nvPr/>
        </p:nvSpPr>
        <p:spPr>
          <a:xfrm>
            <a:off x="12960000" y="2700000"/>
            <a:ext cx="1080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2D3436"/>
                </a:solidFill>
                <a:latin typeface="Microsoft YaHei"/>
                <a:ea typeface="Microsoft YaHei"/>
              </a:rPr>
              <a:t>极简产品</a:t>
            </a:r>
          </a:p>
        </p:txBody>
      </p:sp>
      <p:sp>
        <p:nvSpPr>
          <p:cNvPr id="8" name="!!#s1-divider"/>
          <p:cNvSpPr/>
          <p:nvPr/>
        </p:nvSpPr>
        <p:spPr>
          <a:xfrm>
            <a:off x="12960000" y="3780000"/>
            <a:ext cx="2160000" cy="288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#s1-subtitle-en"/>
          <p:cNvSpPr/>
          <p:nvPr/>
        </p:nvSpPr>
        <p:spPr>
          <a:xfrm>
            <a:off x="12960000" y="4140000"/>
            <a:ext cx="108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636E72"/>
                </a:solidFill>
                <a:latin typeface="Arial"/>
                <a:ea typeface="Arial"/>
              </a:rPr>
              <a:t>Minimal Product Introduction</a:t>
            </a:r>
          </a:p>
        </p:txBody>
      </p:sp>
      <p:sp>
        <p:nvSpPr>
          <p:cNvPr id="10" name="!!#s1-subtitle-cn"/>
          <p:cNvSpPr/>
          <p:nvPr/>
        </p:nvSpPr>
        <p:spPr>
          <a:xfrm>
            <a:off x="12960000" y="4680000"/>
            <a:ext cx="10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B2BEC3"/>
                </a:solidFill>
                <a:latin typeface="Microsoft YaHei"/>
                <a:ea typeface="Microsoft YaHei"/>
              </a:rPr>
              <a:t>产品介绍模板</a:t>
            </a:r>
          </a:p>
        </p:txBody>
      </p:sp>
      <p:sp>
        <p:nvSpPr>
          <p:cNvPr id="11" name="!!#s1-year"/>
          <p:cNvSpPr/>
          <p:nvPr/>
        </p:nvSpPr>
        <p:spPr>
          <a:xfrm>
            <a:off x="12960000" y="5580000"/>
            <a:ext cx="10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00B894"/>
                </a:solidFill>
                <a:latin typeface="Arial Black"/>
                <a:ea typeface="Arial Black"/>
              </a:rPr>
              <a:t>2026</a:t>
            </a:r>
          </a:p>
        </p:txBody>
      </p:sp>
      <p:sp>
        <p:nvSpPr>
          <p:cNvPr id="12" name="!!#s2-card-bg"/>
          <p:cNvSpPr/>
          <p:nvPr/>
        </p:nvSpPr>
        <p:spPr>
          <a:xfrm>
            <a:off x="3240000" y="720000"/>
            <a:ext cx="5760000" cy="5400000"/>
          </a:xfrm>
          <a:prstGeom prst="roundRect">
            <a:avLst/>
          </a:prstGeom>
          <a:solidFill>
            <a:srgbClr val="FFFFFF">
              <a:alpha val="9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!!#s2-card-line"/>
          <p:cNvSpPr/>
          <p:nvPr/>
        </p:nvSpPr>
        <p:spPr>
          <a:xfrm>
            <a:off x="3240000" y="720000"/>
            <a:ext cx="5760000" cy="540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#s2-image-circle"/>
          <p:cNvSpPr/>
          <p:nvPr/>
        </p:nvSpPr>
        <p:spPr>
          <a:xfrm>
            <a:off x="4320000" y="1440000"/>
            <a:ext cx="3600000" cy="3600000"/>
          </a:xfrm>
          <a:prstGeom prst="ellipse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#s2-image-text"/>
          <p:cNvSpPr/>
          <p:nvPr/>
        </p:nvSpPr>
        <p:spPr>
          <a:xfrm>
            <a:off x="3240000" y="3060000"/>
            <a:ext cx="576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B2BEC3"/>
                </a:solidFill>
                <a:latin typeface="Microsoft YaHei"/>
                <a:ea typeface="Microsoft YaHei"/>
              </a:rPr>
              <a:t>产品图片</a:t>
            </a:r>
          </a:p>
        </p:txBody>
      </p:sp>
      <p:sp>
        <p:nvSpPr>
          <p:cNvPr id="16" name="!!#s2-product-name"/>
          <p:cNvSpPr/>
          <p:nvPr/>
        </p:nvSpPr>
        <p:spPr>
          <a:xfrm>
            <a:off x="3240000" y="5220000"/>
            <a:ext cx="5760000" cy="432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800" b="1">
                <a:solidFill>
                  <a:srgbClr val="2D3436"/>
                </a:solidFill>
                <a:latin typeface="Microsoft YaHei"/>
                <a:ea typeface="Microsoft YaHei"/>
              </a:rPr>
              <a:t>产品名称</a:t>
            </a:r>
          </a:p>
        </p:txBody>
      </p:sp>
      <p:sp>
        <p:nvSpPr>
          <p:cNvPr id="17" name="!!#s2-product-en"/>
          <p:cNvSpPr/>
          <p:nvPr/>
        </p:nvSpPr>
        <p:spPr>
          <a:xfrm>
            <a:off x="3240000" y="5688000"/>
            <a:ext cx="576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">
                <a:solidFill>
                  <a:srgbClr val="00B894"/>
                </a:solidFill>
                <a:latin typeface="Arial"/>
                <a:ea typeface="Arial"/>
              </a:rPr>
              <a:t>PRODUCT NAME</a:t>
            </a:r>
          </a:p>
        </p:txBody>
      </p:sp>
      <p:sp>
        <p:nvSpPr>
          <p:cNvPr id="18" name="!!#s2-feat1-dot"/>
          <p:cNvSpPr/>
          <p:nvPr/>
        </p:nvSpPr>
        <p:spPr>
          <a:xfrm>
            <a:off x="720000" y="1800000"/>
            <a:ext cx="144000" cy="144000"/>
          </a:xfrm>
          <a:prstGeom prst="ellipse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#s2-feat1-text"/>
          <p:cNvSpPr/>
          <p:nvPr/>
        </p:nvSpPr>
        <p:spPr>
          <a:xfrm>
            <a:off x="1008000" y="1764000"/>
            <a:ext cx="18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2D3436"/>
                </a:solidFill>
                <a:latin typeface="Microsoft YaHei"/>
                <a:ea typeface="Microsoft YaHei"/>
              </a:rPr>
              <a:t>高性能处理器</a:t>
            </a:r>
          </a:p>
        </p:txBody>
      </p:sp>
      <p:sp>
        <p:nvSpPr>
          <p:cNvPr id="20" name="!!#s2-feat2-dot"/>
          <p:cNvSpPr/>
          <p:nvPr/>
        </p:nvSpPr>
        <p:spPr>
          <a:xfrm>
            <a:off x="720000" y="2520000"/>
            <a:ext cx="144000" cy="144000"/>
          </a:xfrm>
          <a:prstGeom prst="ellipse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1" name="!!#s2-feat2-text"/>
          <p:cNvSpPr/>
          <p:nvPr/>
        </p:nvSpPr>
        <p:spPr>
          <a:xfrm>
            <a:off x="1008000" y="2484000"/>
            <a:ext cx="18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2D3436"/>
                </a:solidFill>
                <a:latin typeface="Microsoft YaHei"/>
                <a:ea typeface="Microsoft YaHei"/>
              </a:rPr>
              <a:t>超长续航72小时</a:t>
            </a:r>
          </a:p>
        </p:txBody>
      </p:sp>
      <p:sp>
        <p:nvSpPr>
          <p:cNvPr id="22" name="!!#s2-feat3-dot"/>
          <p:cNvSpPr/>
          <p:nvPr/>
        </p:nvSpPr>
        <p:spPr>
          <a:xfrm>
            <a:off x="720000" y="3240000"/>
            <a:ext cx="144000" cy="144000"/>
          </a:xfrm>
          <a:prstGeom prst="ellipse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!!#s2-feat3-text"/>
          <p:cNvSpPr/>
          <p:nvPr/>
        </p:nvSpPr>
        <p:spPr>
          <a:xfrm>
            <a:off x="1008000" y="3204000"/>
            <a:ext cx="18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2D3436"/>
                </a:solidFill>
                <a:latin typeface="Microsoft YaHei"/>
                <a:ea typeface="Microsoft YaHei"/>
              </a:rPr>
              <a:t>智能AI助手</a:t>
            </a:r>
          </a:p>
        </p:txBody>
      </p:sp>
      <p:sp>
        <p:nvSpPr>
          <p:cNvPr id="24" name="!!#s2-price-bg"/>
          <p:cNvSpPr/>
          <p:nvPr/>
        </p:nvSpPr>
        <p:spPr>
          <a:xfrm>
            <a:off x="9360000" y="2160000"/>
            <a:ext cx="2160000" cy="720000"/>
          </a:xfrm>
          <a:prstGeom prst="round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#s2-price-text"/>
          <p:cNvSpPr/>
          <p:nvPr/>
        </p:nvSpPr>
        <p:spPr>
          <a:xfrm>
            <a:off x="9360000" y="2340000"/>
            <a:ext cx="216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FFFFFF"/>
                </a:solidFill>
                <a:latin typeface="Arial Black"/>
                <a:ea typeface="Arial Black"/>
              </a:rPr>
              <a:t>RMB 2999</a:t>
            </a:r>
          </a:p>
        </p:txBody>
      </p:sp>
      <p:sp>
        <p:nvSpPr>
          <p:cNvPr id="26" name="!!#s3-title-cn"/>
          <p:cNvSpPr/>
          <p:nvPr/>
        </p:nvSpPr>
        <p:spPr>
          <a:xfrm>
            <a:off x="12960000" y="360000"/>
            <a:ext cx="1080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2D3436"/>
                </a:solidFill>
                <a:latin typeface="Microsoft YaHei"/>
                <a:ea typeface="Microsoft YaHei"/>
              </a:rPr>
              <a:t>核心功能</a:t>
            </a:r>
          </a:p>
        </p:txBody>
      </p:sp>
      <p:sp>
        <p:nvSpPr>
          <p:cNvPr id="27" name="!!#s3-title-en"/>
          <p:cNvSpPr/>
          <p:nvPr/>
        </p:nvSpPr>
        <p:spPr>
          <a:xfrm>
            <a:off x="12960000" y="1008000"/>
            <a:ext cx="1080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00B894"/>
                </a:solidFill>
                <a:latin typeface="Arial"/>
                <a:ea typeface="Arial"/>
              </a:rPr>
              <a:t>KEY FEATURES</a:t>
            </a:r>
          </a:p>
        </p:txBody>
      </p:sp>
      <p:sp>
        <p:nvSpPr>
          <p:cNvPr id="28" name="!!#s3-divider"/>
          <p:cNvSpPr/>
          <p:nvPr/>
        </p:nvSpPr>
        <p:spPr>
          <a:xfrm>
            <a:off x="12960000" y="1296000"/>
            <a:ext cx="1440000" cy="288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#s4-title-cn"/>
          <p:cNvSpPr/>
          <p:nvPr/>
        </p:nvSpPr>
        <p:spPr>
          <a:xfrm>
            <a:off x="12960000" y="360000"/>
            <a:ext cx="1080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2D3436"/>
                </a:solidFill>
                <a:latin typeface="Microsoft YaHei"/>
                <a:ea typeface="Microsoft YaHei"/>
              </a:rPr>
              <a:t>产品对比</a:t>
            </a:r>
          </a:p>
        </p:txBody>
      </p:sp>
      <p:sp>
        <p:nvSpPr>
          <p:cNvPr id="30" name="!!#s4-title-en"/>
          <p:cNvSpPr/>
          <p:nvPr/>
        </p:nvSpPr>
        <p:spPr>
          <a:xfrm>
            <a:off x="12960000" y="1008000"/>
            <a:ext cx="1080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00B894"/>
                </a:solidFill>
                <a:latin typeface="Arial"/>
                <a:ea typeface="Arial"/>
              </a:rPr>
              <a:t>COMPARISON</a:t>
            </a:r>
          </a:p>
        </p:txBody>
      </p:sp>
      <p:sp>
        <p:nvSpPr>
          <p:cNvPr id="31" name="!!#s5-title-cn"/>
          <p:cNvSpPr/>
          <p:nvPr/>
        </p:nvSpPr>
        <p:spPr>
          <a:xfrm>
            <a:off x="12960000" y="360000"/>
            <a:ext cx="1080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2D3436"/>
                </a:solidFill>
                <a:latin typeface="Microsoft YaHei"/>
                <a:ea typeface="Microsoft YaHei"/>
              </a:rPr>
              <a:t>核心亮点</a:t>
            </a:r>
          </a:p>
        </p:txBody>
      </p:sp>
      <p:sp>
        <p:nvSpPr>
          <p:cNvPr id="32" name="!!#s5-title-en"/>
          <p:cNvSpPr/>
          <p:nvPr/>
        </p:nvSpPr>
        <p:spPr>
          <a:xfrm>
            <a:off x="12960000" y="1008000"/>
            <a:ext cx="1080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00B894"/>
                </a:solidFill>
                <a:latin typeface="Arial"/>
                <a:ea typeface="Arial"/>
              </a:rPr>
              <a:t>HIGHLIGHTS</a:t>
            </a:r>
          </a:p>
        </p:txBody>
      </p:sp>
      <p:sp>
        <p:nvSpPr>
          <p:cNvPr id="33" name="!!#s6-top-bg"/>
          <p:cNvSpPr/>
          <p:nvPr/>
        </p:nvSpPr>
        <p:spPr>
          <a:xfrm>
            <a:off x="12960000" y="0"/>
            <a:ext cx="12193200" cy="3600000"/>
          </a:xfrm>
          <a:prstGeom prst="rect">
            <a:avLst/>
          </a:prstGeom>
          <a:solidFill>
            <a:srgbClr val="2D3436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4" name="!!#s6-title-cn"/>
          <p:cNvSpPr/>
          <p:nvPr/>
        </p:nvSpPr>
        <p:spPr>
          <a:xfrm>
            <a:off x="12960000" y="900000"/>
            <a:ext cx="1080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Microsoft YaHei"/>
                <a:ea typeface="Microsoft YaHei"/>
              </a:rPr>
              <a:t>立即体验</a:t>
            </a:r>
          </a:p>
        </p:txBody>
      </p:sp>
      <p:sp>
        <p:nvSpPr>
          <p:cNvPr id="35" name="!!#s6-title-en"/>
          <p:cNvSpPr/>
          <p:nvPr/>
        </p:nvSpPr>
        <p:spPr>
          <a:xfrm>
            <a:off x="12960000" y="1980000"/>
            <a:ext cx="108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200">
                <a:solidFill>
                  <a:srgbClr val="00B894"/>
                </a:solidFill>
                <a:latin typeface="Arial"/>
                <a:ea typeface="Arial"/>
              </a:rPr>
              <a:t>GET IT NOW</a:t>
            </a:r>
          </a:p>
        </p:txBody>
      </p:sp>
      <p:sp>
        <p:nvSpPr>
          <p:cNvPr id="36" name="!!#s6-subtitle"/>
          <p:cNvSpPr/>
          <p:nvPr/>
        </p:nvSpPr>
        <p:spPr>
          <a:xfrm>
            <a:off x="12960000" y="2520000"/>
            <a:ext cx="10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B2BEC3"/>
                </a:solidFill>
                <a:latin typeface="Microsoft YaHei"/>
                <a:ea typeface="Microsoft YaHei"/>
              </a:rPr>
              <a:t>开启您的智能生活新篇章</a:t>
            </a:r>
          </a:p>
        </p:txBody>
      </p:sp>
      <p:sp>
        <p:nvSpPr>
          <p:cNvPr id="37" name="!!#s6-button-bg"/>
          <p:cNvSpPr/>
          <p:nvPr/>
        </p:nvSpPr>
        <p:spPr>
          <a:xfrm>
            <a:off x="12960000" y="4320000"/>
            <a:ext cx="4320000" cy="900000"/>
          </a:xfrm>
          <a:prstGeom prst="round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8" name="!!#s6-button-text"/>
          <p:cNvSpPr/>
          <p:nvPr/>
        </p:nvSpPr>
        <p:spPr>
          <a:xfrm>
            <a:off x="12960000" y="4500000"/>
            <a:ext cx="432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Microsoft YaHei"/>
                <a:ea typeface="Microsoft YaHei"/>
              </a:rPr>
              <a:t>立即购买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AFAFA"/>
        </a:solidFill>
      </p:bgPr>
    </p:bg>
    <p:spTree>
      <p:nvGrpSpPr>
        <p:cNvPr id="1" name=""/>
        <p:cNvGrpSpPr/>
        <p:nvPr/>
      </p:nvGrpSpPr>
      <p:grpSpPr/>
      <p:sp>
        <p:nvSpPr>
          <p:cNvPr id="2" name="!!ellipse-1"/>
          <p:cNvSpPr/>
          <p:nvPr/>
        </p:nvSpPr>
        <p:spPr>
          <a:xfrm>
            <a:off x="360000" y="4320000"/>
            <a:ext cx="1800000" cy="1800000"/>
          </a:xfrm>
          <a:prstGeom prst="ellipse">
            <a:avLst/>
          </a:prstGeom>
          <a:solidFill>
            <a:srgbClr val="00B894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ellipse-2"/>
          <p:cNvSpPr/>
          <p:nvPr/>
        </p:nvSpPr>
        <p:spPr>
          <a:xfrm>
            <a:off x="10080000" y="720000"/>
            <a:ext cx="1440000" cy="1440000"/>
          </a:xfrm>
          <a:prstGeom prst="ellipse">
            <a:avLst/>
          </a:prstGeom>
          <a:solidFill>
            <a:srgbClr val="2D3436">
              <a:alpha val="4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ellipse-3"/>
          <p:cNvSpPr/>
          <p:nvPr/>
        </p:nvSpPr>
        <p:spPr>
          <a:xfrm>
            <a:off x="0" y="0"/>
            <a:ext cx="36000" cy="36000"/>
          </a:xfrm>
          <a:prstGeom prst="ellipse">
            <a:avLst/>
          </a:prstGeom>
          <a:solidFill>
            <a:srgbClr val="00B894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ottom-line"/>
          <p:cNvSpPr/>
          <p:nvPr/>
        </p:nvSpPr>
        <p:spPr>
          <a:xfrm>
            <a:off x="3600000" y="6300000"/>
            <a:ext cx="5040000" cy="180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#s1-title-en"/>
          <p:cNvSpPr/>
          <p:nvPr/>
        </p:nvSpPr>
        <p:spPr>
          <a:xfrm>
            <a:off x="12960000" y="1440000"/>
            <a:ext cx="1080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>
                <a:solidFill>
                  <a:srgbClr val="2D3436"/>
                </a:solidFill>
                <a:latin typeface="Arial"/>
                <a:ea typeface="Arial"/>
              </a:rPr>
              <a:t>MINIMAL</a:t>
            </a:r>
          </a:p>
        </p:txBody>
      </p:sp>
      <p:sp>
        <p:nvSpPr>
          <p:cNvPr id="7" name="!!#s1-title-cn"/>
          <p:cNvSpPr/>
          <p:nvPr/>
        </p:nvSpPr>
        <p:spPr>
          <a:xfrm>
            <a:off x="12960000" y="2700000"/>
            <a:ext cx="1080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2D3436"/>
                </a:solidFill>
                <a:latin typeface="Microsoft YaHei"/>
                <a:ea typeface="Microsoft YaHei"/>
              </a:rPr>
              <a:t>极简产品</a:t>
            </a:r>
          </a:p>
        </p:txBody>
      </p:sp>
      <p:sp>
        <p:nvSpPr>
          <p:cNvPr id="8" name="!!#s1-divider"/>
          <p:cNvSpPr/>
          <p:nvPr/>
        </p:nvSpPr>
        <p:spPr>
          <a:xfrm>
            <a:off x="12960000" y="3780000"/>
            <a:ext cx="2160000" cy="288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#s1-subtitle-en"/>
          <p:cNvSpPr/>
          <p:nvPr/>
        </p:nvSpPr>
        <p:spPr>
          <a:xfrm>
            <a:off x="12960000" y="4140000"/>
            <a:ext cx="108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636E72"/>
                </a:solidFill>
                <a:latin typeface="Arial"/>
                <a:ea typeface="Arial"/>
              </a:rPr>
              <a:t>Minimal Product Introduction</a:t>
            </a:r>
          </a:p>
        </p:txBody>
      </p:sp>
      <p:sp>
        <p:nvSpPr>
          <p:cNvPr id="10" name="!!#s1-subtitle-cn"/>
          <p:cNvSpPr/>
          <p:nvPr/>
        </p:nvSpPr>
        <p:spPr>
          <a:xfrm>
            <a:off x="12960000" y="4680000"/>
            <a:ext cx="10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B2BEC3"/>
                </a:solidFill>
                <a:latin typeface="Microsoft YaHei"/>
                <a:ea typeface="Microsoft YaHei"/>
              </a:rPr>
              <a:t>产品介绍模板</a:t>
            </a:r>
          </a:p>
        </p:txBody>
      </p:sp>
      <p:sp>
        <p:nvSpPr>
          <p:cNvPr id="11" name="!!#s1-year"/>
          <p:cNvSpPr/>
          <p:nvPr/>
        </p:nvSpPr>
        <p:spPr>
          <a:xfrm>
            <a:off x="12960000" y="5580000"/>
            <a:ext cx="10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00B894"/>
                </a:solidFill>
                <a:latin typeface="Arial Black"/>
                <a:ea typeface="Arial Black"/>
              </a:rPr>
              <a:t>2026</a:t>
            </a:r>
          </a:p>
        </p:txBody>
      </p:sp>
      <p:sp>
        <p:nvSpPr>
          <p:cNvPr id="12" name="!!#s2-card-bg"/>
          <p:cNvSpPr/>
          <p:nvPr/>
        </p:nvSpPr>
        <p:spPr>
          <a:xfrm>
            <a:off x="12960000" y="720000"/>
            <a:ext cx="5760000" cy="5400000"/>
          </a:xfrm>
          <a:prstGeom prst="roundRect">
            <a:avLst/>
          </a:prstGeom>
          <a:solidFill>
            <a:srgbClr val="FFFFFF">
              <a:alpha val="9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!!#s2-card-line"/>
          <p:cNvSpPr/>
          <p:nvPr/>
        </p:nvSpPr>
        <p:spPr>
          <a:xfrm>
            <a:off x="12960000" y="720000"/>
            <a:ext cx="5760000" cy="540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#s2-image-circle"/>
          <p:cNvSpPr/>
          <p:nvPr/>
        </p:nvSpPr>
        <p:spPr>
          <a:xfrm>
            <a:off x="12960000" y="1440000"/>
            <a:ext cx="3600000" cy="3600000"/>
          </a:xfrm>
          <a:prstGeom prst="ellipse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#s2-image-text"/>
          <p:cNvSpPr/>
          <p:nvPr/>
        </p:nvSpPr>
        <p:spPr>
          <a:xfrm>
            <a:off x="12960000" y="3060000"/>
            <a:ext cx="576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B2BEC3"/>
                </a:solidFill>
                <a:latin typeface="Microsoft YaHei"/>
                <a:ea typeface="Microsoft YaHei"/>
              </a:rPr>
              <a:t>产品图片</a:t>
            </a:r>
          </a:p>
        </p:txBody>
      </p:sp>
      <p:sp>
        <p:nvSpPr>
          <p:cNvPr id="16" name="!!#s2-product-name"/>
          <p:cNvSpPr/>
          <p:nvPr/>
        </p:nvSpPr>
        <p:spPr>
          <a:xfrm>
            <a:off x="12960000" y="5220000"/>
            <a:ext cx="5760000" cy="432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800" b="1">
                <a:solidFill>
                  <a:srgbClr val="2D3436"/>
                </a:solidFill>
                <a:latin typeface="Microsoft YaHei"/>
                <a:ea typeface="Microsoft YaHei"/>
              </a:rPr>
              <a:t>产品名称</a:t>
            </a:r>
          </a:p>
        </p:txBody>
      </p:sp>
      <p:sp>
        <p:nvSpPr>
          <p:cNvPr id="17" name="!!#s2-product-en"/>
          <p:cNvSpPr/>
          <p:nvPr/>
        </p:nvSpPr>
        <p:spPr>
          <a:xfrm>
            <a:off x="12960000" y="5688000"/>
            <a:ext cx="576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">
                <a:solidFill>
                  <a:srgbClr val="00B894"/>
                </a:solidFill>
                <a:latin typeface="Arial"/>
                <a:ea typeface="Arial"/>
              </a:rPr>
              <a:t>PRODUCT NAME</a:t>
            </a:r>
          </a:p>
        </p:txBody>
      </p:sp>
      <p:sp>
        <p:nvSpPr>
          <p:cNvPr id="18" name="!!#s2-feat1-dot"/>
          <p:cNvSpPr/>
          <p:nvPr/>
        </p:nvSpPr>
        <p:spPr>
          <a:xfrm>
            <a:off x="12960000" y="1800000"/>
            <a:ext cx="144000" cy="144000"/>
          </a:xfrm>
          <a:prstGeom prst="ellipse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#s2-feat1-text"/>
          <p:cNvSpPr/>
          <p:nvPr/>
        </p:nvSpPr>
        <p:spPr>
          <a:xfrm>
            <a:off x="12960000" y="1764000"/>
            <a:ext cx="18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2D3436"/>
                </a:solidFill>
                <a:latin typeface="Microsoft YaHei"/>
                <a:ea typeface="Microsoft YaHei"/>
              </a:rPr>
              <a:t>高性能处理器</a:t>
            </a:r>
          </a:p>
        </p:txBody>
      </p:sp>
      <p:sp>
        <p:nvSpPr>
          <p:cNvPr id="20" name="!!#s2-feat2-dot"/>
          <p:cNvSpPr/>
          <p:nvPr/>
        </p:nvSpPr>
        <p:spPr>
          <a:xfrm>
            <a:off x="12960000" y="2520000"/>
            <a:ext cx="144000" cy="144000"/>
          </a:xfrm>
          <a:prstGeom prst="ellipse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1" name="!!#s2-feat2-text"/>
          <p:cNvSpPr/>
          <p:nvPr/>
        </p:nvSpPr>
        <p:spPr>
          <a:xfrm>
            <a:off x="12960000" y="2484000"/>
            <a:ext cx="18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2D3436"/>
                </a:solidFill>
                <a:latin typeface="Microsoft YaHei"/>
                <a:ea typeface="Microsoft YaHei"/>
              </a:rPr>
              <a:t>超长续航72小时</a:t>
            </a:r>
          </a:p>
        </p:txBody>
      </p:sp>
      <p:sp>
        <p:nvSpPr>
          <p:cNvPr id="22" name="!!#s2-feat3-dot"/>
          <p:cNvSpPr/>
          <p:nvPr/>
        </p:nvSpPr>
        <p:spPr>
          <a:xfrm>
            <a:off x="12960000" y="3240000"/>
            <a:ext cx="144000" cy="144000"/>
          </a:xfrm>
          <a:prstGeom prst="ellipse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!!#s2-feat3-text"/>
          <p:cNvSpPr/>
          <p:nvPr/>
        </p:nvSpPr>
        <p:spPr>
          <a:xfrm>
            <a:off x="12960000" y="3204000"/>
            <a:ext cx="18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2D3436"/>
                </a:solidFill>
                <a:latin typeface="Microsoft YaHei"/>
                <a:ea typeface="Microsoft YaHei"/>
              </a:rPr>
              <a:t>智能AI助手</a:t>
            </a:r>
          </a:p>
        </p:txBody>
      </p:sp>
      <p:sp>
        <p:nvSpPr>
          <p:cNvPr id="24" name="!!#s2-price-bg"/>
          <p:cNvSpPr/>
          <p:nvPr/>
        </p:nvSpPr>
        <p:spPr>
          <a:xfrm>
            <a:off x="12960000" y="2160000"/>
            <a:ext cx="2160000" cy="720000"/>
          </a:xfrm>
          <a:prstGeom prst="round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#s2-price-text"/>
          <p:cNvSpPr/>
          <p:nvPr/>
        </p:nvSpPr>
        <p:spPr>
          <a:xfrm>
            <a:off x="12960000" y="2340000"/>
            <a:ext cx="216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FFFFFF"/>
                </a:solidFill>
                <a:latin typeface="Arial Black"/>
                <a:ea typeface="Arial Black"/>
              </a:rPr>
              <a:t>RMB 2999</a:t>
            </a:r>
          </a:p>
        </p:txBody>
      </p:sp>
      <p:sp>
        <p:nvSpPr>
          <p:cNvPr id="26" name="!!#s3-title-cn"/>
          <p:cNvSpPr/>
          <p:nvPr/>
        </p:nvSpPr>
        <p:spPr>
          <a:xfrm>
            <a:off x="720000" y="360000"/>
            <a:ext cx="1080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2D3436"/>
                </a:solidFill>
                <a:latin typeface="Microsoft YaHei"/>
                <a:ea typeface="Microsoft YaHei"/>
              </a:rPr>
              <a:t>核心功能</a:t>
            </a:r>
          </a:p>
        </p:txBody>
      </p:sp>
      <p:sp>
        <p:nvSpPr>
          <p:cNvPr id="27" name="!!#s3-title-en"/>
          <p:cNvSpPr/>
          <p:nvPr/>
        </p:nvSpPr>
        <p:spPr>
          <a:xfrm>
            <a:off x="720000" y="1008000"/>
            <a:ext cx="1080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00B894"/>
                </a:solidFill>
                <a:latin typeface="Arial"/>
                <a:ea typeface="Arial"/>
              </a:rPr>
              <a:t>KEY FEATURES</a:t>
            </a:r>
          </a:p>
        </p:txBody>
      </p:sp>
      <p:sp>
        <p:nvSpPr>
          <p:cNvPr id="28" name="!!#s3-divider"/>
          <p:cNvSpPr/>
          <p:nvPr/>
        </p:nvSpPr>
        <p:spPr>
          <a:xfrm>
            <a:off x="5400000" y="1296000"/>
            <a:ext cx="1440000" cy="288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#s4-title-cn"/>
          <p:cNvSpPr/>
          <p:nvPr/>
        </p:nvSpPr>
        <p:spPr>
          <a:xfrm>
            <a:off x="12960000" y="360000"/>
            <a:ext cx="1080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2D3436"/>
                </a:solidFill>
                <a:latin typeface="Microsoft YaHei"/>
                <a:ea typeface="Microsoft YaHei"/>
              </a:rPr>
              <a:t>产品对比</a:t>
            </a:r>
          </a:p>
        </p:txBody>
      </p:sp>
      <p:sp>
        <p:nvSpPr>
          <p:cNvPr id="30" name="!!#s4-title-en"/>
          <p:cNvSpPr/>
          <p:nvPr/>
        </p:nvSpPr>
        <p:spPr>
          <a:xfrm>
            <a:off x="12960000" y="1008000"/>
            <a:ext cx="1080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00B894"/>
                </a:solidFill>
                <a:latin typeface="Arial"/>
                <a:ea typeface="Arial"/>
              </a:rPr>
              <a:t>COMPARISON</a:t>
            </a:r>
          </a:p>
        </p:txBody>
      </p:sp>
      <p:sp>
        <p:nvSpPr>
          <p:cNvPr id="31" name="!!#s5-title-cn"/>
          <p:cNvSpPr/>
          <p:nvPr/>
        </p:nvSpPr>
        <p:spPr>
          <a:xfrm>
            <a:off x="12960000" y="360000"/>
            <a:ext cx="1080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2D3436"/>
                </a:solidFill>
                <a:latin typeface="Microsoft YaHei"/>
                <a:ea typeface="Microsoft YaHei"/>
              </a:rPr>
              <a:t>核心亮点</a:t>
            </a:r>
          </a:p>
        </p:txBody>
      </p:sp>
      <p:sp>
        <p:nvSpPr>
          <p:cNvPr id="32" name="!!#s5-title-en"/>
          <p:cNvSpPr/>
          <p:nvPr/>
        </p:nvSpPr>
        <p:spPr>
          <a:xfrm>
            <a:off x="12960000" y="1008000"/>
            <a:ext cx="1080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00B894"/>
                </a:solidFill>
                <a:latin typeface="Arial"/>
                <a:ea typeface="Arial"/>
              </a:rPr>
              <a:t>HIGHLIGHTS</a:t>
            </a:r>
          </a:p>
        </p:txBody>
      </p:sp>
      <p:sp>
        <p:nvSpPr>
          <p:cNvPr id="33" name="!!#s6-top-bg"/>
          <p:cNvSpPr/>
          <p:nvPr/>
        </p:nvSpPr>
        <p:spPr>
          <a:xfrm>
            <a:off x="12960000" y="0"/>
            <a:ext cx="12193200" cy="3600000"/>
          </a:xfrm>
          <a:prstGeom prst="rect">
            <a:avLst/>
          </a:prstGeom>
          <a:solidFill>
            <a:srgbClr val="2D3436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4" name="!!#s6-title-cn"/>
          <p:cNvSpPr/>
          <p:nvPr/>
        </p:nvSpPr>
        <p:spPr>
          <a:xfrm>
            <a:off x="12960000" y="900000"/>
            <a:ext cx="1080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Microsoft YaHei"/>
                <a:ea typeface="Microsoft YaHei"/>
              </a:rPr>
              <a:t>立即体验</a:t>
            </a:r>
          </a:p>
        </p:txBody>
      </p:sp>
      <p:sp>
        <p:nvSpPr>
          <p:cNvPr id="35" name="!!#s6-title-en"/>
          <p:cNvSpPr/>
          <p:nvPr/>
        </p:nvSpPr>
        <p:spPr>
          <a:xfrm>
            <a:off x="12960000" y="1980000"/>
            <a:ext cx="108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200">
                <a:solidFill>
                  <a:srgbClr val="00B894"/>
                </a:solidFill>
                <a:latin typeface="Arial"/>
                <a:ea typeface="Arial"/>
              </a:rPr>
              <a:t>GET IT NOW</a:t>
            </a:r>
          </a:p>
        </p:txBody>
      </p:sp>
      <p:sp>
        <p:nvSpPr>
          <p:cNvPr id="36" name="!!#s6-subtitle"/>
          <p:cNvSpPr/>
          <p:nvPr/>
        </p:nvSpPr>
        <p:spPr>
          <a:xfrm>
            <a:off x="12960000" y="2520000"/>
            <a:ext cx="10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B2BEC3"/>
                </a:solidFill>
                <a:latin typeface="Microsoft YaHei"/>
                <a:ea typeface="Microsoft YaHei"/>
              </a:rPr>
              <a:t>开启您的智能生活新篇章</a:t>
            </a:r>
          </a:p>
        </p:txBody>
      </p:sp>
      <p:sp>
        <p:nvSpPr>
          <p:cNvPr id="37" name="!!#s6-button-bg"/>
          <p:cNvSpPr/>
          <p:nvPr/>
        </p:nvSpPr>
        <p:spPr>
          <a:xfrm>
            <a:off x="12960000" y="4320000"/>
            <a:ext cx="4320000" cy="900000"/>
          </a:xfrm>
          <a:prstGeom prst="round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8" name="!!#s6-button-text"/>
          <p:cNvSpPr/>
          <p:nvPr/>
        </p:nvSpPr>
        <p:spPr>
          <a:xfrm>
            <a:off x="12960000" y="4500000"/>
            <a:ext cx="432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Microsoft YaHei"/>
                <a:ea typeface="Microsoft YaHei"/>
              </a:rPr>
              <a:t>立即购买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AFAFA"/>
        </a:solidFill>
      </p:bgPr>
    </p:bg>
    <p:spTree>
      <p:nvGrpSpPr>
        <p:cNvPr id="1" name=""/>
        <p:cNvGrpSpPr/>
        <p:nvPr/>
      </p:nvGrpSpPr>
      <p:grpSpPr/>
      <p:sp>
        <p:nvSpPr>
          <p:cNvPr id="2" name="!!ellipse-1"/>
          <p:cNvSpPr/>
          <p:nvPr/>
        </p:nvSpPr>
        <p:spPr>
          <a:xfrm>
            <a:off x="1080000" y="5040000"/>
            <a:ext cx="1440000" cy="1440000"/>
          </a:xfrm>
          <a:prstGeom prst="ellipse">
            <a:avLst/>
          </a:prstGeom>
          <a:solidFill>
            <a:srgbClr val="00B894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ellipse-2"/>
          <p:cNvSpPr/>
          <p:nvPr/>
        </p:nvSpPr>
        <p:spPr>
          <a:xfrm>
            <a:off x="9720000" y="1080000"/>
            <a:ext cx="1440000" cy="1440000"/>
          </a:xfrm>
          <a:prstGeom prst="ellipse">
            <a:avLst/>
          </a:prstGeom>
          <a:solidFill>
            <a:srgbClr val="2D3436">
              <a:alpha val="4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ellipse-3"/>
          <p:cNvSpPr/>
          <p:nvPr/>
        </p:nvSpPr>
        <p:spPr>
          <a:xfrm>
            <a:off x="0" y="0"/>
            <a:ext cx="36000" cy="36000"/>
          </a:xfrm>
          <a:prstGeom prst="ellipse">
            <a:avLst/>
          </a:prstGeom>
          <a:solidFill>
            <a:srgbClr val="00B894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ottom-line"/>
          <p:cNvSpPr/>
          <p:nvPr/>
        </p:nvSpPr>
        <p:spPr>
          <a:xfrm>
            <a:off x="3600000" y="6300000"/>
            <a:ext cx="5040000" cy="18000"/>
          </a:xfrm>
          <a:prstGeom prst="rect">
            <a:avLst/>
          </a:prstGeom>
          <a:solidFill>
            <a:srgbClr val="2D3436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#s1-title-en"/>
          <p:cNvSpPr/>
          <p:nvPr/>
        </p:nvSpPr>
        <p:spPr>
          <a:xfrm>
            <a:off x="12960000" y="1440000"/>
            <a:ext cx="1080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>
                <a:solidFill>
                  <a:srgbClr val="2D3436"/>
                </a:solidFill>
                <a:latin typeface="Arial"/>
                <a:ea typeface="Arial"/>
              </a:rPr>
              <a:t>MINIMAL</a:t>
            </a:r>
          </a:p>
        </p:txBody>
      </p:sp>
      <p:sp>
        <p:nvSpPr>
          <p:cNvPr id="7" name="!!#s1-title-cn"/>
          <p:cNvSpPr/>
          <p:nvPr/>
        </p:nvSpPr>
        <p:spPr>
          <a:xfrm>
            <a:off x="12960000" y="2700000"/>
            <a:ext cx="1080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2D3436"/>
                </a:solidFill>
                <a:latin typeface="Microsoft YaHei"/>
                <a:ea typeface="Microsoft YaHei"/>
              </a:rPr>
              <a:t>极简产品</a:t>
            </a:r>
          </a:p>
        </p:txBody>
      </p:sp>
      <p:sp>
        <p:nvSpPr>
          <p:cNvPr id="8" name="!!#s1-divider"/>
          <p:cNvSpPr/>
          <p:nvPr/>
        </p:nvSpPr>
        <p:spPr>
          <a:xfrm>
            <a:off x="12960000" y="3780000"/>
            <a:ext cx="2160000" cy="288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#s1-subtitle-en"/>
          <p:cNvSpPr/>
          <p:nvPr/>
        </p:nvSpPr>
        <p:spPr>
          <a:xfrm>
            <a:off x="12960000" y="4140000"/>
            <a:ext cx="108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636E72"/>
                </a:solidFill>
                <a:latin typeface="Arial"/>
                <a:ea typeface="Arial"/>
              </a:rPr>
              <a:t>Minimal Product Introduction</a:t>
            </a:r>
          </a:p>
        </p:txBody>
      </p:sp>
      <p:sp>
        <p:nvSpPr>
          <p:cNvPr id="10" name="!!#s1-subtitle-cn"/>
          <p:cNvSpPr/>
          <p:nvPr/>
        </p:nvSpPr>
        <p:spPr>
          <a:xfrm>
            <a:off x="12960000" y="4680000"/>
            <a:ext cx="10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B2BEC3"/>
                </a:solidFill>
                <a:latin typeface="Microsoft YaHei"/>
                <a:ea typeface="Microsoft YaHei"/>
              </a:rPr>
              <a:t>产品介绍模板</a:t>
            </a:r>
          </a:p>
        </p:txBody>
      </p:sp>
      <p:sp>
        <p:nvSpPr>
          <p:cNvPr id="11" name="!!#s1-year"/>
          <p:cNvSpPr/>
          <p:nvPr/>
        </p:nvSpPr>
        <p:spPr>
          <a:xfrm>
            <a:off x="12960000" y="5580000"/>
            <a:ext cx="10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00B894"/>
                </a:solidFill>
                <a:latin typeface="Arial Black"/>
                <a:ea typeface="Arial Black"/>
              </a:rPr>
              <a:t>2026</a:t>
            </a:r>
          </a:p>
        </p:txBody>
      </p:sp>
      <p:sp>
        <p:nvSpPr>
          <p:cNvPr id="12" name="!!#s2-card-bg"/>
          <p:cNvSpPr/>
          <p:nvPr/>
        </p:nvSpPr>
        <p:spPr>
          <a:xfrm>
            <a:off x="12960000" y="720000"/>
            <a:ext cx="5760000" cy="5400000"/>
          </a:xfrm>
          <a:prstGeom prst="roundRect">
            <a:avLst/>
          </a:prstGeom>
          <a:solidFill>
            <a:srgbClr val="FFFFFF">
              <a:alpha val="9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!!#s2-card-line"/>
          <p:cNvSpPr/>
          <p:nvPr/>
        </p:nvSpPr>
        <p:spPr>
          <a:xfrm>
            <a:off x="12960000" y="720000"/>
            <a:ext cx="5760000" cy="540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#s2-image-circle"/>
          <p:cNvSpPr/>
          <p:nvPr/>
        </p:nvSpPr>
        <p:spPr>
          <a:xfrm>
            <a:off x="12960000" y="1440000"/>
            <a:ext cx="3600000" cy="3600000"/>
          </a:xfrm>
          <a:prstGeom prst="ellipse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#s2-image-text"/>
          <p:cNvSpPr/>
          <p:nvPr/>
        </p:nvSpPr>
        <p:spPr>
          <a:xfrm>
            <a:off x="12960000" y="3060000"/>
            <a:ext cx="576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B2BEC3"/>
                </a:solidFill>
                <a:latin typeface="Microsoft YaHei"/>
                <a:ea typeface="Microsoft YaHei"/>
              </a:rPr>
              <a:t>产品图片</a:t>
            </a:r>
          </a:p>
        </p:txBody>
      </p:sp>
      <p:sp>
        <p:nvSpPr>
          <p:cNvPr id="16" name="!!#s2-product-name"/>
          <p:cNvSpPr/>
          <p:nvPr/>
        </p:nvSpPr>
        <p:spPr>
          <a:xfrm>
            <a:off x="12960000" y="5220000"/>
            <a:ext cx="5760000" cy="432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800" b="1">
                <a:solidFill>
                  <a:srgbClr val="2D3436"/>
                </a:solidFill>
                <a:latin typeface="Microsoft YaHei"/>
                <a:ea typeface="Microsoft YaHei"/>
              </a:rPr>
              <a:t>产品名称</a:t>
            </a:r>
          </a:p>
        </p:txBody>
      </p:sp>
      <p:sp>
        <p:nvSpPr>
          <p:cNvPr id="17" name="!!#s2-product-en"/>
          <p:cNvSpPr/>
          <p:nvPr/>
        </p:nvSpPr>
        <p:spPr>
          <a:xfrm>
            <a:off x="12960000" y="5688000"/>
            <a:ext cx="576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">
                <a:solidFill>
                  <a:srgbClr val="00B894"/>
                </a:solidFill>
                <a:latin typeface="Arial"/>
                <a:ea typeface="Arial"/>
              </a:rPr>
              <a:t>PRODUCT NAME</a:t>
            </a:r>
          </a:p>
        </p:txBody>
      </p:sp>
      <p:sp>
        <p:nvSpPr>
          <p:cNvPr id="18" name="!!#s2-feat1-dot"/>
          <p:cNvSpPr/>
          <p:nvPr/>
        </p:nvSpPr>
        <p:spPr>
          <a:xfrm>
            <a:off x="12960000" y="1800000"/>
            <a:ext cx="144000" cy="144000"/>
          </a:xfrm>
          <a:prstGeom prst="ellipse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#s2-feat1-text"/>
          <p:cNvSpPr/>
          <p:nvPr/>
        </p:nvSpPr>
        <p:spPr>
          <a:xfrm>
            <a:off x="12960000" y="1764000"/>
            <a:ext cx="18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2D3436"/>
                </a:solidFill>
                <a:latin typeface="Microsoft YaHei"/>
                <a:ea typeface="Microsoft YaHei"/>
              </a:rPr>
              <a:t>高性能处理器</a:t>
            </a:r>
          </a:p>
        </p:txBody>
      </p:sp>
      <p:sp>
        <p:nvSpPr>
          <p:cNvPr id="20" name="!!#s2-feat2-dot"/>
          <p:cNvSpPr/>
          <p:nvPr/>
        </p:nvSpPr>
        <p:spPr>
          <a:xfrm>
            <a:off x="12960000" y="2520000"/>
            <a:ext cx="144000" cy="144000"/>
          </a:xfrm>
          <a:prstGeom prst="ellipse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1" name="!!#s2-feat2-text"/>
          <p:cNvSpPr/>
          <p:nvPr/>
        </p:nvSpPr>
        <p:spPr>
          <a:xfrm>
            <a:off x="12960000" y="2484000"/>
            <a:ext cx="18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2D3436"/>
                </a:solidFill>
                <a:latin typeface="Microsoft YaHei"/>
                <a:ea typeface="Microsoft YaHei"/>
              </a:rPr>
              <a:t>超长续航72小时</a:t>
            </a:r>
          </a:p>
        </p:txBody>
      </p:sp>
      <p:sp>
        <p:nvSpPr>
          <p:cNvPr id="22" name="!!#s2-feat3-dot"/>
          <p:cNvSpPr/>
          <p:nvPr/>
        </p:nvSpPr>
        <p:spPr>
          <a:xfrm>
            <a:off x="12960000" y="3240000"/>
            <a:ext cx="144000" cy="144000"/>
          </a:xfrm>
          <a:prstGeom prst="ellipse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!!#s2-feat3-text"/>
          <p:cNvSpPr/>
          <p:nvPr/>
        </p:nvSpPr>
        <p:spPr>
          <a:xfrm>
            <a:off x="12960000" y="3204000"/>
            <a:ext cx="18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2D3436"/>
                </a:solidFill>
                <a:latin typeface="Microsoft YaHei"/>
                <a:ea typeface="Microsoft YaHei"/>
              </a:rPr>
              <a:t>智能AI助手</a:t>
            </a:r>
          </a:p>
        </p:txBody>
      </p:sp>
      <p:sp>
        <p:nvSpPr>
          <p:cNvPr id="24" name="!!#s2-price-bg"/>
          <p:cNvSpPr/>
          <p:nvPr/>
        </p:nvSpPr>
        <p:spPr>
          <a:xfrm>
            <a:off x="12960000" y="2160000"/>
            <a:ext cx="2160000" cy="720000"/>
          </a:xfrm>
          <a:prstGeom prst="round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#s2-price-text"/>
          <p:cNvSpPr/>
          <p:nvPr/>
        </p:nvSpPr>
        <p:spPr>
          <a:xfrm>
            <a:off x="12960000" y="2340000"/>
            <a:ext cx="216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FFFFFF"/>
                </a:solidFill>
                <a:latin typeface="Arial Black"/>
                <a:ea typeface="Arial Black"/>
              </a:rPr>
              <a:t>RMB 2999</a:t>
            </a:r>
          </a:p>
        </p:txBody>
      </p:sp>
      <p:sp>
        <p:nvSpPr>
          <p:cNvPr id="26" name="!!#s3-title-cn"/>
          <p:cNvSpPr/>
          <p:nvPr/>
        </p:nvSpPr>
        <p:spPr>
          <a:xfrm>
            <a:off x="12960000" y="360000"/>
            <a:ext cx="1080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2D3436"/>
                </a:solidFill>
                <a:latin typeface="Microsoft YaHei"/>
                <a:ea typeface="Microsoft YaHei"/>
              </a:rPr>
              <a:t>核心功能</a:t>
            </a:r>
          </a:p>
        </p:txBody>
      </p:sp>
      <p:sp>
        <p:nvSpPr>
          <p:cNvPr id="27" name="!!#s3-title-en"/>
          <p:cNvSpPr/>
          <p:nvPr/>
        </p:nvSpPr>
        <p:spPr>
          <a:xfrm>
            <a:off x="12960000" y="1008000"/>
            <a:ext cx="1080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00B894"/>
                </a:solidFill>
                <a:latin typeface="Arial"/>
                <a:ea typeface="Arial"/>
              </a:rPr>
              <a:t>KEY FEATURES</a:t>
            </a:r>
          </a:p>
        </p:txBody>
      </p:sp>
      <p:sp>
        <p:nvSpPr>
          <p:cNvPr id="28" name="!!#s3-divider"/>
          <p:cNvSpPr/>
          <p:nvPr/>
        </p:nvSpPr>
        <p:spPr>
          <a:xfrm>
            <a:off x="12960000" y="1296000"/>
            <a:ext cx="1440000" cy="288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#s4-title-cn"/>
          <p:cNvSpPr/>
          <p:nvPr/>
        </p:nvSpPr>
        <p:spPr>
          <a:xfrm>
            <a:off x="720000" y="360000"/>
            <a:ext cx="1080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2D3436"/>
                </a:solidFill>
                <a:latin typeface="Microsoft YaHei"/>
                <a:ea typeface="Microsoft YaHei"/>
              </a:rPr>
              <a:t>产品对比</a:t>
            </a:r>
          </a:p>
        </p:txBody>
      </p:sp>
      <p:sp>
        <p:nvSpPr>
          <p:cNvPr id="30" name="!!#s4-title-en"/>
          <p:cNvSpPr/>
          <p:nvPr/>
        </p:nvSpPr>
        <p:spPr>
          <a:xfrm>
            <a:off x="720000" y="1008000"/>
            <a:ext cx="1080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00B894"/>
                </a:solidFill>
                <a:latin typeface="Arial"/>
                <a:ea typeface="Arial"/>
              </a:rPr>
              <a:t>COMPARISON</a:t>
            </a:r>
          </a:p>
        </p:txBody>
      </p:sp>
      <p:sp>
        <p:nvSpPr>
          <p:cNvPr id="31" name="!!#s5-title-cn"/>
          <p:cNvSpPr/>
          <p:nvPr/>
        </p:nvSpPr>
        <p:spPr>
          <a:xfrm>
            <a:off x="12960000" y="360000"/>
            <a:ext cx="1080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2D3436"/>
                </a:solidFill>
                <a:latin typeface="Microsoft YaHei"/>
                <a:ea typeface="Microsoft YaHei"/>
              </a:rPr>
              <a:t>核心亮点</a:t>
            </a:r>
          </a:p>
        </p:txBody>
      </p:sp>
      <p:sp>
        <p:nvSpPr>
          <p:cNvPr id="32" name="!!#s5-title-en"/>
          <p:cNvSpPr/>
          <p:nvPr/>
        </p:nvSpPr>
        <p:spPr>
          <a:xfrm>
            <a:off x="12960000" y="1008000"/>
            <a:ext cx="1080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00B894"/>
                </a:solidFill>
                <a:latin typeface="Arial"/>
                <a:ea typeface="Arial"/>
              </a:rPr>
              <a:t>HIGHLIGHTS</a:t>
            </a:r>
          </a:p>
        </p:txBody>
      </p:sp>
      <p:sp>
        <p:nvSpPr>
          <p:cNvPr id="33" name="!!#s6-top-bg"/>
          <p:cNvSpPr/>
          <p:nvPr/>
        </p:nvSpPr>
        <p:spPr>
          <a:xfrm>
            <a:off x="12960000" y="0"/>
            <a:ext cx="12193200" cy="3600000"/>
          </a:xfrm>
          <a:prstGeom prst="rect">
            <a:avLst/>
          </a:prstGeom>
          <a:solidFill>
            <a:srgbClr val="2D3436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4" name="!!#s6-title-cn"/>
          <p:cNvSpPr/>
          <p:nvPr/>
        </p:nvSpPr>
        <p:spPr>
          <a:xfrm>
            <a:off x="12960000" y="900000"/>
            <a:ext cx="1080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Microsoft YaHei"/>
                <a:ea typeface="Microsoft YaHei"/>
              </a:rPr>
              <a:t>立即体验</a:t>
            </a:r>
          </a:p>
        </p:txBody>
      </p:sp>
      <p:sp>
        <p:nvSpPr>
          <p:cNvPr id="35" name="!!#s6-title-en"/>
          <p:cNvSpPr/>
          <p:nvPr/>
        </p:nvSpPr>
        <p:spPr>
          <a:xfrm>
            <a:off x="12960000" y="1980000"/>
            <a:ext cx="108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200">
                <a:solidFill>
                  <a:srgbClr val="00B894"/>
                </a:solidFill>
                <a:latin typeface="Arial"/>
                <a:ea typeface="Arial"/>
              </a:rPr>
              <a:t>GET IT NOW</a:t>
            </a:r>
          </a:p>
        </p:txBody>
      </p:sp>
      <p:sp>
        <p:nvSpPr>
          <p:cNvPr id="36" name="!!#s6-subtitle"/>
          <p:cNvSpPr/>
          <p:nvPr/>
        </p:nvSpPr>
        <p:spPr>
          <a:xfrm>
            <a:off x="12960000" y="2520000"/>
            <a:ext cx="10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B2BEC3"/>
                </a:solidFill>
                <a:latin typeface="Microsoft YaHei"/>
                <a:ea typeface="Microsoft YaHei"/>
              </a:rPr>
              <a:t>开启您的智能生活新篇章</a:t>
            </a:r>
          </a:p>
        </p:txBody>
      </p:sp>
      <p:sp>
        <p:nvSpPr>
          <p:cNvPr id="37" name="!!#s6-button-bg"/>
          <p:cNvSpPr/>
          <p:nvPr/>
        </p:nvSpPr>
        <p:spPr>
          <a:xfrm>
            <a:off x="12960000" y="4320000"/>
            <a:ext cx="4320000" cy="900000"/>
          </a:xfrm>
          <a:prstGeom prst="round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8" name="!!#s6-button-text"/>
          <p:cNvSpPr/>
          <p:nvPr/>
        </p:nvSpPr>
        <p:spPr>
          <a:xfrm>
            <a:off x="12960000" y="4500000"/>
            <a:ext cx="432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Microsoft YaHei"/>
                <a:ea typeface="Microsoft YaHei"/>
              </a:rPr>
              <a:t>立即购买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AFAFA"/>
        </a:solidFill>
      </p:bgPr>
    </p:bg>
    <p:spTree>
      <p:nvGrpSpPr>
        <p:cNvPr id="1" name=""/>
        <p:cNvGrpSpPr/>
        <p:nvPr/>
      </p:nvGrpSpPr>
      <p:grpSpPr/>
      <p:sp>
        <p:nvSpPr>
          <p:cNvPr id="2" name="!!ellipse-1"/>
          <p:cNvSpPr/>
          <p:nvPr/>
        </p:nvSpPr>
        <p:spPr>
          <a:xfrm>
            <a:off x="10080000" y="3600000"/>
            <a:ext cx="1800000" cy="1800000"/>
          </a:xfrm>
          <a:prstGeom prst="ellipse">
            <a:avLst/>
          </a:prstGeom>
          <a:solidFill>
            <a:srgbClr val="00B894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ellipse-2"/>
          <p:cNvSpPr/>
          <p:nvPr/>
        </p:nvSpPr>
        <p:spPr>
          <a:xfrm>
            <a:off x="360000" y="1080000"/>
            <a:ext cx="1440000" cy="1440000"/>
          </a:xfrm>
          <a:prstGeom prst="ellipse">
            <a:avLst/>
          </a:prstGeom>
          <a:solidFill>
            <a:srgbClr val="2D3436">
              <a:alpha val="4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ellipse-3"/>
          <p:cNvSpPr/>
          <p:nvPr/>
        </p:nvSpPr>
        <p:spPr>
          <a:xfrm>
            <a:off x="0" y="0"/>
            <a:ext cx="36000" cy="36000"/>
          </a:xfrm>
          <a:prstGeom prst="ellipse">
            <a:avLst/>
          </a:prstGeom>
          <a:solidFill>
            <a:srgbClr val="00B894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ottom-line"/>
          <p:cNvSpPr/>
          <p:nvPr/>
        </p:nvSpPr>
        <p:spPr>
          <a:xfrm>
            <a:off x="3600000" y="6300000"/>
            <a:ext cx="5040000" cy="180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#s1-title-en"/>
          <p:cNvSpPr/>
          <p:nvPr/>
        </p:nvSpPr>
        <p:spPr>
          <a:xfrm>
            <a:off x="12960000" y="1440000"/>
            <a:ext cx="1080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>
                <a:solidFill>
                  <a:srgbClr val="2D3436"/>
                </a:solidFill>
                <a:latin typeface="Arial"/>
                <a:ea typeface="Arial"/>
              </a:rPr>
              <a:t>MINIMAL</a:t>
            </a:r>
          </a:p>
        </p:txBody>
      </p:sp>
      <p:sp>
        <p:nvSpPr>
          <p:cNvPr id="7" name="!!#s1-title-cn"/>
          <p:cNvSpPr/>
          <p:nvPr/>
        </p:nvSpPr>
        <p:spPr>
          <a:xfrm>
            <a:off x="12960000" y="2700000"/>
            <a:ext cx="1080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2D3436"/>
                </a:solidFill>
                <a:latin typeface="Microsoft YaHei"/>
                <a:ea typeface="Microsoft YaHei"/>
              </a:rPr>
              <a:t>极简产品</a:t>
            </a:r>
          </a:p>
        </p:txBody>
      </p:sp>
      <p:sp>
        <p:nvSpPr>
          <p:cNvPr id="8" name="!!#s1-divider"/>
          <p:cNvSpPr/>
          <p:nvPr/>
        </p:nvSpPr>
        <p:spPr>
          <a:xfrm>
            <a:off x="12960000" y="3780000"/>
            <a:ext cx="2160000" cy="288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#s1-subtitle-en"/>
          <p:cNvSpPr/>
          <p:nvPr/>
        </p:nvSpPr>
        <p:spPr>
          <a:xfrm>
            <a:off x="12960000" y="4140000"/>
            <a:ext cx="108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636E72"/>
                </a:solidFill>
                <a:latin typeface="Arial"/>
                <a:ea typeface="Arial"/>
              </a:rPr>
              <a:t>Minimal Product Introduction</a:t>
            </a:r>
          </a:p>
        </p:txBody>
      </p:sp>
      <p:sp>
        <p:nvSpPr>
          <p:cNvPr id="10" name="!!#s1-subtitle-cn"/>
          <p:cNvSpPr/>
          <p:nvPr/>
        </p:nvSpPr>
        <p:spPr>
          <a:xfrm>
            <a:off x="12960000" y="4680000"/>
            <a:ext cx="10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B2BEC3"/>
                </a:solidFill>
                <a:latin typeface="Microsoft YaHei"/>
                <a:ea typeface="Microsoft YaHei"/>
              </a:rPr>
              <a:t>产品介绍模板</a:t>
            </a:r>
          </a:p>
        </p:txBody>
      </p:sp>
      <p:sp>
        <p:nvSpPr>
          <p:cNvPr id="11" name="!!#s1-year"/>
          <p:cNvSpPr/>
          <p:nvPr/>
        </p:nvSpPr>
        <p:spPr>
          <a:xfrm>
            <a:off x="12960000" y="5580000"/>
            <a:ext cx="10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00B894"/>
                </a:solidFill>
                <a:latin typeface="Arial Black"/>
                <a:ea typeface="Arial Black"/>
              </a:rPr>
              <a:t>2026</a:t>
            </a:r>
          </a:p>
        </p:txBody>
      </p:sp>
      <p:sp>
        <p:nvSpPr>
          <p:cNvPr id="12" name="!!#s2-card-bg"/>
          <p:cNvSpPr/>
          <p:nvPr/>
        </p:nvSpPr>
        <p:spPr>
          <a:xfrm>
            <a:off x="12960000" y="720000"/>
            <a:ext cx="5760000" cy="5400000"/>
          </a:xfrm>
          <a:prstGeom prst="roundRect">
            <a:avLst/>
          </a:prstGeom>
          <a:solidFill>
            <a:srgbClr val="FFFFFF">
              <a:alpha val="9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!!#s2-card-line"/>
          <p:cNvSpPr/>
          <p:nvPr/>
        </p:nvSpPr>
        <p:spPr>
          <a:xfrm>
            <a:off x="12960000" y="720000"/>
            <a:ext cx="5760000" cy="540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#s2-image-circle"/>
          <p:cNvSpPr/>
          <p:nvPr/>
        </p:nvSpPr>
        <p:spPr>
          <a:xfrm>
            <a:off x="12960000" y="1440000"/>
            <a:ext cx="3600000" cy="3600000"/>
          </a:xfrm>
          <a:prstGeom prst="ellipse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#s2-image-text"/>
          <p:cNvSpPr/>
          <p:nvPr/>
        </p:nvSpPr>
        <p:spPr>
          <a:xfrm>
            <a:off x="12960000" y="3060000"/>
            <a:ext cx="576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B2BEC3"/>
                </a:solidFill>
                <a:latin typeface="Microsoft YaHei"/>
                <a:ea typeface="Microsoft YaHei"/>
              </a:rPr>
              <a:t>产品图片</a:t>
            </a:r>
          </a:p>
        </p:txBody>
      </p:sp>
      <p:sp>
        <p:nvSpPr>
          <p:cNvPr id="16" name="!!#s2-product-name"/>
          <p:cNvSpPr/>
          <p:nvPr/>
        </p:nvSpPr>
        <p:spPr>
          <a:xfrm>
            <a:off x="12960000" y="5220000"/>
            <a:ext cx="5760000" cy="432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800" b="1">
                <a:solidFill>
                  <a:srgbClr val="2D3436"/>
                </a:solidFill>
                <a:latin typeface="Microsoft YaHei"/>
                <a:ea typeface="Microsoft YaHei"/>
              </a:rPr>
              <a:t>产品名称</a:t>
            </a:r>
          </a:p>
        </p:txBody>
      </p:sp>
      <p:sp>
        <p:nvSpPr>
          <p:cNvPr id="17" name="!!#s2-product-en"/>
          <p:cNvSpPr/>
          <p:nvPr/>
        </p:nvSpPr>
        <p:spPr>
          <a:xfrm>
            <a:off x="12960000" y="5688000"/>
            <a:ext cx="576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">
                <a:solidFill>
                  <a:srgbClr val="00B894"/>
                </a:solidFill>
                <a:latin typeface="Arial"/>
                <a:ea typeface="Arial"/>
              </a:rPr>
              <a:t>PRODUCT NAME</a:t>
            </a:r>
          </a:p>
        </p:txBody>
      </p:sp>
      <p:sp>
        <p:nvSpPr>
          <p:cNvPr id="18" name="!!#s2-feat1-dot"/>
          <p:cNvSpPr/>
          <p:nvPr/>
        </p:nvSpPr>
        <p:spPr>
          <a:xfrm>
            <a:off x="12960000" y="1800000"/>
            <a:ext cx="144000" cy="144000"/>
          </a:xfrm>
          <a:prstGeom prst="ellipse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#s2-feat1-text"/>
          <p:cNvSpPr/>
          <p:nvPr/>
        </p:nvSpPr>
        <p:spPr>
          <a:xfrm>
            <a:off x="12960000" y="1764000"/>
            <a:ext cx="18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2D3436"/>
                </a:solidFill>
                <a:latin typeface="Microsoft YaHei"/>
                <a:ea typeface="Microsoft YaHei"/>
              </a:rPr>
              <a:t>高性能处理器</a:t>
            </a:r>
          </a:p>
        </p:txBody>
      </p:sp>
      <p:sp>
        <p:nvSpPr>
          <p:cNvPr id="20" name="!!#s2-feat2-dot"/>
          <p:cNvSpPr/>
          <p:nvPr/>
        </p:nvSpPr>
        <p:spPr>
          <a:xfrm>
            <a:off x="12960000" y="2520000"/>
            <a:ext cx="144000" cy="144000"/>
          </a:xfrm>
          <a:prstGeom prst="ellipse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1" name="!!#s2-feat2-text"/>
          <p:cNvSpPr/>
          <p:nvPr/>
        </p:nvSpPr>
        <p:spPr>
          <a:xfrm>
            <a:off x="12960000" y="2484000"/>
            <a:ext cx="18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2D3436"/>
                </a:solidFill>
                <a:latin typeface="Microsoft YaHei"/>
                <a:ea typeface="Microsoft YaHei"/>
              </a:rPr>
              <a:t>超长续航72小时</a:t>
            </a:r>
          </a:p>
        </p:txBody>
      </p:sp>
      <p:sp>
        <p:nvSpPr>
          <p:cNvPr id="22" name="!!#s2-feat3-dot"/>
          <p:cNvSpPr/>
          <p:nvPr/>
        </p:nvSpPr>
        <p:spPr>
          <a:xfrm>
            <a:off x="12960000" y="3240000"/>
            <a:ext cx="144000" cy="144000"/>
          </a:xfrm>
          <a:prstGeom prst="ellipse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!!#s2-feat3-text"/>
          <p:cNvSpPr/>
          <p:nvPr/>
        </p:nvSpPr>
        <p:spPr>
          <a:xfrm>
            <a:off x="12960000" y="3204000"/>
            <a:ext cx="18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2D3436"/>
                </a:solidFill>
                <a:latin typeface="Microsoft YaHei"/>
                <a:ea typeface="Microsoft YaHei"/>
              </a:rPr>
              <a:t>智能AI助手</a:t>
            </a:r>
          </a:p>
        </p:txBody>
      </p:sp>
      <p:sp>
        <p:nvSpPr>
          <p:cNvPr id="24" name="!!#s2-price-bg"/>
          <p:cNvSpPr/>
          <p:nvPr/>
        </p:nvSpPr>
        <p:spPr>
          <a:xfrm>
            <a:off x="12960000" y="2160000"/>
            <a:ext cx="2160000" cy="720000"/>
          </a:xfrm>
          <a:prstGeom prst="round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#s2-price-text"/>
          <p:cNvSpPr/>
          <p:nvPr/>
        </p:nvSpPr>
        <p:spPr>
          <a:xfrm>
            <a:off x="12960000" y="2340000"/>
            <a:ext cx="216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FFFFFF"/>
                </a:solidFill>
                <a:latin typeface="Arial Black"/>
                <a:ea typeface="Arial Black"/>
              </a:rPr>
              <a:t>RMB 2999</a:t>
            </a:r>
          </a:p>
        </p:txBody>
      </p:sp>
      <p:sp>
        <p:nvSpPr>
          <p:cNvPr id="26" name="!!#s3-title-cn"/>
          <p:cNvSpPr/>
          <p:nvPr/>
        </p:nvSpPr>
        <p:spPr>
          <a:xfrm>
            <a:off x="12960000" y="360000"/>
            <a:ext cx="1080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2D3436"/>
                </a:solidFill>
                <a:latin typeface="Microsoft YaHei"/>
                <a:ea typeface="Microsoft YaHei"/>
              </a:rPr>
              <a:t>核心功能</a:t>
            </a:r>
          </a:p>
        </p:txBody>
      </p:sp>
      <p:sp>
        <p:nvSpPr>
          <p:cNvPr id="27" name="!!#s3-title-en"/>
          <p:cNvSpPr/>
          <p:nvPr/>
        </p:nvSpPr>
        <p:spPr>
          <a:xfrm>
            <a:off x="12960000" y="1008000"/>
            <a:ext cx="1080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00B894"/>
                </a:solidFill>
                <a:latin typeface="Arial"/>
                <a:ea typeface="Arial"/>
              </a:rPr>
              <a:t>KEY FEATURES</a:t>
            </a:r>
          </a:p>
        </p:txBody>
      </p:sp>
      <p:sp>
        <p:nvSpPr>
          <p:cNvPr id="28" name="!!#s3-divider"/>
          <p:cNvSpPr/>
          <p:nvPr/>
        </p:nvSpPr>
        <p:spPr>
          <a:xfrm>
            <a:off x="12960000" y="1296000"/>
            <a:ext cx="1440000" cy="288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#s4-title-cn"/>
          <p:cNvSpPr/>
          <p:nvPr/>
        </p:nvSpPr>
        <p:spPr>
          <a:xfrm>
            <a:off x="12960000" y="360000"/>
            <a:ext cx="1080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2D3436"/>
                </a:solidFill>
                <a:latin typeface="Microsoft YaHei"/>
                <a:ea typeface="Microsoft YaHei"/>
              </a:rPr>
              <a:t>产品对比</a:t>
            </a:r>
          </a:p>
        </p:txBody>
      </p:sp>
      <p:sp>
        <p:nvSpPr>
          <p:cNvPr id="30" name="!!#s4-title-en"/>
          <p:cNvSpPr/>
          <p:nvPr/>
        </p:nvSpPr>
        <p:spPr>
          <a:xfrm>
            <a:off x="12960000" y="1008000"/>
            <a:ext cx="1080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00B894"/>
                </a:solidFill>
                <a:latin typeface="Arial"/>
                <a:ea typeface="Arial"/>
              </a:rPr>
              <a:t>COMPARISON</a:t>
            </a:r>
          </a:p>
        </p:txBody>
      </p:sp>
      <p:sp>
        <p:nvSpPr>
          <p:cNvPr id="31" name="!!#s5-title-cn"/>
          <p:cNvSpPr/>
          <p:nvPr/>
        </p:nvSpPr>
        <p:spPr>
          <a:xfrm>
            <a:off x="720000" y="360000"/>
            <a:ext cx="1080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2D3436"/>
                </a:solidFill>
                <a:latin typeface="Microsoft YaHei"/>
                <a:ea typeface="Microsoft YaHei"/>
              </a:rPr>
              <a:t>核心亮点</a:t>
            </a:r>
          </a:p>
        </p:txBody>
      </p:sp>
      <p:sp>
        <p:nvSpPr>
          <p:cNvPr id="32" name="!!#s5-title-en"/>
          <p:cNvSpPr/>
          <p:nvPr/>
        </p:nvSpPr>
        <p:spPr>
          <a:xfrm>
            <a:off x="720000" y="1008000"/>
            <a:ext cx="1080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00B894"/>
                </a:solidFill>
                <a:latin typeface="Arial"/>
                <a:ea typeface="Arial"/>
              </a:rPr>
              <a:t>HIGHLIGHTS</a:t>
            </a:r>
          </a:p>
        </p:txBody>
      </p:sp>
      <p:sp>
        <p:nvSpPr>
          <p:cNvPr id="33" name="!!#s6-top-bg"/>
          <p:cNvSpPr/>
          <p:nvPr/>
        </p:nvSpPr>
        <p:spPr>
          <a:xfrm>
            <a:off x="12960000" y="0"/>
            <a:ext cx="12193200" cy="3600000"/>
          </a:xfrm>
          <a:prstGeom prst="rect">
            <a:avLst/>
          </a:prstGeom>
          <a:solidFill>
            <a:srgbClr val="2D3436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4" name="!!#s6-title-cn"/>
          <p:cNvSpPr/>
          <p:nvPr/>
        </p:nvSpPr>
        <p:spPr>
          <a:xfrm>
            <a:off x="12960000" y="900000"/>
            <a:ext cx="1080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Microsoft YaHei"/>
                <a:ea typeface="Microsoft YaHei"/>
              </a:rPr>
              <a:t>立即体验</a:t>
            </a:r>
          </a:p>
        </p:txBody>
      </p:sp>
      <p:sp>
        <p:nvSpPr>
          <p:cNvPr id="35" name="!!#s6-title-en"/>
          <p:cNvSpPr/>
          <p:nvPr/>
        </p:nvSpPr>
        <p:spPr>
          <a:xfrm>
            <a:off x="12960000" y="1980000"/>
            <a:ext cx="108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200">
                <a:solidFill>
                  <a:srgbClr val="00B894"/>
                </a:solidFill>
                <a:latin typeface="Arial"/>
                <a:ea typeface="Arial"/>
              </a:rPr>
              <a:t>GET IT NOW</a:t>
            </a:r>
          </a:p>
        </p:txBody>
      </p:sp>
      <p:sp>
        <p:nvSpPr>
          <p:cNvPr id="36" name="!!#s6-subtitle"/>
          <p:cNvSpPr/>
          <p:nvPr/>
        </p:nvSpPr>
        <p:spPr>
          <a:xfrm>
            <a:off x="12960000" y="2520000"/>
            <a:ext cx="10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B2BEC3"/>
                </a:solidFill>
                <a:latin typeface="Microsoft YaHei"/>
                <a:ea typeface="Microsoft YaHei"/>
              </a:rPr>
              <a:t>开启您的智能生活新篇章</a:t>
            </a:r>
          </a:p>
        </p:txBody>
      </p:sp>
      <p:sp>
        <p:nvSpPr>
          <p:cNvPr id="37" name="!!#s6-button-bg"/>
          <p:cNvSpPr/>
          <p:nvPr/>
        </p:nvSpPr>
        <p:spPr>
          <a:xfrm>
            <a:off x="12960000" y="4320000"/>
            <a:ext cx="4320000" cy="900000"/>
          </a:xfrm>
          <a:prstGeom prst="round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8" name="!!#s6-button-text"/>
          <p:cNvSpPr/>
          <p:nvPr/>
        </p:nvSpPr>
        <p:spPr>
          <a:xfrm>
            <a:off x="12960000" y="4500000"/>
            <a:ext cx="432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Microsoft YaHei"/>
                <a:ea typeface="Microsoft YaHei"/>
              </a:rPr>
              <a:t>立即购买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AFAFA"/>
        </a:solidFill>
      </p:bgPr>
    </p:bg>
    <p:spTree>
      <p:nvGrpSpPr>
        <p:cNvPr id="1" name=""/>
        <p:cNvGrpSpPr/>
        <p:nvPr/>
      </p:nvGrpSpPr>
      <p:grpSpPr/>
      <p:sp>
        <p:nvSpPr>
          <p:cNvPr id="2" name="!!ellipse-1"/>
          <p:cNvSpPr/>
          <p:nvPr/>
        </p:nvSpPr>
        <p:spPr>
          <a:xfrm>
            <a:off x="1800000" y="360000"/>
            <a:ext cx="1080000" cy="1080000"/>
          </a:xfrm>
          <a:prstGeom prst="ellipse">
            <a:avLst/>
          </a:prstGeom>
          <a:solidFill>
            <a:srgbClr val="00B894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ellipse-2"/>
          <p:cNvSpPr/>
          <p:nvPr/>
        </p:nvSpPr>
        <p:spPr>
          <a:xfrm>
            <a:off x="9360000" y="1800000"/>
            <a:ext cx="1440000" cy="1440000"/>
          </a:xfrm>
          <a:prstGeom prst="ellipse">
            <a:avLst/>
          </a:prstGeom>
          <a:solidFill>
            <a:srgbClr val="FFFFFF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ellipse-3"/>
          <p:cNvSpPr/>
          <p:nvPr/>
        </p:nvSpPr>
        <p:spPr>
          <a:xfrm>
            <a:off x="0" y="0"/>
            <a:ext cx="36000" cy="36000"/>
          </a:xfrm>
          <a:prstGeom prst="ellipse">
            <a:avLst/>
          </a:prstGeom>
          <a:solidFill>
            <a:srgbClr val="00B894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ottom-line"/>
          <p:cNvSpPr/>
          <p:nvPr/>
        </p:nvSpPr>
        <p:spPr>
          <a:xfrm>
            <a:off x="3600000" y="6300000"/>
            <a:ext cx="5040000" cy="180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#s1-title-en"/>
          <p:cNvSpPr/>
          <p:nvPr/>
        </p:nvSpPr>
        <p:spPr>
          <a:xfrm>
            <a:off x="12960000" y="1440000"/>
            <a:ext cx="1080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>
                <a:solidFill>
                  <a:srgbClr val="2D3436"/>
                </a:solidFill>
                <a:latin typeface="Arial"/>
                <a:ea typeface="Arial"/>
              </a:rPr>
              <a:t>MINIMAL</a:t>
            </a:r>
          </a:p>
        </p:txBody>
      </p:sp>
      <p:sp>
        <p:nvSpPr>
          <p:cNvPr id="7" name="!!#s1-title-cn"/>
          <p:cNvSpPr/>
          <p:nvPr/>
        </p:nvSpPr>
        <p:spPr>
          <a:xfrm>
            <a:off x="12960000" y="2700000"/>
            <a:ext cx="1080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2D3436"/>
                </a:solidFill>
                <a:latin typeface="Microsoft YaHei"/>
                <a:ea typeface="Microsoft YaHei"/>
              </a:rPr>
              <a:t>极简产品</a:t>
            </a:r>
          </a:p>
        </p:txBody>
      </p:sp>
      <p:sp>
        <p:nvSpPr>
          <p:cNvPr id="8" name="!!#s1-divider"/>
          <p:cNvSpPr/>
          <p:nvPr/>
        </p:nvSpPr>
        <p:spPr>
          <a:xfrm>
            <a:off x="12960000" y="3780000"/>
            <a:ext cx="2160000" cy="288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#s1-subtitle-en"/>
          <p:cNvSpPr/>
          <p:nvPr/>
        </p:nvSpPr>
        <p:spPr>
          <a:xfrm>
            <a:off x="12960000" y="4140000"/>
            <a:ext cx="108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636E72"/>
                </a:solidFill>
                <a:latin typeface="Arial"/>
                <a:ea typeface="Arial"/>
              </a:rPr>
              <a:t>Minimal Product Introduction</a:t>
            </a:r>
          </a:p>
        </p:txBody>
      </p:sp>
      <p:sp>
        <p:nvSpPr>
          <p:cNvPr id="10" name="!!#s1-subtitle-cn"/>
          <p:cNvSpPr/>
          <p:nvPr/>
        </p:nvSpPr>
        <p:spPr>
          <a:xfrm>
            <a:off x="12960000" y="4680000"/>
            <a:ext cx="10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B2BEC3"/>
                </a:solidFill>
                <a:latin typeface="Microsoft YaHei"/>
                <a:ea typeface="Microsoft YaHei"/>
              </a:rPr>
              <a:t>产品介绍模板</a:t>
            </a:r>
          </a:p>
        </p:txBody>
      </p:sp>
      <p:sp>
        <p:nvSpPr>
          <p:cNvPr id="11" name="!!#s1-year"/>
          <p:cNvSpPr/>
          <p:nvPr/>
        </p:nvSpPr>
        <p:spPr>
          <a:xfrm>
            <a:off x="12960000" y="5580000"/>
            <a:ext cx="10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00B894"/>
                </a:solidFill>
                <a:latin typeface="Arial Black"/>
                <a:ea typeface="Arial Black"/>
              </a:rPr>
              <a:t>2026</a:t>
            </a:r>
          </a:p>
        </p:txBody>
      </p:sp>
      <p:sp>
        <p:nvSpPr>
          <p:cNvPr id="12" name="!!#s2-card-bg"/>
          <p:cNvSpPr/>
          <p:nvPr/>
        </p:nvSpPr>
        <p:spPr>
          <a:xfrm>
            <a:off x="12960000" y="720000"/>
            <a:ext cx="5760000" cy="5400000"/>
          </a:xfrm>
          <a:prstGeom prst="roundRect">
            <a:avLst/>
          </a:prstGeom>
          <a:solidFill>
            <a:srgbClr val="FFFFFF">
              <a:alpha val="9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3" name="!!#s2-card-line"/>
          <p:cNvSpPr/>
          <p:nvPr/>
        </p:nvSpPr>
        <p:spPr>
          <a:xfrm>
            <a:off x="12960000" y="720000"/>
            <a:ext cx="5760000" cy="540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4" name="!!#s2-image-circle"/>
          <p:cNvSpPr/>
          <p:nvPr/>
        </p:nvSpPr>
        <p:spPr>
          <a:xfrm>
            <a:off x="12960000" y="1440000"/>
            <a:ext cx="3600000" cy="3600000"/>
          </a:xfrm>
          <a:prstGeom prst="ellipse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#s2-image-text"/>
          <p:cNvSpPr/>
          <p:nvPr/>
        </p:nvSpPr>
        <p:spPr>
          <a:xfrm>
            <a:off x="12960000" y="3060000"/>
            <a:ext cx="576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B2BEC3"/>
                </a:solidFill>
                <a:latin typeface="Microsoft YaHei"/>
                <a:ea typeface="Microsoft YaHei"/>
              </a:rPr>
              <a:t>产品图片</a:t>
            </a:r>
          </a:p>
        </p:txBody>
      </p:sp>
      <p:sp>
        <p:nvSpPr>
          <p:cNvPr id="16" name="!!#s2-product-name"/>
          <p:cNvSpPr/>
          <p:nvPr/>
        </p:nvSpPr>
        <p:spPr>
          <a:xfrm>
            <a:off x="12960000" y="5220000"/>
            <a:ext cx="5760000" cy="432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800" b="1">
                <a:solidFill>
                  <a:srgbClr val="2D3436"/>
                </a:solidFill>
                <a:latin typeface="Microsoft YaHei"/>
                <a:ea typeface="Microsoft YaHei"/>
              </a:rPr>
              <a:t>产品名称</a:t>
            </a:r>
          </a:p>
        </p:txBody>
      </p:sp>
      <p:sp>
        <p:nvSpPr>
          <p:cNvPr id="17" name="!!#s2-product-en"/>
          <p:cNvSpPr/>
          <p:nvPr/>
        </p:nvSpPr>
        <p:spPr>
          <a:xfrm>
            <a:off x="12960000" y="5688000"/>
            <a:ext cx="576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">
                <a:solidFill>
                  <a:srgbClr val="00B894"/>
                </a:solidFill>
                <a:latin typeface="Arial"/>
                <a:ea typeface="Arial"/>
              </a:rPr>
              <a:t>PRODUCT NAME</a:t>
            </a:r>
          </a:p>
        </p:txBody>
      </p:sp>
      <p:sp>
        <p:nvSpPr>
          <p:cNvPr id="18" name="!!#s2-feat1-dot"/>
          <p:cNvSpPr/>
          <p:nvPr/>
        </p:nvSpPr>
        <p:spPr>
          <a:xfrm>
            <a:off x="12960000" y="1800000"/>
            <a:ext cx="144000" cy="144000"/>
          </a:xfrm>
          <a:prstGeom prst="ellipse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#s2-feat1-text"/>
          <p:cNvSpPr/>
          <p:nvPr/>
        </p:nvSpPr>
        <p:spPr>
          <a:xfrm>
            <a:off x="12960000" y="1764000"/>
            <a:ext cx="18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2D3436"/>
                </a:solidFill>
                <a:latin typeface="Microsoft YaHei"/>
                <a:ea typeface="Microsoft YaHei"/>
              </a:rPr>
              <a:t>高性能处理器</a:t>
            </a:r>
          </a:p>
        </p:txBody>
      </p:sp>
      <p:sp>
        <p:nvSpPr>
          <p:cNvPr id="20" name="!!#s2-feat2-dot"/>
          <p:cNvSpPr/>
          <p:nvPr/>
        </p:nvSpPr>
        <p:spPr>
          <a:xfrm>
            <a:off x="12960000" y="2520000"/>
            <a:ext cx="144000" cy="144000"/>
          </a:xfrm>
          <a:prstGeom prst="ellipse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1" name="!!#s2-feat2-text"/>
          <p:cNvSpPr/>
          <p:nvPr/>
        </p:nvSpPr>
        <p:spPr>
          <a:xfrm>
            <a:off x="12960000" y="2484000"/>
            <a:ext cx="18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2D3436"/>
                </a:solidFill>
                <a:latin typeface="Microsoft YaHei"/>
                <a:ea typeface="Microsoft YaHei"/>
              </a:rPr>
              <a:t>超长续航72小时</a:t>
            </a:r>
          </a:p>
        </p:txBody>
      </p:sp>
      <p:sp>
        <p:nvSpPr>
          <p:cNvPr id="22" name="!!#s2-feat3-dot"/>
          <p:cNvSpPr/>
          <p:nvPr/>
        </p:nvSpPr>
        <p:spPr>
          <a:xfrm>
            <a:off x="12960000" y="3240000"/>
            <a:ext cx="144000" cy="144000"/>
          </a:xfrm>
          <a:prstGeom prst="ellipse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3" name="!!#s2-feat3-text"/>
          <p:cNvSpPr/>
          <p:nvPr/>
        </p:nvSpPr>
        <p:spPr>
          <a:xfrm>
            <a:off x="12960000" y="3204000"/>
            <a:ext cx="18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2D3436"/>
                </a:solidFill>
                <a:latin typeface="Microsoft YaHei"/>
                <a:ea typeface="Microsoft YaHei"/>
              </a:rPr>
              <a:t>智能AI助手</a:t>
            </a:r>
          </a:p>
        </p:txBody>
      </p:sp>
      <p:sp>
        <p:nvSpPr>
          <p:cNvPr id="24" name="!!#s2-price-bg"/>
          <p:cNvSpPr/>
          <p:nvPr/>
        </p:nvSpPr>
        <p:spPr>
          <a:xfrm>
            <a:off x="12960000" y="2160000"/>
            <a:ext cx="2160000" cy="720000"/>
          </a:xfrm>
          <a:prstGeom prst="round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#s2-price-text"/>
          <p:cNvSpPr/>
          <p:nvPr/>
        </p:nvSpPr>
        <p:spPr>
          <a:xfrm>
            <a:off x="12960000" y="2340000"/>
            <a:ext cx="216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FFFFFF"/>
                </a:solidFill>
                <a:latin typeface="Arial Black"/>
                <a:ea typeface="Arial Black"/>
              </a:rPr>
              <a:t>RMB 2999</a:t>
            </a:r>
          </a:p>
        </p:txBody>
      </p:sp>
      <p:sp>
        <p:nvSpPr>
          <p:cNvPr id="26" name="!!#s3-title-cn"/>
          <p:cNvSpPr/>
          <p:nvPr/>
        </p:nvSpPr>
        <p:spPr>
          <a:xfrm>
            <a:off x="12960000" y="360000"/>
            <a:ext cx="1080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2D3436"/>
                </a:solidFill>
                <a:latin typeface="Microsoft YaHei"/>
                <a:ea typeface="Microsoft YaHei"/>
              </a:rPr>
              <a:t>核心功能</a:t>
            </a:r>
          </a:p>
        </p:txBody>
      </p:sp>
      <p:sp>
        <p:nvSpPr>
          <p:cNvPr id="27" name="!!#s3-title-en"/>
          <p:cNvSpPr/>
          <p:nvPr/>
        </p:nvSpPr>
        <p:spPr>
          <a:xfrm>
            <a:off x="12960000" y="1008000"/>
            <a:ext cx="1080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00B894"/>
                </a:solidFill>
                <a:latin typeface="Arial"/>
                <a:ea typeface="Arial"/>
              </a:rPr>
              <a:t>KEY FEATURES</a:t>
            </a:r>
          </a:p>
        </p:txBody>
      </p:sp>
      <p:sp>
        <p:nvSpPr>
          <p:cNvPr id="28" name="!!#s3-divider"/>
          <p:cNvSpPr/>
          <p:nvPr/>
        </p:nvSpPr>
        <p:spPr>
          <a:xfrm>
            <a:off x="12960000" y="1296000"/>
            <a:ext cx="1440000" cy="28800"/>
          </a:xfrm>
          <a:prstGeom prst="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#s4-title-cn"/>
          <p:cNvSpPr/>
          <p:nvPr/>
        </p:nvSpPr>
        <p:spPr>
          <a:xfrm>
            <a:off x="12960000" y="360000"/>
            <a:ext cx="1080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2D3436"/>
                </a:solidFill>
                <a:latin typeface="Microsoft YaHei"/>
                <a:ea typeface="Microsoft YaHei"/>
              </a:rPr>
              <a:t>产品对比</a:t>
            </a:r>
          </a:p>
        </p:txBody>
      </p:sp>
      <p:sp>
        <p:nvSpPr>
          <p:cNvPr id="30" name="!!#s4-title-en"/>
          <p:cNvSpPr/>
          <p:nvPr/>
        </p:nvSpPr>
        <p:spPr>
          <a:xfrm>
            <a:off x="12960000" y="1008000"/>
            <a:ext cx="1080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00B894"/>
                </a:solidFill>
                <a:latin typeface="Arial"/>
                <a:ea typeface="Arial"/>
              </a:rPr>
              <a:t>COMPARISON</a:t>
            </a:r>
          </a:p>
        </p:txBody>
      </p:sp>
      <p:sp>
        <p:nvSpPr>
          <p:cNvPr id="31" name="!!#s5-title-cn"/>
          <p:cNvSpPr/>
          <p:nvPr/>
        </p:nvSpPr>
        <p:spPr>
          <a:xfrm>
            <a:off x="12960000" y="360000"/>
            <a:ext cx="1080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2D3436"/>
                </a:solidFill>
                <a:latin typeface="Microsoft YaHei"/>
                <a:ea typeface="Microsoft YaHei"/>
              </a:rPr>
              <a:t>核心亮点</a:t>
            </a:r>
          </a:p>
        </p:txBody>
      </p:sp>
      <p:sp>
        <p:nvSpPr>
          <p:cNvPr id="32" name="!!#s5-title-en"/>
          <p:cNvSpPr/>
          <p:nvPr/>
        </p:nvSpPr>
        <p:spPr>
          <a:xfrm>
            <a:off x="12960000" y="1008000"/>
            <a:ext cx="10800000" cy="216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00B894"/>
                </a:solidFill>
                <a:latin typeface="Arial"/>
                <a:ea typeface="Arial"/>
              </a:rPr>
              <a:t>HIGHLIGHTS</a:t>
            </a:r>
          </a:p>
        </p:txBody>
      </p:sp>
      <p:sp>
        <p:nvSpPr>
          <p:cNvPr id="33" name="!!#s6-top-bg"/>
          <p:cNvSpPr/>
          <p:nvPr/>
        </p:nvSpPr>
        <p:spPr>
          <a:xfrm>
            <a:off x="0" y="0"/>
            <a:ext cx="12193200" cy="3600000"/>
          </a:xfrm>
          <a:prstGeom prst="rect">
            <a:avLst/>
          </a:prstGeom>
          <a:solidFill>
            <a:srgbClr val="2D3436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4" name="!!#s6-title-cn"/>
          <p:cNvSpPr/>
          <p:nvPr/>
        </p:nvSpPr>
        <p:spPr>
          <a:xfrm>
            <a:off x="720000" y="900000"/>
            <a:ext cx="1080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Microsoft YaHei"/>
                <a:ea typeface="Microsoft YaHei"/>
              </a:rPr>
              <a:t>立即体验</a:t>
            </a:r>
          </a:p>
        </p:txBody>
      </p:sp>
      <p:sp>
        <p:nvSpPr>
          <p:cNvPr id="35" name="!!#s6-title-en"/>
          <p:cNvSpPr/>
          <p:nvPr/>
        </p:nvSpPr>
        <p:spPr>
          <a:xfrm>
            <a:off x="720000" y="1980000"/>
            <a:ext cx="108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200">
                <a:solidFill>
                  <a:srgbClr val="00B894"/>
                </a:solidFill>
                <a:latin typeface="Arial"/>
                <a:ea typeface="Arial"/>
              </a:rPr>
              <a:t>GET IT NOW</a:t>
            </a:r>
          </a:p>
        </p:txBody>
      </p:sp>
      <p:sp>
        <p:nvSpPr>
          <p:cNvPr id="36" name="!!#s6-subtitle"/>
          <p:cNvSpPr/>
          <p:nvPr/>
        </p:nvSpPr>
        <p:spPr>
          <a:xfrm>
            <a:off x="720000" y="2520000"/>
            <a:ext cx="10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B2BEC3"/>
                </a:solidFill>
                <a:latin typeface="Microsoft YaHei"/>
                <a:ea typeface="Microsoft YaHei"/>
              </a:rPr>
              <a:t>开启您的智能生活新篇章</a:t>
            </a:r>
          </a:p>
        </p:txBody>
      </p:sp>
      <p:sp>
        <p:nvSpPr>
          <p:cNvPr id="37" name="!!#s6-button-bg"/>
          <p:cNvSpPr/>
          <p:nvPr/>
        </p:nvSpPr>
        <p:spPr>
          <a:xfrm>
            <a:off x="3960000" y="4320000"/>
            <a:ext cx="4320000" cy="900000"/>
          </a:xfrm>
          <a:prstGeom prst="roundRect">
            <a:avLst/>
          </a:prstGeom>
          <a:solidFill>
            <a:srgbClr val="00B894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8" name="!!#s6-button-text"/>
          <p:cNvSpPr/>
          <p:nvPr/>
        </p:nvSpPr>
        <p:spPr>
          <a:xfrm>
            <a:off x="3960000" y="4500000"/>
            <a:ext cx="432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Microsoft YaHei"/>
                <a:ea typeface="Microsoft YaHei"/>
              </a:rPr>
              <a:t>立即购买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