
<file path=[Content_Types].xml><?xml version="1.0" encoding="utf-8"?>
<Types xmlns="http://schemas.openxmlformats.org/package/2006/content-types">
  <Default Extension="xml" ContentType="application/vnd.openxmlformats-officedocument.presentationml.presentation.main+xml"/>
  <Default Extension="rels" ContentType="application/vnd.openxmlformats-package.relationships+xml"/>
  <Default Extension="png" ContentType="image/png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</Types>
</file>

<file path=_rels/.rels>&#65279;<?xml version="1.0" encoding="utf-8"?><Relationships xmlns="http://schemas.openxmlformats.org/package/2006/relationships"><Relationship Type="http://schemas.openxmlformats.org/officeDocument/2006/relationships/officeDocument" Target="/ppt/presentation.xml" Id="R2ae80e2d13f9457d" /><Relationship Type="http://schemas.openxmlformats.org/package/2006/relationships/metadata/core-properties" Target="/docProps/core.xml" Id="Rcdf32828f0b144d6" /><Relationship Type="http://schemas.openxmlformats.org/officeDocument/2006/relationships/extended-properties" Target="/docProps/app.xml" Id="R6e8deaba7b364dbf" /><Relationship Type="http://schemas.openxmlformats.org/officeDocument/2006/relationships/custom-properties" Target="/docProps/custom.xml" Id="R5f0affe0a2274ce5" /></Relationships>
</file>

<file path=ppt/presentation.xml><?xml version="1.0" encoding="utf-8"?>
<p:presentation xmlns:r="http://schemas.openxmlformats.org/officeDocument/2006/relationships" xmlns:p="http://schemas.openxmlformats.org/presentationml/2006/main">
  <p:sldMasterIdLst>
    <p:sldMasterId xmlns:r="http://schemas.openxmlformats.org/officeDocument/2006/relationships" id="2147483648" r:id="rId1"/>
  </p:sldMasterIdLst>
  <p:sldIdLst>
    <p:sldId id="256" r:id="Rb7ab14edb08548de"/>
    <p:sldId id="257" r:id="R996e1d9dd2cd413c"/>
    <p:sldId id="258" r:id="R2e25e3d1f06344e7"/>
    <p:sldId id="259" r:id="R8547defd96dc48df"/>
    <p:sldId id="260" r:id="R22656e8a11f54910"/>
  </p:sldIdLst>
  <p:sldSz cx="12192000" cy="6858000"/>
  <p:notesSz cx="6858000" cy="9144000"/>
</p:presentation>
</file>

<file path=ppt/_rels/presentation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Id1" /><Relationship Type="http://schemas.openxmlformats.org/officeDocument/2006/relationships/theme" Target="/ppt/theme/theme1.xml" Id="rId2" /><Relationship Type="http://schemas.openxmlformats.org/officeDocument/2006/relationships/slide" Target="/ppt/slides/slide1.xml" Id="Rb7ab14edb08548de" /><Relationship Type="http://schemas.openxmlformats.org/officeDocument/2006/relationships/slide" Target="/ppt/slides/slide2.xml" Id="R996e1d9dd2cd413c" /><Relationship Type="http://schemas.openxmlformats.org/officeDocument/2006/relationships/slide" Target="/ppt/slides/slide3.xml" Id="R2e25e3d1f06344e7" /><Relationship Type="http://schemas.openxmlformats.org/officeDocument/2006/relationships/slide" Target="/ppt/slides/slide4.xml" Id="R8547defd96dc48df" /><Relationship Type="http://schemas.openxmlformats.org/officeDocument/2006/relationships/slide" Target="/ppt/slides/slide5.xml" Id="R22656e8a11f54910" /></Relationships>
</file>

<file path=ppt/slideLayouts/_rels/slideLayout1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2c83a8017faf4ca6" /></Relationships>
</file>

<file path=ppt/slideLayouts/_rels/slideLayout2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1c05993ee9994cad" /></Relationships>
</file>

<file path=ppt/slideLayouts/_rels/slideLayout3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4b465715ef704b41" /></Relationships>
</file>

<file path=ppt/slideLayouts/_rels/slideLayout4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83d026e3ce114eb9" /></Relationships>
</file>

<file path=ppt/slideLayouts/_rels/slideLayout5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3cf4549da38d4c42" /></Relationships>
</file>

<file path=ppt/slideLayouts/slideLayout1.xml><?xml version="1.0" encoding="utf-8"?>
<p:sldLayout xmlns:p="http://schemas.openxmlformats.org/presentationml/2006/main" type="blank">
  <p:cSld name="Blank">
    <p:spTree>
      <p:nvGrpSpPr>
        <p:cNvPr id="1" name=""/>
        <p:cNvGrpSpPr/>
        <p:nvPr/>
      </p:nvGrpSpPr>
      <p:grpSpPr/>
    </p:spTree>
  </p:cSld>
</p:sldLayout>
</file>

<file path=ppt/slideLayouts/slideLayout2.xml><?xml version="1.0" encoding="utf-8"?>
<p:sldLayout xmlns:p="http://schemas.openxmlformats.org/presentationml/2006/main" type="title">
  <p:cSld name="Title Slide">
    <p:spTree>
      <p:nvGrpSpPr>
        <p:cNvPr id="1" name=""/>
        <p:cNvGrpSpPr/>
        <p:nvPr/>
      </p:nvGrpSpPr>
      <p:grpSpPr/>
      <p:sp>
        <p:nvSpPr>
          <p:cNvPr id="2" name="Title"/>
          <p:cNvSpPr>
            <a:spLocks xmlns:a="http://schemas.openxmlformats.org/drawingml/2006/main" noGrp="1"/>
          </p:cNvSpPr>
          <p:nvPr>
            <p:ph type="ctrTitle"/>
          </p:nvPr>
        </p:nvSpPr>
        <p:spPr>
          <a:xfrm xmlns:a="http://schemas.openxmlformats.org/drawingml/2006/main">
            <a:off x="685800" y="2130425"/>
            <a:ext cx="7772400" cy="1470025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  <p:sp>
        <p:nvSpPr>
          <p:cNvPr id="3" name="Subtitle"/>
          <p:cNvSpPr>
            <a:spLocks xmlns:a="http://schemas.openxmlformats.org/drawingml/2006/main" noGrp="1"/>
          </p:cNvSpPr>
          <p:nvPr>
            <p:ph type="subTitle" idx="1"/>
          </p:nvPr>
        </p:nvSpPr>
        <p:spPr>
          <a:xfrm xmlns:a="http://schemas.openxmlformats.org/drawingml/2006/main">
            <a:off x="1371600" y="3886200"/>
            <a:ext cx="6400800" cy="1752600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</p:spTree>
  </p:cSld>
</p:sldLayout>
</file>

<file path=ppt/slideLayouts/slideLayout3.xml><?xml version="1.0" encoding="utf-8"?>
<p:sldLayout xmlns:p="http://schemas.openxmlformats.org/presentationml/2006/main" type="objTx">
  <p:cSld name="Title and Content">
    <p:spTree>
      <p:nvGrpSpPr>
        <p:cNvPr id="1" name=""/>
        <p:cNvGrpSpPr/>
        <p:nvPr/>
      </p:nvGrpSpPr>
      <p:grpSpPr/>
      <p:sp>
        <p:nvSpPr>
          <p:cNvPr id="2" name="Title"/>
          <p:cNvSpPr>
            <a:spLocks xmlns:a="http://schemas.openxmlformats.org/drawingml/2006/main" noGrp="1"/>
          </p:cNvSpPr>
          <p:nvPr>
            <p:ph type="title"/>
          </p:nvPr>
        </p:nvSpPr>
        <p:spPr>
          <a:xfrm xmlns:a="http://schemas.openxmlformats.org/drawingml/2006/main">
            <a:off x="838200" y="365125"/>
            <a:ext cx="10515600" cy="1325563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  <p:sp>
        <p:nvSpPr>
          <p:cNvPr id="3" name="Content"/>
          <p:cNvSpPr>
            <a:spLocks xmlns:a="http://schemas.openxmlformats.org/drawingml/2006/main" noGrp="1"/>
          </p:cNvSpPr>
          <p:nvPr>
            <p:ph type="body" idx="1"/>
          </p:nvPr>
        </p:nvSpPr>
        <p:spPr>
          <a:xfrm xmlns:a="http://schemas.openxmlformats.org/drawingml/2006/main">
            <a:off x="838200" y="1825625"/>
            <a:ext cx="10515600" cy="4351338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</p:spTree>
  </p:cSld>
</p:sldLayout>
</file>

<file path=ppt/slideLayouts/slideLayout4.xml><?xml version="1.0" encoding="utf-8"?>
<p:sldLayout xmlns:p="http://schemas.openxmlformats.org/presentationml/2006/main" type="twoColTx">
  <p:cSld name="Two Content">
    <p:spTree>
      <p:nvGrpSpPr>
        <p:cNvPr id="1" name=""/>
        <p:cNvGrpSpPr/>
        <p:nvPr/>
      </p:nvGrpSpPr>
      <p:grpSpPr/>
      <p:sp>
        <p:nvSpPr>
          <p:cNvPr id="2" name="Title"/>
          <p:cNvSpPr>
            <a:spLocks xmlns:a="http://schemas.openxmlformats.org/drawingml/2006/main" noGrp="1"/>
          </p:cNvSpPr>
          <p:nvPr>
            <p:ph type="title"/>
          </p:nvPr>
        </p:nvSpPr>
        <p:spPr>
          <a:xfrm xmlns:a="http://schemas.openxmlformats.org/drawingml/2006/main">
            <a:off x="838200" y="365125"/>
            <a:ext cx="10515600" cy="1325563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  <p:sp>
        <p:nvSpPr>
          <p:cNvPr id="3" name="Content Left"/>
          <p:cNvSpPr>
            <a:spLocks xmlns:a="http://schemas.openxmlformats.org/drawingml/2006/main" noGrp="1"/>
          </p:cNvSpPr>
          <p:nvPr>
            <p:ph type="body" idx="1"/>
          </p:nvPr>
        </p:nvSpPr>
        <p:spPr>
          <a:xfrm xmlns:a="http://schemas.openxmlformats.org/drawingml/2006/main">
            <a:off x="838200" y="1825625"/>
            <a:ext cx="5181600" cy="4351338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  <p:sp>
        <p:nvSpPr>
          <p:cNvPr id="4" name="Content Right"/>
          <p:cNvSpPr>
            <a:spLocks xmlns:a="http://schemas.openxmlformats.org/drawingml/2006/main" noGrp="1"/>
          </p:cNvSpPr>
          <p:nvPr>
            <p:ph type="body" idx="2"/>
          </p:nvPr>
        </p:nvSpPr>
        <p:spPr>
          <a:xfrm xmlns:a="http://schemas.openxmlformats.org/drawingml/2006/main">
            <a:off x="6172200" y="1825625"/>
            <a:ext cx="5181600" cy="4351338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</p:spTree>
  </p:cSld>
</p:sldLayout>
</file>

<file path=ppt/slideLayouts/slideLayout5.xml><?xml version="1.0" encoding="utf-8"?>
<p:sldLayout xmlns:p="http://schemas.openxmlformats.org/presentationml/2006/main" type="titleOnly">
  <p:cSld name="Title Only">
    <p:spTree>
      <p:nvGrpSpPr>
        <p:cNvPr id="1" name=""/>
        <p:cNvGrpSpPr/>
        <p:nvPr/>
      </p:nvGrpSpPr>
      <p:grpSpPr/>
      <p:sp>
        <p:nvSpPr>
          <p:cNvPr id="2" name="Title"/>
          <p:cNvSpPr>
            <a:spLocks xmlns:a="http://schemas.openxmlformats.org/drawingml/2006/main" noGrp="1"/>
          </p:cNvSpPr>
          <p:nvPr>
            <p:ph type="title"/>
          </p:nvPr>
        </p:nvSpPr>
        <p:spPr>
          <a:xfrm xmlns:a="http://schemas.openxmlformats.org/drawingml/2006/main">
            <a:off x="838200" y="365125"/>
            <a:ext cx="10515600" cy="1325563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</p:spTree>
  </p:cSld>
</p:sldLayout>
</file>

<file path=ppt/slideMasters/_rels/slideMaster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Id1" /><Relationship Type="http://schemas.openxmlformats.org/officeDocument/2006/relationships/theme" Target="/ppt/theme/theme1.xml" Id="R1d8a97b1ca2141d8" /><Relationship Type="http://schemas.openxmlformats.org/officeDocument/2006/relationships/slideLayout" Target="/ppt/slideLayouts/slideLayout2.xml" Id="rId2" /><Relationship Type="http://schemas.openxmlformats.org/officeDocument/2006/relationships/slideLayout" Target="/ppt/slideLayouts/slideLayout3.xml" Id="rId3" /><Relationship Type="http://schemas.openxmlformats.org/officeDocument/2006/relationships/slideLayout" Target="/ppt/slideLayouts/slideLayout4.xml" Id="rId4" /><Relationship Type="http://schemas.openxmlformats.org/officeDocument/2006/relationships/slideLayout" Target="/ppt/slideLayouts/slideLayout5.xml" Id="rId5" /></Relationships>
</file>

<file path=ppt/slideMasters/slideMaster1.xml><?xml version="1.0" encoding="utf-8"?>
<p:sldMaster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</p:spTree>
  </p:cSld>
  <p:clrMap bg1="lt1" tx1="dk1" bg2="lt2" tx2="dk2" accent1="accent1" accent2="accent2" accent3="accent3" accent4="accent4" accent5="accent5" accent6="accent6" hlink="hlink" folHlink="folHlink"/>
  <p:sldLayoutIdLst>
    <p:sldLayoutId xmlns:r="http://schemas.openxmlformats.org/officeDocument/2006/relationships" id="2147483649" r:id="rId1"/>
    <p:sldLayoutId xmlns:r="http://schemas.openxmlformats.org/officeDocument/2006/relationships" id="2147483650" r:id="rId2"/>
    <p:sldLayoutId xmlns:r="http://schemas.openxmlformats.org/officeDocument/2006/relationships" id="2147483651" r:id="rId3"/>
    <p:sldLayoutId xmlns:r="http://schemas.openxmlformats.org/officeDocument/2006/relationships" id="2147483652" r:id="rId4"/>
    <p:sldLayoutId xmlns:r="http://schemas.openxmlformats.org/officeDocument/2006/relationships" id="2147483653" r:id="rId5"/>
  </p:sldLayoutIdLst>
</p:sldMaster>
</file>

<file path=ppt/slides/_rels/slide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8bedd413b3584521" /></Relationships>
</file>

<file path=ppt/slides/_rels/slide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5351697884a44a78" /></Relationships>
</file>

<file path=ppt/slides/_rels/slide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398f3254612541ba" /><Relationship Type="http://schemas.openxmlformats.org/officeDocument/2006/relationships/image" Target="/ppt/media/image.png" Id="Rec4f695a6c184764" /><Relationship Type="http://schemas.openxmlformats.org/officeDocument/2006/relationships/image" Target="/ppt/media/image2.png" Id="R5218bb05fce34e78" /><Relationship Type="http://schemas.openxmlformats.org/officeDocument/2006/relationships/image" Target="/ppt/media/image3.png" Id="R0e8a8f9f0dc248ea" /></Relationships>
</file>

<file path=ppt/slides/_rels/slide4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5b67a85ee3b84bfd" /></Relationships>
</file>

<file path=ppt/slides/_rels/slide5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2c87828843184fa2" /><Relationship Type="http://schemas.openxmlformats.org/officeDocument/2006/relationships/hyperlink" Target="https://example.com" TargetMode="External" Id="R4adc763a71c64ee8" /></Relationships>
</file>

<file path=ppt/slides/slide1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000" name="TextBox 1"/>
          <p:cNvSpPr txBox="1"/>
          <p:nvPr/>
        </p:nvSpPr>
        <p:spPr>
          <a:xfrm xmlns:a="http://schemas.openxmlformats.org/drawingml/2006/main">
            <a:off x="457200" y="274320"/>
            <a:ext cx="10972800" cy="54864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2800" b="1"/>
              <a:t>autoFit — text overflow behavior</a:t>
            </a:r>
          </a:p>
        </p:txBody>
      </p:sp>
      <p:sp>
        <p:nvSpPr>
          <p:cNvPr id="100001" name="TextBox 2"/>
          <p:cNvSpPr txBox="1"/>
          <p:nvPr/>
        </p:nvSpPr>
        <p:spPr>
          <a:xfrm xmlns:a="http://schemas.openxmlformats.org/drawingml/2006/main">
            <a:off x="457200" y="1371600"/>
            <a:ext cx="3657600" cy="13716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1FAEE"/>
          </a:solidFill>
        </p:spPr>
        <p:txBody>
          <a:bodyPr xmlns:a="http://schemas.openxmlformats.org/drawingml/2006/main">
            <a:noAutofit/>
          </a:bodyPr>
          <a:lstStyle xmlns:a="http://schemas.openxmlformats.org/drawingml/2006/main"/>
          <a:p xmlns:a="http://schemas.openxmlformats.org/drawingml/2006/main">
            <a:r>
              <a:rPr lang="en-US" sz="1800"/>
              <a:t>Lorem ipsum dolor sit amet, consectetur adipiscing elit. Sed do eiusmod tempor incididunt ut labore et dolore magna aliqua. Ut enim ad minim veniam, quis nostrud exercitation ullamco laboris.</a:t>
            </a:r>
          </a:p>
        </p:txBody>
      </p:sp>
      <p:sp>
        <p:nvSpPr>
          <p:cNvPr id="100002" name="TextBox 3"/>
          <p:cNvSpPr txBox="1"/>
          <p:nvPr/>
        </p:nvSpPr>
        <p:spPr>
          <a:xfrm xmlns:a="http://schemas.openxmlformats.org/drawingml/2006/main">
            <a:off x="457200" y="2926080"/>
            <a:ext cx="3657600" cy="36576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200" i="1"/>
              <a:t>autoFit=none  (overflows)</a:t>
            </a:r>
          </a:p>
        </p:txBody>
      </p:sp>
      <p:sp>
        <p:nvSpPr>
          <p:cNvPr id="100003" name="TextBox 4"/>
          <p:cNvSpPr txBox="1"/>
          <p:nvPr/>
        </p:nvSpPr>
        <p:spPr>
          <a:xfrm xmlns:a="http://schemas.openxmlformats.org/drawingml/2006/main">
            <a:off x="4572000" y="1371600"/>
            <a:ext cx="3657600" cy="13716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8DADC"/>
          </a:solidFill>
        </p:spPr>
        <p:txBody>
          <a:bodyPr xmlns:a="http://schemas.openxmlformats.org/drawingml/2006/main">
            <a:normAutofit/>
          </a:bodyPr>
          <a:lstStyle xmlns:a="http://schemas.openxmlformats.org/drawingml/2006/main"/>
          <a:p xmlns:a="http://schemas.openxmlformats.org/drawingml/2006/main">
            <a:r>
              <a:rPr lang="en-US" sz="1800"/>
              <a:t>Lorem ipsum dolor sit amet, consectetur adipiscing elit. Sed do eiusmod tempor incididunt ut labore et dolore magna aliqua. Ut enim ad minim veniam, quis nostrud exercitation ullamco laboris.</a:t>
            </a:r>
          </a:p>
        </p:txBody>
      </p:sp>
      <p:sp>
        <p:nvSpPr>
          <p:cNvPr id="100004" name="TextBox 5"/>
          <p:cNvSpPr txBox="1"/>
          <p:nvPr/>
        </p:nvSpPr>
        <p:spPr>
          <a:xfrm xmlns:a="http://schemas.openxmlformats.org/drawingml/2006/main">
            <a:off x="4572000" y="2926080"/>
            <a:ext cx="3657600" cy="36576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200" i="1"/>
              <a:t>autoFit=normal  (text shrinks)</a:t>
            </a:r>
          </a:p>
        </p:txBody>
      </p:sp>
      <p:sp>
        <p:nvSpPr>
          <p:cNvPr id="100005" name="TextBox 6"/>
          <p:cNvSpPr txBox="1"/>
          <p:nvPr/>
        </p:nvSpPr>
        <p:spPr>
          <a:xfrm xmlns:a="http://schemas.openxmlformats.org/drawingml/2006/main">
            <a:off x="8686800" y="1371600"/>
            <a:ext cx="3657600" cy="13716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4A261"/>
          </a:solidFill>
        </p:spPr>
        <p:txBody>
          <a:bodyPr xmlns:a="http://schemas.openxmlformats.org/drawingml/2006/main">
            <a:spAutoFit/>
          </a:bodyPr>
          <a:lstStyle xmlns:a="http://schemas.openxmlformats.org/drawingml/2006/main"/>
          <a:p xmlns:a="http://schemas.openxmlformats.org/drawingml/2006/main">
            <a:r>
              <a:rPr lang="en-US" sz="1800"/>
              <a:t>Lorem ipsum dolor sit amet, consectetur adipiscing elit. Sed do eiusmod tempor incididunt ut labore et dolore magna aliqua. Ut enim ad minim veniam, quis nostrud exercitation ullamco laboris.</a:t>
            </a:r>
          </a:p>
        </p:txBody>
      </p:sp>
      <p:sp>
        <p:nvSpPr>
          <p:cNvPr id="100006" name="TextBox 7"/>
          <p:cNvSpPr txBox="1"/>
          <p:nvPr/>
        </p:nvSpPr>
        <p:spPr>
          <a:xfrm xmlns:a="http://schemas.openxmlformats.org/drawingml/2006/main">
            <a:off x="8686800" y="4114800"/>
            <a:ext cx="3657600" cy="36576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200" i="1"/>
              <a:t>autoFit=shape  (box grows)</a:t>
            </a:r>
          </a:p>
        </p:txBody>
      </p:sp>
    </p:spTree>
  </p:cSld>
</p:sld>
</file>

<file path=ppt/slides/slide2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007" name="TextBox 1"/>
          <p:cNvSpPr txBox="1"/>
          <p:nvPr/>
        </p:nvSpPr>
        <p:spPr>
          <a:xfrm xmlns:a="http://schemas.openxmlformats.org/drawingml/2006/main">
            <a:off x="457200" y="274320"/>
            <a:ext cx="10972800" cy="54864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2800" b="1"/>
              <a:t>flipH / flipV — mirror</a:t>
            </a:r>
          </a:p>
        </p:txBody>
      </p:sp>
      <p:sp>
        <p:nvSpPr>
          <p:cNvPr id="100008" name="TextBox 2"/>
          <p:cNvSpPr/>
          <p:nvPr/>
        </p:nvSpPr>
        <p:spPr>
          <a:xfrm xmlns:a="http://schemas.openxmlformats.org/drawingml/2006/main">
            <a:off x="457200" y="1828800"/>
            <a:ext cx="2560320" cy="1371600"/>
          </a:xfrm>
          <a:prstGeom xmlns:a="http://schemas.openxmlformats.org/drawingml/2006/main" prst="rightArrow">
            <a:avLst/>
          </a:prstGeom>
          <a:solidFill xmlns:a="http://schemas.openxmlformats.org/drawingml/2006/main">
            <a:srgbClr val="4472C4"/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b="1">
                <a:solidFill>
                  <a:srgbClr val="FFFFFF"/>
                </a:solidFill>
              </a:rPr>
              <a:t>original</a:t>
            </a:r>
          </a:p>
        </p:txBody>
      </p:sp>
      <p:sp>
        <p:nvSpPr>
          <p:cNvPr id="100009" name="TextBox 3"/>
          <p:cNvSpPr/>
          <p:nvPr/>
        </p:nvSpPr>
        <p:spPr>
          <a:xfrm xmlns:a="http://schemas.openxmlformats.org/drawingml/2006/main" flipH="1">
            <a:off x="3657600" y="1828800"/>
            <a:ext cx="2560320" cy="1371600"/>
          </a:xfrm>
          <a:prstGeom xmlns:a="http://schemas.openxmlformats.org/drawingml/2006/main" prst="rightArrow">
            <a:avLst/>
          </a:prstGeom>
          <a:solidFill xmlns:a="http://schemas.openxmlformats.org/drawingml/2006/main">
            <a:srgbClr val="E63946"/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b="1">
                <a:solidFill>
                  <a:srgbClr val="FFFFFF"/>
                </a:solidFill>
              </a:rPr>
              <a:t>flipH=true</a:t>
            </a:r>
          </a:p>
        </p:txBody>
      </p:sp>
      <p:sp>
        <p:nvSpPr>
          <p:cNvPr id="100010" name="TextBox 4"/>
          <p:cNvSpPr/>
          <p:nvPr/>
        </p:nvSpPr>
        <p:spPr>
          <a:xfrm xmlns:a="http://schemas.openxmlformats.org/drawingml/2006/main" flipV="1">
            <a:off x="6858000" y="1828800"/>
            <a:ext cx="2560320" cy="1371600"/>
          </a:xfrm>
          <a:prstGeom xmlns:a="http://schemas.openxmlformats.org/drawingml/2006/main" prst="rightArrow">
            <a:avLst/>
          </a:prstGeom>
          <a:solidFill xmlns:a="http://schemas.openxmlformats.org/drawingml/2006/main">
            <a:srgbClr val="2A9D8F"/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b="1">
                <a:solidFill>
                  <a:srgbClr val="FFFFFF"/>
                </a:solidFill>
              </a:rPr>
              <a:t>flipV=true</a:t>
            </a:r>
          </a:p>
        </p:txBody>
      </p:sp>
      <p:sp>
        <p:nvSpPr>
          <p:cNvPr id="100011" name="TextBox 5"/>
          <p:cNvSpPr/>
          <p:nvPr/>
        </p:nvSpPr>
        <p:spPr>
          <a:xfrm xmlns:a="http://schemas.openxmlformats.org/drawingml/2006/main" flipH="1" flipV="1">
            <a:off x="10058400" y="1828800"/>
            <a:ext cx="2560320" cy="1371600"/>
          </a:xfrm>
          <a:prstGeom xmlns:a="http://schemas.openxmlformats.org/drawingml/2006/main" prst="rightArrow">
            <a:avLst/>
          </a:prstGeom>
          <a:solidFill xmlns:a="http://schemas.openxmlformats.org/drawingml/2006/main">
            <a:srgbClr val="F4A261"/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b="1">
                <a:solidFill>
                  <a:srgbClr val="000000"/>
                </a:solidFill>
              </a:rPr>
              <a:t>flipH + flipV</a:t>
            </a:r>
          </a:p>
        </p:txBody>
      </p:sp>
      <p:sp>
        <p:nvSpPr>
          <p:cNvPr id="100012" name="TextBox 6"/>
          <p:cNvSpPr txBox="1"/>
          <p:nvPr/>
        </p:nvSpPr>
        <p:spPr>
          <a:xfrm xmlns:a="http://schemas.openxmlformats.org/drawingml/2006/main">
            <a:off x="457200" y="3657600"/>
            <a:ext cx="11887200" cy="54864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400" i="1">
                <a:solidFill>
                  <a:srgbClr val="666666"/>
                </a:solidFill>
              </a:rPr>
              <a:t>Aliases: flipHorizontal, flipVertical. Flip flags are stored independently of rotation, so flipH + rotate=90 chains predictably.</a:t>
            </a:r>
          </a:p>
        </p:txBody>
      </p:sp>
    </p:spTree>
  </p:cSld>
</p:sld>
</file>

<file path=ppt/slides/slide3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013" name="TextBox 1"/>
          <p:cNvSpPr txBox="1"/>
          <p:nvPr/>
        </p:nvSpPr>
        <p:spPr>
          <a:xfrm xmlns:a="http://schemas.openxmlformats.org/drawingml/2006/main">
            <a:off x="457200" y="274320"/>
            <a:ext cx="10972800" cy="54864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2800" b="1"/>
              <a:t>image= — picture as shape fill (blipFill)</a:t>
            </a:r>
          </a:p>
        </p:txBody>
      </p:sp>
      <p:sp>
        <p:nvSpPr>
          <p:cNvPr id="100014" name="TextBox 2"/>
          <p:cNvSpPr/>
          <p:nvPr/>
        </p:nvSpPr>
        <p:spPr>
          <a:xfrm xmlns:a="http://schemas.openxmlformats.org/drawingml/2006/main">
            <a:off x="457200" y="1371600"/>
            <a:ext cx="3200400" cy="3200400"/>
          </a:xfrm>
          <a:prstGeom xmlns:a="http://schemas.openxmlformats.org/drawingml/2006/main" prst="ellipse">
            <a:avLst/>
          </a:prstGeom>
          <a:blipFill xmlns:a="http://schemas.openxmlformats.org/drawingml/2006/main">
            <a:blip xmlns:r="http://schemas.openxmlformats.org/officeDocument/2006/relationships" r:embed="Rec4f695a6c184764"/>
            <a:stretch>
              <a:fillRect/>
            </a:stretch>
          </a:blipFill>
          <a:ln xmlns:a="http://schemas.openxmlformats.org/drawingml/2006/main" w="38100">
            <a:solidFill>
              <a:srgbClr val="1D3557"/>
            </a:solidFill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100015" name="TextBox 3"/>
          <p:cNvSpPr/>
          <p:nvPr/>
        </p:nvSpPr>
        <p:spPr>
          <a:xfrm xmlns:a="http://schemas.openxmlformats.org/drawingml/2006/main">
            <a:off x="4114800" y="1371600"/>
            <a:ext cx="3200400" cy="3200400"/>
          </a:xfrm>
          <a:prstGeom xmlns:a="http://schemas.openxmlformats.org/drawingml/2006/main" prst="star5">
            <a:avLst/>
          </a:prstGeom>
          <a:blipFill xmlns:a="http://schemas.openxmlformats.org/drawingml/2006/main">
            <a:blip xmlns:r="http://schemas.openxmlformats.org/officeDocument/2006/relationships" r:embed="R5218bb05fce34e78"/>
            <a:stretch>
              <a:fillRect/>
            </a:stretch>
          </a:blip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100016" name="TextBox 4"/>
          <p:cNvSpPr/>
          <p:nvPr/>
        </p:nvSpPr>
        <p:spPr>
          <a:xfrm xmlns:a="http://schemas.openxmlformats.org/drawingml/2006/main">
            <a:off x="7772400" y="1371600"/>
            <a:ext cx="3200400" cy="3200400"/>
          </a:xfrm>
          <a:prstGeom xmlns:a="http://schemas.openxmlformats.org/drawingml/2006/main" prst="diamond">
            <a:avLst/>
          </a:prstGeom>
          <a:blipFill xmlns:a="http://schemas.openxmlformats.org/drawingml/2006/main">
            <a:blip xmlns:r="http://schemas.openxmlformats.org/officeDocument/2006/relationships" r:embed="R0e8a8f9f0dc248ea"/>
            <a:stretch>
              <a:fillRect/>
            </a:stretch>
          </a:blipFill>
          <a:ln xmlns:a="http://schemas.openxmlformats.org/drawingml/2006/main" w="38100">
            <a:solidFill>
              <a:srgbClr val="1D3557"/>
            </a:solidFill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100017" name="TextBox 5"/>
          <p:cNvSpPr txBox="1"/>
          <p:nvPr/>
        </p:nvSpPr>
        <p:spPr>
          <a:xfrm xmlns:a="http://schemas.openxmlformats.org/drawingml/2006/main">
            <a:off x="457200" y="5029200"/>
            <a:ext cx="11887200" cy="9144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400" i="1">
                <a:solidFill>
                  <a:srgbClr val="666666"/>
                </a:solidFill>
              </a:rPr>
              <a:t>image="/path/to/photo.png" turns the shape into a clipped picture — different element from --type picture, which embeds the bitmap with its native bounding box.</a:t>
            </a:r>
          </a:p>
        </p:txBody>
      </p:sp>
    </p:spTree>
  </p:cSld>
</p:sld>
</file>

<file path=ppt/slides/slide4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018" name="TextBox 1"/>
          <p:cNvSpPr txBox="1"/>
          <p:nvPr/>
        </p:nvSpPr>
        <p:spPr>
          <a:xfrm xmlns:a="http://schemas.openxmlformats.org/drawingml/2006/main">
            <a:off x="457200" y="274320"/>
            <a:ext cx="10972800" cy="54864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2800" b="1"/>
              <a:t>3D — bevel / depth / lighting / material</a:t>
            </a:r>
          </a:p>
        </p:txBody>
      </p:sp>
      <p:sp>
        <p:nvSpPr>
          <p:cNvPr id="100019" name="TextBox 2"/>
          <p:cNvSpPr/>
          <p:nvPr/>
        </p:nvSpPr>
        <p:spPr>
          <a:xfrm xmlns:a="http://schemas.openxmlformats.org/drawingml/2006/main">
            <a:off x="457200" y="1280160"/>
            <a:ext cx="2743200" cy="1645920"/>
          </a:xfrm>
          <a:prstGeom xmlns:a="http://schemas.openxmlformats.org/drawingml/2006/main" prst="roundRect">
            <a:avLst/>
          </a:prstGeom>
          <a:solidFill xmlns:a="http://schemas.openxmlformats.org/drawingml/2006/main">
            <a:srgbClr val="4472C4"/>
          </a:solidFill>
          <a:sp3d xmlns:a="http://schemas.openxmlformats.org/drawingml/2006/main">
            <a:bevelT w="76200" h="76200" prst="circle"/>
          </a:sp3d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400" b="1">
                <a:solidFill>
                  <a:srgbClr val="FFFFFF"/>
                </a:solidFill>
              </a:rPr>
              <a:t>bevel=circle</a:t>
            </a:r>
          </a:p>
        </p:txBody>
      </p:sp>
      <p:sp>
        <p:nvSpPr>
          <p:cNvPr id="100020" name="TextBox 3"/>
          <p:cNvSpPr/>
          <p:nvPr/>
        </p:nvSpPr>
        <p:spPr>
          <a:xfrm xmlns:a="http://schemas.openxmlformats.org/drawingml/2006/main">
            <a:off x="3657600" y="1280160"/>
            <a:ext cx="2743200" cy="1645920"/>
          </a:xfrm>
          <a:prstGeom xmlns:a="http://schemas.openxmlformats.org/drawingml/2006/main" prst="roundRect">
            <a:avLst/>
          </a:prstGeom>
          <a:solidFill xmlns:a="http://schemas.openxmlformats.org/drawingml/2006/main">
            <a:srgbClr val="E63946"/>
          </a:solidFill>
          <a:sp3d xmlns:a="http://schemas.openxmlformats.org/drawingml/2006/main">
            <a:bevelT w="101600" h="50800" prst="angle"/>
            <a:bevelB w="50800" h="50800" prst="circle"/>
          </a:sp3d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400" b="1">
                <a:solidFill>
                  <a:srgbClr val="FFFFFF"/>
                </a:solidFill>
              </a:rPr>
              <a:t>bevel=angle-8-4 + bevelBottom=circle-4-4</a:t>
            </a:r>
          </a:p>
        </p:txBody>
      </p:sp>
      <p:sp>
        <p:nvSpPr>
          <p:cNvPr id="100021" name="TextBox 4"/>
          <p:cNvSpPr/>
          <p:nvPr/>
        </p:nvSpPr>
        <p:spPr>
          <a:xfrm xmlns:a="http://schemas.openxmlformats.org/drawingml/2006/main">
            <a:off x="6858000" y="1280160"/>
            <a:ext cx="2743200" cy="1645920"/>
          </a:xfrm>
          <a:prstGeom xmlns:a="http://schemas.openxmlformats.org/drawingml/2006/main" prst="roundRect">
            <a:avLst/>
          </a:prstGeom>
          <a:solidFill xmlns:a="http://schemas.openxmlformats.org/drawingml/2006/main">
            <a:srgbClr val="2A9D8F"/>
          </a:solidFill>
          <a:sp3d xmlns:a="http://schemas.openxmlformats.org/drawingml/2006/main" extrusionH="177800">
            <a:bevelT w="76200" h="76200" prst="softRound"/>
          </a:sp3d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400" b="1">
                <a:solidFill>
                  <a:srgbClr val="FFFFFF"/>
                </a:solidFill>
              </a:rPr>
              <a:t>depth=14pt + bevel=softRound</a:t>
            </a:r>
          </a:p>
        </p:txBody>
      </p:sp>
      <p:sp>
        <p:nvSpPr>
          <p:cNvPr id="100022" name="TextBox 5"/>
          <p:cNvSpPr/>
          <p:nvPr/>
        </p:nvSpPr>
        <p:spPr>
          <a:xfrm xmlns:a="http://schemas.openxmlformats.org/drawingml/2006/main">
            <a:off x="457200" y="3383280"/>
            <a:ext cx="2743200" cy="164592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F4A261"/>
          </a:solidFill>
          <a:scene3d xmlns:a="http://schemas.openxmlformats.org/drawingml/2006/main">
            <a:camera prst="orthographicFront"/>
            <a:lightRig rig="threePt" dir="t"/>
          </a:scene3d>
          <a:sp3d xmlns:a="http://schemas.openxmlformats.org/drawingml/2006/main" extrusionH="127000" prstMaterial="metal">
            <a:bevelT w="101600" h="101600" prst="circle"/>
          </a:sp3d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200" b="1">
                <a:solidFill>
                  <a:srgbClr val="000000"/>
                </a:solidFill>
              </a:rPr>
              <a:t>bevel=circle-8 depth=10 lighting=threePt material=metal</a:t>
            </a:r>
          </a:p>
        </p:txBody>
      </p:sp>
      <p:sp>
        <p:nvSpPr>
          <p:cNvPr id="100023" name="TextBox 6"/>
          <p:cNvSpPr/>
          <p:nvPr/>
        </p:nvSpPr>
        <p:spPr>
          <a:xfrm xmlns:a="http://schemas.openxmlformats.org/drawingml/2006/main">
            <a:off x="3657600" y="3383280"/>
            <a:ext cx="2743200" cy="164592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A8DADC"/>
          </a:solidFill>
          <a:scene3d xmlns:a="http://schemas.openxmlformats.org/drawingml/2006/main">
            <a:camera prst="orthographicFront"/>
            <a:lightRig rig="balanced" dir="t"/>
          </a:scene3d>
          <a:sp3d xmlns:a="http://schemas.openxmlformats.org/drawingml/2006/main" extrusionH="101600" prstMaterial="plastic">
            <a:bevelT w="76200" h="76200" prst="circle"/>
          </a:sp3d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200" b="1">
                <a:solidFill>
                  <a:srgbClr val="000000"/>
                </a:solidFill>
              </a:rPr>
              <a:t>lighting=balanced material=plastic</a:t>
            </a:r>
          </a:p>
        </p:txBody>
      </p:sp>
      <p:sp>
        <p:nvSpPr>
          <p:cNvPr id="100024" name="TextBox 7"/>
          <p:cNvSpPr/>
          <p:nvPr/>
        </p:nvSpPr>
        <p:spPr>
          <a:xfrm xmlns:a="http://schemas.openxmlformats.org/drawingml/2006/main">
            <a:off x="6858000" y="3383280"/>
            <a:ext cx="2743200" cy="164592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FFD700"/>
          </a:solidFill>
          <a:scene3d xmlns:a="http://schemas.openxmlformats.org/drawingml/2006/main">
            <a:camera prst="orthographicFront"/>
            <a:lightRig rig="harsh" dir="t"/>
          </a:scene3d>
          <a:sp3d xmlns:a="http://schemas.openxmlformats.org/drawingml/2006/main" extrusionH="101600" prstMaterial="warmMatte">
            <a:bevelT w="76200" h="76200" prst="circle"/>
          </a:sp3d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200" b="1">
                <a:solidFill>
                  <a:srgbClr val="000000"/>
                </a:solidFill>
              </a:rPr>
              <a:t>lighting=harsh material=warmMatte</a:t>
            </a:r>
          </a:p>
        </p:txBody>
      </p:sp>
    </p:spTree>
  </p:cSld>
</p:sld>
</file>

<file path=ppt/slides/slide5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031" name="back"/>
          <p:cNvSpPr/>
          <p:nvPr/>
        </p:nvSpPr>
        <p:spPr>
          <a:xfrm xmlns:a="http://schemas.openxmlformats.org/drawingml/2006/main">
            <a:off x="7315200" y="3657600"/>
            <a:ext cx="2286000" cy="2286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4472C4"/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b="1">
                <a:solidFill>
                  <a:srgbClr val="FFFFFF"/>
                </a:solidFill>
              </a:rPr>
              <a:t>back (zorder=1)</a:t>
            </a:r>
          </a:p>
        </p:txBody>
      </p:sp>
      <p:sp>
        <p:nvSpPr>
          <p:cNvPr id="100032" name="middle"/>
          <p:cNvSpPr/>
          <p:nvPr/>
        </p:nvSpPr>
        <p:spPr>
          <a:xfrm xmlns:a="http://schemas.openxmlformats.org/drawingml/2006/main">
            <a:off x="8229600" y="4114800"/>
            <a:ext cx="2286000" cy="2286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E63946"/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b="1">
                <a:solidFill>
                  <a:srgbClr val="FFFFFF"/>
                </a:solidFill>
              </a:rPr>
              <a:t>middle (zorder=2)</a:t>
            </a:r>
          </a:p>
        </p:txBody>
      </p:sp>
      <p:sp>
        <p:nvSpPr>
          <p:cNvPr id="100033" name="front"/>
          <p:cNvSpPr/>
          <p:nvPr/>
        </p:nvSpPr>
        <p:spPr>
          <a:xfrm xmlns:a="http://schemas.openxmlformats.org/drawingml/2006/main">
            <a:off x="9144000" y="4572000"/>
            <a:ext cx="2286000" cy="2286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4A261"/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b="1">
                <a:solidFill>
                  <a:srgbClr val="000000"/>
                </a:solidFill>
              </a:rPr>
              <a:t>front (zorder=3)</a:t>
            </a:r>
          </a:p>
        </p:txBody>
      </p:sp>
      <p:sp>
        <p:nvSpPr>
          <p:cNvPr id="100025" name="TextBox 1"/>
          <p:cNvSpPr txBox="1"/>
          <p:nvPr/>
        </p:nvSpPr>
        <p:spPr>
          <a:xfrm xmlns:a="http://schemas.openxmlformats.org/drawingml/2006/main">
            <a:off x="457200" y="274320"/>
            <a:ext cx="10972800" cy="54864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2800" b="1"/>
              <a:t>softEdge / link / name / zorder</a:t>
            </a:r>
          </a:p>
        </p:txBody>
      </p:sp>
      <p:sp>
        <p:nvSpPr>
          <p:cNvPr id="100026" name="TextBox 2"/>
          <p:cNvSpPr/>
          <p:nvPr/>
        </p:nvSpPr>
        <p:spPr>
          <a:xfrm xmlns:a="http://schemas.openxmlformats.org/drawingml/2006/main">
            <a:off x="457200" y="1371600"/>
            <a:ext cx="2743200" cy="182880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E63946"/>
          </a:solidFill>
          <a:effectLst xmlns:a="http://schemas.openxmlformats.org/drawingml/2006/main">
            <a:softEdge rad="0"/>
          </a:effectLst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b="1">
                <a:solidFill>
                  <a:srgbClr val="FFFFFF"/>
                </a:solidFill>
              </a:rPr>
              <a:t>softEdge=0  (sharp)</a:t>
            </a:r>
          </a:p>
        </p:txBody>
      </p:sp>
      <p:sp>
        <p:nvSpPr>
          <p:cNvPr id="100027" name="TextBox 3"/>
          <p:cNvSpPr/>
          <p:nvPr/>
        </p:nvSpPr>
        <p:spPr>
          <a:xfrm xmlns:a="http://schemas.openxmlformats.org/drawingml/2006/main">
            <a:off x="3657600" y="1371600"/>
            <a:ext cx="2743200" cy="182880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E63946"/>
          </a:solidFill>
          <a:effectLst xmlns:a="http://schemas.openxmlformats.org/drawingml/2006/main">
            <a:softEdge rad="101600"/>
          </a:effectLst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b="1">
                <a:solidFill>
                  <a:srgbClr val="FFFFFF"/>
                </a:solidFill>
              </a:rPr>
              <a:t>softEdge=8pt</a:t>
            </a:r>
          </a:p>
        </p:txBody>
      </p:sp>
      <p:sp>
        <p:nvSpPr>
          <p:cNvPr id="100028" name="TextBox 4"/>
          <p:cNvSpPr/>
          <p:nvPr/>
        </p:nvSpPr>
        <p:spPr>
          <a:xfrm xmlns:a="http://schemas.openxmlformats.org/drawingml/2006/main">
            <a:off x="6858000" y="1371600"/>
            <a:ext cx="2743200" cy="182880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E63946"/>
          </a:solidFill>
          <a:effectLst xmlns:a="http://schemas.openxmlformats.org/drawingml/2006/main">
            <a:softEdge rad="254000"/>
          </a:effectLst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b="1">
                <a:solidFill>
                  <a:srgbClr val="FFFFFF"/>
                </a:solidFill>
              </a:rPr>
              <a:t>softEdge=20pt  (heavy feather)</a:t>
            </a:r>
          </a:p>
        </p:txBody>
      </p:sp>
      <p:sp>
        <p:nvSpPr>
          <p:cNvPr id="100029" name="cta-button">
            <a:hlinkClick xmlns:r="http://schemas.openxmlformats.org/officeDocument/2006/relationships" xmlns:a="http://schemas.openxmlformats.org/drawingml/2006/main" r:id="R4adc763a71c64ee8" tooltip="Open example.com"/>
          </p:cNvPr>
          <p:cNvSpPr/>
          <p:nvPr/>
        </p:nvSpPr>
        <p:spPr>
          <a:xfrm xmlns:a="http://schemas.openxmlformats.org/drawingml/2006/main">
            <a:off x="457200" y="3657600"/>
            <a:ext cx="3657600" cy="914400"/>
          </a:xfrm>
          <a:prstGeom xmlns:a="http://schemas.openxmlformats.org/drawingml/2006/main" prst="roundRect">
            <a:avLst/>
          </a:prstGeom>
          <a:solidFill xmlns:a="http://schemas.openxmlformats.org/drawingml/2006/main">
            <a:srgbClr val="2A9D8F"/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600" b="1">
                <a:solidFill>
                  <a:srgbClr val="FFFFFF"/>
                </a:solidFill>
                <a:hlinkClick xmlns:r="http://schemas.openxmlformats.org/officeDocument/2006/relationships" r:id="R4adc763a71c64ee8" tooltip="Open example.com"/>
              </a:rPr>
              <a:t>Click me → example.com</a:t>
            </a:r>
          </a:p>
        </p:txBody>
      </p:sp>
      <p:sp>
        <p:nvSpPr>
          <p:cNvPr id="100030" name="TextBox 6"/>
          <p:cNvSpPr txBox="1"/>
          <p:nvPr/>
        </p:nvSpPr>
        <p:spPr>
          <a:xfrm xmlns:a="http://schemas.openxmlformats.org/drawingml/2006/main">
            <a:off x="457200" y="4663440"/>
            <a:ext cx="5486400" cy="36576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200" i="1">
                <a:solidFill>
                  <a:srgbClr val="666666"/>
                </a:solidFill>
              </a:rPr>
              <a:t>link=https://example.com  tooltip="Open example.com"  name="cta-button"</a:t>
            </a:r>
          </a:p>
        </p:txBody>
      </p:sp>
    </p:spTree>
  </p:cSld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 w="6350" cap="flat">
          <a:solidFill>
            <a:schemeClr val="phClr"/>
          </a:solidFill>
        </a:ln>
        <a:ln w="12700" cap="flat">
          <a:solidFill>
            <a:schemeClr val="phClr"/>
          </a:solidFill>
        </a:ln>
        <a:ln w="19050" cap="flat"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

<file path=docProps/app.xml><?xml version="1.0" encoding="utf-8"?>
<ap:Properties xmlns:ap="http://schemas.openxmlformats.org/officeDocument/2006/extended-properties">
  <ap:Application>OfficeCLI/1.0.119</ap:Application>
</ap: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:creator>OfficeCLI</dc:creator>
  <dcterms:created xsi:type="dcterms:W3CDTF">2026-06-24T17:00:11Z</dcterms:created>
  <cp:lastModifiedBy>OfficeCLI</cp:lastModifiedBy>
  <dcterms:modified xsi:type="dcterms:W3CDTF">2026-06-24T17:00:11Z</dcterms:modified>
</cp:coreProperties>
</file>

<file path=docProps/custom.xml><?xml version="1.0" encoding="utf-8"?>
<op:Properties xmlns:op="http://schemas.openxmlformats.org/officeDocument/2006/custom-properties">
  <op:property fmtid="{D5CDD505-2E9C-101B-9397-08002B2CF9AE}" pid="2" name="OfficeCLI.Version">
    <vt:lpwstr xmlns:vt="http://schemas.openxmlformats.org/officeDocument/2006/docPropsVTypes">1.0.119</vt:lpwstr>
  </op:property>
  <op:property fmtid="{D5CDD505-2E9C-101B-9397-08002B2CF9AE}" pid="3" name="OfficeCLI.LastModified">
    <vt:lpwstr xmlns:vt="http://schemas.openxmlformats.org/officeDocument/2006/docPropsVTypes">2026-06-24T17:00:20Z</vt:lpwstr>
  </op:property>
</op:Properties>
</file>