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2" r:id="rId4"/>
    <p:sldId id="258" r:id="rId5"/>
    <p:sldId id="266" r:id="rId6"/>
    <p:sldId id="259" r:id="rId7"/>
    <p:sldId id="260" r:id="rId8"/>
    <p:sldId id="267" r:id="rId9"/>
    <p:sldId id="263" r:id="rId10"/>
    <p:sldId id="261" r:id="rId11"/>
    <p:sldId id="268" r:id="rId12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323"/>
    <a:srgbClr val="B9E4E5"/>
    <a:srgbClr val="12171E"/>
    <a:srgbClr val="201212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0" d="100"/>
          <a:sy n="400" d="100"/>
        </p:scale>
        <p:origin x="-10530" y="-130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24ABD91-D903-561C-2136-3E7D6E287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3855AD6E-8957-5469-C0DE-A9B506D8A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407A581-B6D9-C4A1-6309-B936CE7B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B795-F93C-4075-B15C-ED1E7CDC3F2B}" type="datetimeFigureOut">
              <a:rPr lang="ca-ES" smtClean="0"/>
              <a:t>1/4/2024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CC47D4DF-4F77-1C6A-02FE-73AED42A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FF393B2-DBBF-20BA-8900-C9CCEE81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EE9-325E-47DE-B718-0DDBC308F80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7949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DAE0B55-9588-A985-D898-21D985AC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1B11E304-CE5E-D7A9-69D1-E30958A63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06F6FE57-A78E-3094-0F66-2697D8CD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B795-F93C-4075-B15C-ED1E7CDC3F2B}" type="datetimeFigureOut">
              <a:rPr lang="ca-ES" smtClean="0"/>
              <a:t>1/4/2024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A15ADD23-93B2-3A47-DC68-1705B707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81AAF88-3C10-05D7-12E9-0A4209EF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EE9-325E-47DE-B718-0DDBC308F80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790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347D7195-A679-24B1-1026-344D4C077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A6972A3A-A86A-D4EC-0091-13831750B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24D4001E-6BAF-32E3-3D3B-45745A14E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B795-F93C-4075-B15C-ED1E7CDC3F2B}" type="datetimeFigureOut">
              <a:rPr lang="ca-ES" smtClean="0"/>
              <a:t>1/4/2024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9435815-43BD-1866-B8FB-0634E080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B704952-E99F-47D5-EE0A-2EA0D84B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EE9-325E-47DE-B718-0DDBC308F80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055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CD4EDBC-58AE-57B6-C449-5CA87F4E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BBA2C6A-5F15-1109-EF93-7028452A9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72627A70-6C84-9A03-C8FE-04B773DF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B795-F93C-4075-B15C-ED1E7CDC3F2B}" type="datetimeFigureOut">
              <a:rPr lang="ca-ES" smtClean="0"/>
              <a:t>1/4/2024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FDEB4B8-5FA9-D2E5-A852-CBD733538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AFA74BA-A01E-DCE3-26F0-482F0AA6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EE9-325E-47DE-B718-0DDBC308F80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2209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4D500F5-682F-ED54-15C2-3CD2BB53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522ED454-93E3-285D-6EFF-6FBFE3C99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7F568C47-AF43-0888-FE98-EE17039D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B795-F93C-4075-B15C-ED1E7CDC3F2B}" type="datetimeFigureOut">
              <a:rPr lang="ca-ES" smtClean="0"/>
              <a:t>1/4/2024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173A845-D8CF-5649-E1CC-82718B3B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8447612C-AEF9-F788-6F9B-1A7C509D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EE9-325E-47DE-B718-0DDBC308F80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4983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44588F6-2B8C-C0B9-FD62-26DAF4FE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295BCC0-BDEF-0941-B0DB-8457EEC93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F657E0B1-C56D-87DF-0A99-FCF0CD588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0837298E-4F74-4AF2-8D88-F4CBC2DB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B795-F93C-4075-B15C-ED1E7CDC3F2B}" type="datetimeFigureOut">
              <a:rPr lang="ca-ES" smtClean="0"/>
              <a:t>1/4/2024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555F13-DBD3-5F43-4BAA-000C7B8E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25A88AE9-6F18-6BBB-202D-E7F45056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EE9-325E-47DE-B718-0DDBC308F80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0227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6756DA2-91FB-249E-4335-BF56E229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CE8C4558-CEC3-61A0-E4B7-7A29F2BC7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BF46FCB6-CD6A-C51A-D7E7-1AE619F2F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10A2DC28-E490-F331-4885-98AA02EF6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81DEA491-35BA-FA1A-59E2-677A1DC47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F5691B22-6B46-6C6F-6E7B-E0E975E2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B795-F93C-4075-B15C-ED1E7CDC3F2B}" type="datetimeFigureOut">
              <a:rPr lang="ca-ES" smtClean="0"/>
              <a:t>1/4/2024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AC762A3C-E1E8-1EF8-E85D-70B44D6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77B2581B-0F69-1F4F-D54F-459DE930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EE9-325E-47DE-B718-0DDBC308F80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7176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D19C41D-EBFD-D12B-D000-64DE7604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6F1AB713-432B-5A3C-0B4B-20C866A7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B795-F93C-4075-B15C-ED1E7CDC3F2B}" type="datetimeFigureOut">
              <a:rPr lang="ca-ES" smtClean="0"/>
              <a:t>1/4/2024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DCBB769D-4AC9-6D7F-13BC-E4FF793E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79AA60F0-525D-1E39-47D8-18ADF1E7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EE9-325E-47DE-B718-0DDBC308F80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819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43B22E6B-269C-2760-6A72-19DEA09C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B795-F93C-4075-B15C-ED1E7CDC3F2B}" type="datetimeFigureOut">
              <a:rPr lang="ca-ES" smtClean="0"/>
              <a:t>1/4/2024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9E5B628A-B4D5-DBFC-C691-C479355E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CA9EA677-D40A-3565-CF3D-D7E32D4D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EE9-325E-47DE-B718-0DDBC308F80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58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873BDBE-BA03-D49F-6B65-068B9AE5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9A00F144-907D-697E-47FA-B294BD59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AA47FB40-F2B2-4E9D-362B-CE2AB4645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0AEE73E4-E278-B080-F3D5-01B2C3B0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B795-F93C-4075-B15C-ED1E7CDC3F2B}" type="datetimeFigureOut">
              <a:rPr lang="ca-ES" smtClean="0"/>
              <a:t>1/4/2024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414C205B-EC99-1110-3C4F-F8FE7AF6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233BE6FE-1E2C-82DF-7529-55136089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EE9-325E-47DE-B718-0DDBC308F80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679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0A313F4-E4E0-6E11-9FDC-FDEF94D3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031FB703-045F-97B7-B0C1-9DD808E8B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2D155AC9-4C64-4BE2-B6CF-863ED594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4A128923-23CD-1BE8-F39B-FCF0D3B9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B795-F93C-4075-B15C-ED1E7CDC3F2B}" type="datetimeFigureOut">
              <a:rPr lang="ca-ES" smtClean="0"/>
              <a:t>1/4/2024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00E6F6BC-4A52-7FDE-55A1-64EA83C5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763E70FE-6394-D200-32BB-D770C55C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EE9-325E-47DE-B718-0DDBC308F80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6378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C953AF20-76C3-C563-6D15-0EACF604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DB8711E-16FD-6C92-A743-29B98E270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153EC61-0DA9-7915-37C4-B246CF05E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3B795-F93C-4075-B15C-ED1E7CDC3F2B}" type="datetimeFigureOut">
              <a:rPr lang="ca-ES" smtClean="0"/>
              <a:t>1/4/2024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19BF6BD9-261F-D511-4443-310144ED3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25E5922-F6B6-C3E8-FB36-573F638E1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FEEE9-325E-47DE-B718-0DDBC308F80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2032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7DB4F528-87D2-08D8-74DA-FF0ECF844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6" name="Rectangle: cantonades arrodonides 15">
            <a:extLst>
              <a:ext uri="{FF2B5EF4-FFF2-40B4-BE49-F238E27FC236}">
                <a16:creationId xmlns:a16="http://schemas.microsoft.com/office/drawing/2014/main" id="{3229F367-A69C-D8C9-6942-527821D4759B}"/>
              </a:ext>
            </a:extLst>
          </p:cNvPr>
          <p:cNvSpPr/>
          <p:nvPr/>
        </p:nvSpPr>
        <p:spPr>
          <a:xfrm>
            <a:off x="600891" y="1623944"/>
            <a:ext cx="10990218" cy="3875314"/>
          </a:xfrm>
          <a:prstGeom prst="roundRect">
            <a:avLst>
              <a:gd name="adj" fmla="val 12359"/>
            </a:avLst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D022089F-A6BF-A05F-286E-FAEB26184110}"/>
              </a:ext>
            </a:extLst>
          </p:cNvPr>
          <p:cNvSpPr txBox="1"/>
          <p:nvPr/>
        </p:nvSpPr>
        <p:spPr>
          <a:xfrm>
            <a:off x="600891" y="2085917"/>
            <a:ext cx="109902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800" b="1" cap="small" dirty="0" err="1">
                <a:solidFill>
                  <a:schemeClr val="bg1"/>
                </a:solidFill>
                <a:effectLst>
                  <a:glow rad="101600">
                    <a:schemeClr val="tx1">
                      <a:alpha val="18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 Variable Display" pitchFamily="2" charset="0"/>
              </a:rPr>
              <a:t>UniGetUI</a:t>
            </a:r>
            <a:endParaRPr lang="ca-ES" sz="9600" b="1" cap="small" dirty="0">
              <a:solidFill>
                <a:schemeClr val="bg1"/>
              </a:solidFill>
              <a:effectLst>
                <a:glow rad="101600">
                  <a:schemeClr val="tx1">
                    <a:alpha val="18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egoe UI Variable Display" pitchFamily="2" charset="0"/>
            </a:endParaRPr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724F356A-5D28-82D5-80A2-48474ED4FCD1}"/>
              </a:ext>
            </a:extLst>
          </p:cNvPr>
          <p:cNvSpPr txBox="1"/>
          <p:nvPr/>
        </p:nvSpPr>
        <p:spPr>
          <a:xfrm>
            <a:off x="600891" y="4009521"/>
            <a:ext cx="1099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cap="small" dirty="0" err="1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the</a:t>
            </a:r>
            <a:r>
              <a:rPr lang="ca-ES" sz="2400" cap="small" dirty="0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 </a:t>
            </a:r>
            <a:r>
              <a:rPr lang="ca-ES" sz="2400" b="1" cap="small" dirty="0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GRAPHICAL INTERFACE</a:t>
            </a:r>
            <a:r>
              <a:rPr lang="ca-ES" sz="2400" cap="small" dirty="0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 for </a:t>
            </a:r>
            <a:r>
              <a:rPr lang="ca-ES" sz="2400" cap="small" dirty="0" err="1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your</a:t>
            </a:r>
            <a:r>
              <a:rPr lang="ca-ES" sz="2400" cap="small" dirty="0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 </a:t>
            </a:r>
            <a:r>
              <a:rPr lang="ca-ES" sz="2400" b="1" cap="small" dirty="0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PACKAGE MANAGERS:</a:t>
            </a:r>
          </a:p>
          <a:p>
            <a:pPr algn="ctr"/>
            <a:r>
              <a:rPr lang="ca-ES" sz="2400" cap="small" dirty="0" err="1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winget</a:t>
            </a:r>
            <a:r>
              <a:rPr lang="ca-ES" sz="2400" cap="small" dirty="0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, </a:t>
            </a:r>
            <a:r>
              <a:rPr lang="ca-ES" sz="2400" cap="small" dirty="0" err="1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scoop</a:t>
            </a:r>
            <a:r>
              <a:rPr lang="ca-ES" sz="2400" cap="small" dirty="0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, </a:t>
            </a:r>
            <a:r>
              <a:rPr lang="ca-ES" sz="2400" cap="small" dirty="0" err="1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chocolatey</a:t>
            </a:r>
            <a:r>
              <a:rPr lang="ca-ES" sz="2400" cap="small" dirty="0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, </a:t>
            </a:r>
            <a:r>
              <a:rPr lang="ca-ES" sz="2400" cap="small" dirty="0" err="1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pip</a:t>
            </a:r>
            <a:r>
              <a:rPr lang="ca-ES" sz="2400" cap="small" dirty="0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, </a:t>
            </a:r>
            <a:r>
              <a:rPr lang="ca-ES" sz="2400" cap="small" dirty="0" err="1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npm</a:t>
            </a:r>
            <a:r>
              <a:rPr lang="ca-ES" sz="2400" cap="small" dirty="0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, .net </a:t>
            </a:r>
            <a:r>
              <a:rPr lang="ca-ES" sz="2400" cap="small" dirty="0" err="1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tool</a:t>
            </a:r>
            <a:r>
              <a:rPr lang="ca-ES" sz="2400" cap="small" dirty="0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 </a:t>
            </a:r>
            <a:r>
              <a:rPr lang="ca-ES" sz="2400" cap="small" dirty="0" err="1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and</a:t>
            </a:r>
            <a:r>
              <a:rPr lang="ca-ES" sz="2400" cap="small" dirty="0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 </a:t>
            </a:r>
            <a:r>
              <a:rPr lang="ca-ES" sz="2400" cap="small" dirty="0" err="1">
                <a:solidFill>
                  <a:schemeClr val="bg1"/>
                </a:solidFill>
                <a:effectLst>
                  <a:glow rad="101600">
                    <a:schemeClr val="tx1">
                      <a:alpha val="16000"/>
                    </a:schemeClr>
                  </a:glow>
                </a:effectLst>
                <a:latin typeface="Segoe UI Variable Display" pitchFamily="2" charset="0"/>
              </a:rPr>
              <a:t>powershell</a:t>
            </a:r>
            <a:endParaRPr lang="ca-ES" cap="small" dirty="0">
              <a:solidFill>
                <a:schemeClr val="bg1"/>
              </a:solidFill>
              <a:effectLst>
                <a:glow rad="101600">
                  <a:schemeClr val="tx1">
                    <a:alpha val="16000"/>
                  </a:schemeClr>
                </a:glow>
              </a:effectLst>
              <a:latin typeface="Segoe UI Variable Display" pitchFamily="2" charset="0"/>
            </a:endParaRPr>
          </a:p>
        </p:txBody>
      </p:sp>
      <p:sp>
        <p:nvSpPr>
          <p:cNvPr id="21" name="Elipse 12">
            <a:extLst>
              <a:ext uri="{FF2B5EF4-FFF2-40B4-BE49-F238E27FC236}">
                <a16:creationId xmlns:a16="http://schemas.microsoft.com/office/drawing/2014/main" id="{1138FB60-AA30-8170-41B8-9CB6E739DF90}"/>
              </a:ext>
            </a:extLst>
          </p:cNvPr>
          <p:cNvSpPr/>
          <p:nvPr/>
        </p:nvSpPr>
        <p:spPr>
          <a:xfrm>
            <a:off x="946775" y="1837130"/>
            <a:ext cx="438547" cy="4469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bg1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853A647-893E-0441-B9D0-3F6F979A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73" y="1859440"/>
            <a:ext cx="403206" cy="40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4">
            <a:extLst>
              <a:ext uri="{FF2B5EF4-FFF2-40B4-BE49-F238E27FC236}">
                <a16:creationId xmlns:a16="http://schemas.microsoft.com/office/drawing/2014/main" id="{77547C3E-293F-4346-42C0-5EE58DC22E7C}"/>
              </a:ext>
            </a:extLst>
          </p:cNvPr>
          <p:cNvSpPr txBox="1"/>
          <p:nvPr/>
        </p:nvSpPr>
        <p:spPr>
          <a:xfrm>
            <a:off x="1385740" y="1926664"/>
            <a:ext cx="3267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Variable Display" pitchFamily="2" charset="0"/>
              </a:rPr>
              <a:t>Available on GitHub</a:t>
            </a:r>
          </a:p>
        </p:txBody>
      </p:sp>
      <p:sp>
        <p:nvSpPr>
          <p:cNvPr id="22" name="CuadroTexto 18">
            <a:extLst>
              <a:ext uri="{FF2B5EF4-FFF2-40B4-BE49-F238E27FC236}">
                <a16:creationId xmlns:a16="http://schemas.microsoft.com/office/drawing/2014/main" id="{9C668ED4-D628-E202-836E-D6C742B919F0}"/>
              </a:ext>
            </a:extLst>
          </p:cNvPr>
          <p:cNvSpPr txBox="1"/>
          <p:nvPr/>
        </p:nvSpPr>
        <p:spPr>
          <a:xfrm>
            <a:off x="8025360" y="1930238"/>
            <a:ext cx="3267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1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Variable Display" pitchFamily="2" charset="0"/>
              </a:rPr>
              <a:t>Made with </a:t>
            </a:r>
            <a:r>
              <a:rPr lang="ca-ES" sz="11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♥</a:t>
            </a:r>
            <a:r>
              <a:rPr lang="ca-ES" sz="11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Variable Display" pitchFamily="2" charset="0"/>
              </a:rPr>
              <a:t> by Martí Climent</a:t>
            </a:r>
            <a:endParaRPr lang="ca-ES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Variable Display" pitchFamily="2" charset="0"/>
            </a:endParaRPr>
          </a:p>
        </p:txBody>
      </p:sp>
      <p:sp>
        <p:nvSpPr>
          <p:cNvPr id="23" name="CuadroTexto 18">
            <a:extLst>
              <a:ext uri="{FF2B5EF4-FFF2-40B4-BE49-F238E27FC236}">
                <a16:creationId xmlns:a16="http://schemas.microsoft.com/office/drawing/2014/main" id="{BC270830-30C8-DF20-CA02-D7DCDE0A8D27}"/>
              </a:ext>
            </a:extLst>
          </p:cNvPr>
          <p:cNvSpPr txBox="1"/>
          <p:nvPr/>
        </p:nvSpPr>
        <p:spPr>
          <a:xfrm>
            <a:off x="8025360" y="4954230"/>
            <a:ext cx="3267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1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Variable Display" pitchFamily="2" charset="0"/>
              </a:rPr>
              <a:t>Open Source</a:t>
            </a:r>
            <a:endParaRPr lang="ca-ES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Variable Display" pitchFamily="2" charset="0"/>
            </a:endParaRPr>
          </a:p>
        </p:txBody>
      </p:sp>
      <p:sp>
        <p:nvSpPr>
          <p:cNvPr id="24" name="CuadroTexto 20">
            <a:extLst>
              <a:ext uri="{FF2B5EF4-FFF2-40B4-BE49-F238E27FC236}">
                <a16:creationId xmlns:a16="http://schemas.microsoft.com/office/drawing/2014/main" id="{F0ECCAD1-C2E4-8311-9992-482DC2C3C4CC}"/>
              </a:ext>
            </a:extLst>
          </p:cNvPr>
          <p:cNvSpPr txBox="1"/>
          <p:nvPr/>
        </p:nvSpPr>
        <p:spPr>
          <a:xfrm>
            <a:off x="965092" y="4954230"/>
            <a:ext cx="3267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Variable Display" pitchFamily="2" charset="0"/>
              </a:rPr>
              <a:t>100% Free, Forever</a:t>
            </a:r>
          </a:p>
        </p:txBody>
      </p:sp>
    </p:spTree>
    <p:extLst>
      <p:ext uri="{BB962C8B-B14F-4D97-AF65-F5344CB8AC3E}">
        <p14:creationId xmlns:p14="http://schemas.microsoft.com/office/powerpoint/2010/main" val="11009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9314516-0E17-E492-37A7-A1A05EE9D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67D42D2-0469-2744-B669-3CD9D9CA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A6D2F7F4-ADDA-1DB9-25C8-F8449E9D8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4"/>
            <a:ext cx="12195088" cy="6857652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3C01DBA8-6993-F272-E480-88A5AA6662EF}"/>
              </a:ext>
            </a:extLst>
          </p:cNvPr>
          <p:cNvSpPr txBox="1"/>
          <p:nvPr/>
        </p:nvSpPr>
        <p:spPr>
          <a:xfrm>
            <a:off x="0" y="6396335"/>
            <a:ext cx="121919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400" cap="small" dirty="0">
                <a:latin typeface="Segoe UI Variable Display" pitchFamily="2" charset="0"/>
              </a:rPr>
              <a:t>EASILY </a:t>
            </a:r>
            <a:r>
              <a:rPr lang="ca-ES" sz="2400" b="1" cap="small" dirty="0">
                <a:latin typeface="Segoe UI Variable Display" pitchFamily="2" charset="0"/>
              </a:rPr>
              <a:t>MANAGE </a:t>
            </a:r>
            <a:r>
              <a:rPr lang="ca-ES" sz="2400" cap="small" dirty="0">
                <a:latin typeface="Segoe UI Variable Display" pitchFamily="2" charset="0"/>
              </a:rPr>
              <a:t>YOUR </a:t>
            </a:r>
            <a:r>
              <a:rPr lang="ca-ES" sz="2400" b="1" cap="small" dirty="0">
                <a:latin typeface="Segoe UI Variable Display" pitchFamily="2" charset="0"/>
              </a:rPr>
              <a:t>PACKAGE MANAGERS</a:t>
            </a:r>
          </a:p>
        </p:txBody>
      </p:sp>
      <p:cxnSp>
        <p:nvCxnSpPr>
          <p:cNvPr id="6" name="Connector recte 5">
            <a:extLst>
              <a:ext uri="{FF2B5EF4-FFF2-40B4-BE49-F238E27FC236}">
                <a16:creationId xmlns:a16="http://schemas.microsoft.com/office/drawing/2014/main" id="{A980A657-469C-D0DE-B04F-2887CBA1151E}"/>
              </a:ext>
            </a:extLst>
          </p:cNvPr>
          <p:cNvCxnSpPr/>
          <p:nvPr/>
        </p:nvCxnSpPr>
        <p:spPr>
          <a:xfrm>
            <a:off x="0" y="6387709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85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F22A516-F7CC-63F7-5261-E8416D6C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993E0443-C748-079D-C1FA-E1A0053F0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2B061EA-4C1E-358B-EC9A-28828C2C4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"/>
            <a:ext cx="12192000" cy="6855916"/>
          </a:xfrm>
          <a:prstGeom prst="rect">
            <a:avLst/>
          </a:prstGeo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C65DF150-0AA0-2385-00CB-C0F5258B375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400" cap="small" dirty="0">
                <a:solidFill>
                  <a:schemeClr val="bg1"/>
                </a:solidFill>
                <a:latin typeface="Segoe UI Variable Display" pitchFamily="2" charset="0"/>
              </a:rPr>
              <a:t>COMPATIBLE WITH </a:t>
            </a:r>
            <a:r>
              <a:rPr lang="ca-ES" sz="2400" b="1" cap="small" dirty="0">
                <a:solidFill>
                  <a:schemeClr val="bg1"/>
                </a:solidFill>
                <a:latin typeface="Segoe UI Variable Display" pitchFamily="2" charset="0"/>
              </a:rPr>
              <a:t>WINDOWS WIDGETS </a:t>
            </a:r>
            <a:r>
              <a:rPr lang="ca-ES" sz="2400" cap="small" dirty="0">
                <a:solidFill>
                  <a:schemeClr val="bg1"/>
                </a:solidFill>
                <a:latin typeface="Segoe UI Variable Display" pitchFamily="2" charset="0"/>
              </a:rPr>
              <a:t>AND</a:t>
            </a:r>
            <a:r>
              <a:rPr lang="ca-ES" sz="2400" b="1" cap="small" dirty="0">
                <a:solidFill>
                  <a:schemeClr val="bg1"/>
                </a:solidFill>
                <a:latin typeface="Segoe UI Variable Display" pitchFamily="2" charset="0"/>
              </a:rPr>
              <a:t> DEV HOME</a:t>
            </a:r>
          </a:p>
        </p:txBody>
      </p:sp>
      <p:cxnSp>
        <p:nvCxnSpPr>
          <p:cNvPr id="7" name="Connector recte 6">
            <a:extLst>
              <a:ext uri="{FF2B5EF4-FFF2-40B4-BE49-F238E27FC236}">
                <a16:creationId xmlns:a16="http://schemas.microsoft.com/office/drawing/2014/main" id="{1023DB49-1CE5-992B-290A-DA5F418F8172}"/>
              </a:ext>
            </a:extLst>
          </p:cNvPr>
          <p:cNvCxnSpPr/>
          <p:nvPr/>
        </p:nvCxnSpPr>
        <p:spPr>
          <a:xfrm>
            <a:off x="0" y="6385328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3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79BB52F-BC56-AE7F-6ABC-D0CA7A9E8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465B823D-4C1E-6CFE-0445-04E41AF80E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811F91C6-C38F-9DB0-1094-FBA12F213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42"/>
            <a:ext cx="12191998" cy="68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6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144BD43-1912-64E8-682B-C117D808F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056C0C5C-D267-2E50-03A7-0270D54EB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05943B12-9C44-B71C-955A-4F9527FF7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42"/>
            <a:ext cx="12191998" cy="68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0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D2875CE-6B4C-2B22-4E7B-C7F26564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52ADB746-7DDD-FA80-BF22-5F7D0B0D7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42919CE1-C927-3476-4A48-E8F4E4595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3"/>
            <a:ext cx="12195090" cy="6857653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727E9F1F-E6CA-86BC-B1C5-85AB51A80A59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400" cap="small" dirty="0">
                <a:solidFill>
                  <a:schemeClr val="bg1"/>
                </a:solidFill>
                <a:latin typeface="Segoe UI Variable Display" pitchFamily="2" charset="0"/>
              </a:rPr>
              <a:t>VIEW </a:t>
            </a:r>
            <a:r>
              <a:rPr lang="ca-ES" sz="2400" b="1" cap="small" dirty="0">
                <a:solidFill>
                  <a:schemeClr val="bg1"/>
                </a:solidFill>
                <a:latin typeface="Segoe UI Variable Display" pitchFamily="2" charset="0"/>
              </a:rPr>
              <a:t>DETAILS </a:t>
            </a:r>
            <a:r>
              <a:rPr lang="ca-ES" sz="2400" cap="small" dirty="0">
                <a:solidFill>
                  <a:schemeClr val="bg1"/>
                </a:solidFill>
                <a:latin typeface="Segoe UI Variable Display" pitchFamily="2" charset="0"/>
              </a:rPr>
              <a:t>AND OTHER </a:t>
            </a:r>
            <a:r>
              <a:rPr lang="ca-ES" sz="2400" b="1" cap="small" dirty="0">
                <a:solidFill>
                  <a:schemeClr val="bg1"/>
                </a:solidFill>
                <a:latin typeface="Segoe UI Variable Display" pitchFamily="2" charset="0"/>
              </a:rPr>
              <a:t>INFORMATION </a:t>
            </a:r>
            <a:r>
              <a:rPr lang="ca-ES" sz="2400" cap="small" dirty="0">
                <a:solidFill>
                  <a:schemeClr val="bg1"/>
                </a:solidFill>
                <a:latin typeface="Segoe UI Variable Display" pitchFamily="2" charset="0"/>
              </a:rPr>
              <a:t>FOR </a:t>
            </a:r>
            <a:r>
              <a:rPr lang="ca-ES" sz="2400" b="1" cap="small" dirty="0">
                <a:solidFill>
                  <a:schemeClr val="bg1"/>
                </a:solidFill>
                <a:latin typeface="Segoe UI Variable Display" pitchFamily="2" charset="0"/>
              </a:rPr>
              <a:t>ANY PACKAGE</a:t>
            </a:r>
          </a:p>
        </p:txBody>
      </p:sp>
      <p:cxnSp>
        <p:nvCxnSpPr>
          <p:cNvPr id="7" name="Connector recte 6">
            <a:extLst>
              <a:ext uri="{FF2B5EF4-FFF2-40B4-BE49-F238E27FC236}">
                <a16:creationId xmlns:a16="http://schemas.microsoft.com/office/drawing/2014/main" id="{E7F28F3A-DCD4-D487-2747-FD7C68F6A915}"/>
              </a:ext>
            </a:extLst>
          </p:cNvPr>
          <p:cNvCxnSpPr/>
          <p:nvPr/>
        </p:nvCxnSpPr>
        <p:spPr>
          <a:xfrm>
            <a:off x="0" y="6385328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88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D2875CE-6B4C-2B22-4E7B-C7F26564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52ADB746-7DDD-FA80-BF22-5F7D0B0D7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0561E331-8D17-25A5-C1AE-82AFFA491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42"/>
            <a:ext cx="12192000" cy="6855915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4B0E84D1-BED0-AF66-EED6-91908EA9C34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400" b="1" cap="small" dirty="0">
                <a:solidFill>
                  <a:schemeClr val="bg1"/>
                </a:solidFill>
                <a:latin typeface="Segoe UI Variable Display" pitchFamily="2" charset="0"/>
              </a:rPr>
              <a:t>CHOOSE </a:t>
            </a:r>
            <a:r>
              <a:rPr lang="ca-ES" sz="2400" cap="small" dirty="0">
                <a:solidFill>
                  <a:schemeClr val="bg1"/>
                </a:solidFill>
                <a:latin typeface="Segoe UI Variable Display" pitchFamily="2" charset="0"/>
              </a:rPr>
              <a:t>THE </a:t>
            </a:r>
            <a:r>
              <a:rPr lang="ca-ES" sz="2400" b="1" cap="small" dirty="0">
                <a:solidFill>
                  <a:schemeClr val="bg1"/>
                </a:solidFill>
                <a:latin typeface="Segoe UI Variable Display" pitchFamily="2" charset="0"/>
              </a:rPr>
              <a:t>OPTIONS </a:t>
            </a:r>
            <a:r>
              <a:rPr lang="ca-ES" sz="2400" cap="small" dirty="0">
                <a:solidFill>
                  <a:schemeClr val="bg1"/>
                </a:solidFill>
                <a:latin typeface="Segoe UI Variable Display" pitchFamily="2" charset="0"/>
              </a:rPr>
              <a:t>WITH WHICH </a:t>
            </a:r>
            <a:r>
              <a:rPr lang="ca-ES" sz="2400" b="1" cap="small" dirty="0">
                <a:solidFill>
                  <a:schemeClr val="bg1"/>
                </a:solidFill>
                <a:latin typeface="Segoe UI Variable Display" pitchFamily="2" charset="0"/>
              </a:rPr>
              <a:t>PACKAGES </a:t>
            </a:r>
            <a:r>
              <a:rPr lang="ca-ES" sz="2400" cap="small" dirty="0">
                <a:solidFill>
                  <a:schemeClr val="bg1"/>
                </a:solidFill>
                <a:latin typeface="Segoe UI Variable Display" pitchFamily="2" charset="0"/>
              </a:rPr>
              <a:t>WILL BE INSTALLED</a:t>
            </a:r>
          </a:p>
        </p:txBody>
      </p:sp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8A2CC67F-7A11-1929-4956-56D9BF8664C1}"/>
              </a:ext>
            </a:extLst>
          </p:cNvPr>
          <p:cNvCxnSpPr/>
          <p:nvPr/>
        </p:nvCxnSpPr>
        <p:spPr>
          <a:xfrm>
            <a:off x="0" y="6385328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0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5EB3FE8-C88B-C0B3-5FA4-B94D5675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CDDB909-3B77-20F7-B807-149CF9BB5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8F002B82-1E36-57D2-9B69-BFD5F161A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42"/>
            <a:ext cx="12192000" cy="6855915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B3AB6E92-3BB9-C031-B93B-304CDE77ADD9}"/>
              </a:ext>
            </a:extLst>
          </p:cNvPr>
          <p:cNvSpPr txBox="1"/>
          <p:nvPr/>
        </p:nvSpPr>
        <p:spPr>
          <a:xfrm>
            <a:off x="-1" y="6396335"/>
            <a:ext cx="121920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400" cap="small" dirty="0">
                <a:latin typeface="Segoe UI Variable Display" pitchFamily="2" charset="0"/>
              </a:rPr>
              <a:t>KEEP YOUR SOFTWARE </a:t>
            </a:r>
            <a:r>
              <a:rPr lang="ca-ES" sz="2400" b="1" cap="small" dirty="0">
                <a:latin typeface="Segoe UI Variable Display" pitchFamily="2" charset="0"/>
              </a:rPr>
              <a:t>UP-TO-DATE </a:t>
            </a:r>
            <a:r>
              <a:rPr lang="ca-ES" sz="2400" cap="small" dirty="0">
                <a:latin typeface="Segoe UI Variable Display" pitchFamily="2" charset="0"/>
              </a:rPr>
              <a:t>FROM A </a:t>
            </a:r>
            <a:r>
              <a:rPr lang="ca-ES" sz="2400" b="1" cap="small" dirty="0">
                <a:latin typeface="Segoe UI Variable Display" pitchFamily="2" charset="0"/>
              </a:rPr>
              <a:t>SINGLE INTERFACE</a:t>
            </a:r>
          </a:p>
        </p:txBody>
      </p:sp>
      <p:cxnSp>
        <p:nvCxnSpPr>
          <p:cNvPr id="6" name="Connector recte 5">
            <a:extLst>
              <a:ext uri="{FF2B5EF4-FFF2-40B4-BE49-F238E27FC236}">
                <a16:creationId xmlns:a16="http://schemas.microsoft.com/office/drawing/2014/main" id="{3CA5D40B-6356-D3B3-DB34-98FEAB052A11}"/>
              </a:ext>
            </a:extLst>
          </p:cNvPr>
          <p:cNvCxnSpPr/>
          <p:nvPr/>
        </p:nvCxnSpPr>
        <p:spPr>
          <a:xfrm>
            <a:off x="0" y="6385328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94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D03A754-8F9A-1FC0-91CE-266733917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FAC6335-B7F8-2696-72F0-EB5476A13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711F8562-B850-4B0F-EDC2-03B31EBCD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42"/>
            <a:ext cx="12192000" cy="6855915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D39481C8-D561-DAC4-23B7-B4921B80D43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400" b="1" cap="small" dirty="0">
                <a:solidFill>
                  <a:schemeClr val="bg1"/>
                </a:solidFill>
                <a:latin typeface="Segoe UI Variable Display" pitchFamily="2" charset="0"/>
              </a:rPr>
              <a:t>EASILY</a:t>
            </a:r>
            <a:r>
              <a:rPr lang="ca-ES" sz="2400" cap="small" dirty="0">
                <a:solidFill>
                  <a:schemeClr val="bg1"/>
                </a:solidFill>
                <a:latin typeface="Segoe UI Variable Display" pitchFamily="2" charset="0"/>
              </a:rPr>
              <a:t> MANAGE YOUR INSTALLED SOFTWARE AND </a:t>
            </a:r>
            <a:r>
              <a:rPr lang="ca-ES" sz="2400" b="1" cap="small" dirty="0">
                <a:solidFill>
                  <a:schemeClr val="bg1"/>
                </a:solidFill>
                <a:latin typeface="Segoe UI Variable Display" pitchFamily="2" charset="0"/>
              </a:rPr>
              <a:t>DEBLOAT </a:t>
            </a:r>
            <a:r>
              <a:rPr lang="ca-ES" sz="2400" cap="small" dirty="0">
                <a:solidFill>
                  <a:schemeClr val="bg1"/>
                </a:solidFill>
                <a:latin typeface="Segoe UI Variable Display" pitchFamily="2" charset="0"/>
              </a:rPr>
              <a:t>YOUR PC IN </a:t>
            </a:r>
            <a:r>
              <a:rPr lang="ca-ES" sz="2400" b="1" cap="small" dirty="0">
                <a:solidFill>
                  <a:schemeClr val="bg1"/>
                </a:solidFill>
                <a:latin typeface="Segoe UI Variable Display" pitchFamily="2" charset="0"/>
              </a:rPr>
              <a:t>SECONDS</a:t>
            </a:r>
          </a:p>
        </p:txBody>
      </p:sp>
      <p:cxnSp>
        <p:nvCxnSpPr>
          <p:cNvPr id="6" name="Connector recte 5">
            <a:extLst>
              <a:ext uri="{FF2B5EF4-FFF2-40B4-BE49-F238E27FC236}">
                <a16:creationId xmlns:a16="http://schemas.microsoft.com/office/drawing/2014/main" id="{78BD5ACB-6682-4C92-133A-0A25F3C28720}"/>
              </a:ext>
            </a:extLst>
          </p:cNvPr>
          <p:cNvCxnSpPr/>
          <p:nvPr/>
        </p:nvCxnSpPr>
        <p:spPr>
          <a:xfrm>
            <a:off x="0" y="6385328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98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D03A754-8F9A-1FC0-91CE-266733917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FAC6335-B7F8-2696-72F0-EB5476A13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711F8562-B850-4B0F-EDC2-03B31EBCDA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5B4B6082-4EA4-015F-9902-879FE781ED81}"/>
              </a:ext>
            </a:extLst>
          </p:cNvPr>
          <p:cNvSpPr txBox="1"/>
          <p:nvPr/>
        </p:nvSpPr>
        <p:spPr>
          <a:xfrm>
            <a:off x="-1" y="6396335"/>
            <a:ext cx="12192001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400" b="1" cap="small" dirty="0">
                <a:latin typeface="Segoe UI Variable Display" pitchFamily="2" charset="0"/>
              </a:rPr>
              <a:t>IMPORT</a:t>
            </a:r>
            <a:r>
              <a:rPr lang="ca-ES" sz="2400" cap="small" dirty="0">
                <a:latin typeface="Segoe UI Variable Display" pitchFamily="2" charset="0"/>
              </a:rPr>
              <a:t> AND </a:t>
            </a:r>
            <a:r>
              <a:rPr lang="ca-ES" sz="2400" b="1" cap="small" dirty="0">
                <a:latin typeface="Segoe UI Variable Display" pitchFamily="2" charset="0"/>
              </a:rPr>
              <a:t>EXPORT</a:t>
            </a:r>
            <a:r>
              <a:rPr lang="ca-ES" sz="2400" cap="small" dirty="0">
                <a:latin typeface="Segoe UI Variable Display" pitchFamily="2" charset="0"/>
              </a:rPr>
              <a:t> LISTS OF PACKAGES TO EASILY </a:t>
            </a:r>
            <a:r>
              <a:rPr lang="ca-ES" sz="2400" b="1" cap="small" dirty="0">
                <a:latin typeface="Segoe UI Variable Display" pitchFamily="2" charset="0"/>
              </a:rPr>
              <a:t>DEPLOY</a:t>
            </a:r>
            <a:r>
              <a:rPr lang="ca-ES" sz="2400" cap="small" dirty="0">
                <a:latin typeface="Segoe UI Variable Display" pitchFamily="2" charset="0"/>
              </a:rPr>
              <a:t> </a:t>
            </a:r>
            <a:r>
              <a:rPr lang="ca-ES" sz="2400" b="1" cap="small" dirty="0">
                <a:latin typeface="Segoe UI Variable Display" pitchFamily="2" charset="0"/>
              </a:rPr>
              <a:t>SOFTWARE</a:t>
            </a:r>
          </a:p>
        </p:txBody>
      </p:sp>
      <p:cxnSp>
        <p:nvCxnSpPr>
          <p:cNvPr id="6" name="Connector recte 5">
            <a:extLst>
              <a:ext uri="{FF2B5EF4-FFF2-40B4-BE49-F238E27FC236}">
                <a16:creationId xmlns:a16="http://schemas.microsoft.com/office/drawing/2014/main" id="{6BAC0AAF-5B69-9F9B-7161-85AC3F2E6FBA}"/>
              </a:ext>
            </a:extLst>
          </p:cNvPr>
          <p:cNvCxnSpPr/>
          <p:nvPr/>
        </p:nvCxnSpPr>
        <p:spPr>
          <a:xfrm>
            <a:off x="0" y="6385328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0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D4454BA8-E6E7-C66F-5F2D-E9522E0C4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4"/>
            <a:ext cx="12192000" cy="6855915"/>
          </a:xfrm>
          <a:prstGeom prst="rect">
            <a:avLst/>
          </a:prstGeom>
        </p:spPr>
      </p:pic>
      <p:sp>
        <p:nvSpPr>
          <p:cNvPr id="2" name="QuadreDeText 1">
            <a:extLst>
              <a:ext uri="{FF2B5EF4-FFF2-40B4-BE49-F238E27FC236}">
                <a16:creationId xmlns:a16="http://schemas.microsoft.com/office/drawing/2014/main" id="{3094C96E-C542-FABF-F343-DD4553A511B0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400" b="1" cap="small" dirty="0">
                <a:solidFill>
                  <a:schemeClr val="bg1"/>
                </a:solidFill>
                <a:latin typeface="Segoe UI Variable Display" pitchFamily="2" charset="0"/>
              </a:rPr>
              <a:t>QUEUE</a:t>
            </a:r>
            <a:r>
              <a:rPr lang="ca-ES" sz="2400" cap="small" dirty="0">
                <a:solidFill>
                  <a:schemeClr val="bg1"/>
                </a:solidFill>
                <a:latin typeface="Segoe UI Variable Display" pitchFamily="2" charset="0"/>
              </a:rPr>
              <a:t> YOUR OPERATIONS AND </a:t>
            </a:r>
            <a:r>
              <a:rPr lang="ca-ES" sz="2400" b="1" cap="small" dirty="0">
                <a:solidFill>
                  <a:schemeClr val="bg1"/>
                </a:solidFill>
                <a:latin typeface="Segoe UI Variable Display" pitchFamily="2" charset="0"/>
              </a:rPr>
              <a:t>FORGET</a:t>
            </a:r>
            <a:r>
              <a:rPr lang="ca-ES" sz="2400" cap="small" dirty="0">
                <a:solidFill>
                  <a:schemeClr val="bg1"/>
                </a:solidFill>
                <a:latin typeface="Segoe UI Variable Display" pitchFamily="2" charset="0"/>
              </a:rPr>
              <a:t> ABOUT </a:t>
            </a:r>
            <a:r>
              <a:rPr lang="ca-ES" sz="2400" b="1" cap="small" dirty="0">
                <a:solidFill>
                  <a:schemeClr val="bg1"/>
                </a:solidFill>
                <a:latin typeface="Segoe UI Variable Display" pitchFamily="2" charset="0"/>
              </a:rPr>
              <a:t>WASTING</a:t>
            </a:r>
            <a:r>
              <a:rPr lang="ca-ES" sz="2400" cap="small" dirty="0">
                <a:solidFill>
                  <a:schemeClr val="bg1"/>
                </a:solidFill>
                <a:latin typeface="Segoe UI Variable Display" pitchFamily="2" charset="0"/>
              </a:rPr>
              <a:t> YOUR </a:t>
            </a:r>
            <a:r>
              <a:rPr lang="ca-ES" sz="2400" b="1" cap="small" dirty="0">
                <a:solidFill>
                  <a:schemeClr val="bg1"/>
                </a:solidFill>
                <a:latin typeface="Segoe UI Variable Display" pitchFamily="2" charset="0"/>
              </a:rPr>
              <a:t>TIME</a:t>
            </a:r>
          </a:p>
        </p:txBody>
      </p:sp>
      <p:cxnSp>
        <p:nvCxnSpPr>
          <p:cNvPr id="3" name="Connector recte 2">
            <a:extLst>
              <a:ext uri="{FF2B5EF4-FFF2-40B4-BE49-F238E27FC236}">
                <a16:creationId xmlns:a16="http://schemas.microsoft.com/office/drawing/2014/main" id="{B79343B6-61C3-F583-84F1-6293C0875703}"/>
              </a:ext>
            </a:extLst>
          </p:cNvPr>
          <p:cNvCxnSpPr/>
          <p:nvPr/>
        </p:nvCxnSpPr>
        <p:spPr>
          <a:xfrm>
            <a:off x="0" y="6385328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38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 2013-2022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107</Words>
  <Application>Microsoft Office PowerPoint</Application>
  <PresentationFormat>Pantalla panoràmica</PresentationFormat>
  <Paragraphs>15</Paragraphs>
  <Slides>11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UI Variable Display</vt:lpstr>
      <vt:lpstr>Source Sans Pro</vt:lpstr>
      <vt:lpstr>Tema de l'Office 2013-2022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Martí Climent</dc:creator>
  <cp:lastModifiedBy>Martí Climent</cp:lastModifiedBy>
  <cp:revision>17</cp:revision>
  <dcterms:created xsi:type="dcterms:W3CDTF">2022-12-06T16:44:34Z</dcterms:created>
  <dcterms:modified xsi:type="dcterms:W3CDTF">2024-04-01T12:07:55Z</dcterms:modified>
</cp:coreProperties>
</file>