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Raleway"/>
      <p:regular r:id="rId8"/>
      <p:bold r:id="rId9"/>
      <p:italic r:id="rId10"/>
      <p:boldItalic r:id="rId11"/>
    </p:embeddedFont>
    <p:embeddedFont>
      <p:font typeface="La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boldItalic.fntdata"/><Relationship Id="rId10" Type="http://schemas.openxmlformats.org/officeDocument/2006/relationships/font" Target="fonts/Raleway-italic.fntdata"/><Relationship Id="rId13" Type="http://schemas.openxmlformats.org/officeDocument/2006/relationships/font" Target="fonts/Lato-bold.fntdata"/><Relationship Id="rId12" Type="http://schemas.openxmlformats.org/officeDocument/2006/relationships/font" Target="fonts/La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bold.fntdata"/><Relationship Id="rId15" Type="http://schemas.openxmlformats.org/officeDocument/2006/relationships/font" Target="fonts/Lato-boldItalic.fntdata"/><Relationship Id="rId14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Ralew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e2f3317dc7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e2f3317dc7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Sample Title Slide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Jane Doe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Title of First Slide</a:t>
            </a:r>
            <a:endParaRPr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This is a bullet point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This is another bullet point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