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s://example.com" TargetMode="Externa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Slide With Link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Visit </a:t>
            </a:r>
            <a:r>
              <a:rPr>
                <a:hlinkClick r:id="rId2"/>
              </a:rPr>
              <a:t>Example</a:t>
            </a:r>
            <a:r>
              <a:t> for more info.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Slide Without Links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Just plain text here.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