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1" descr="ocr_test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27200" y="3571875"/>
            <a:ext cx="2270760" cy="16002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727200" y="112331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我是文字</a:t>
            </a:r>
            <a:endParaRPr lang="zh-CN" altLang="en-US"/>
          </a:p>
        </p:txBody>
      </p:sp>
      <p:graphicFrame>
        <p:nvGraphicFramePr>
          <p:cNvPr id="6" name="表格 5"/>
          <p:cNvGraphicFramePr/>
          <p:nvPr/>
        </p:nvGraphicFramePr>
        <p:xfrm>
          <a:off x="1727200" y="1993265"/>
          <a:ext cx="8533765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6565"/>
                <a:gridCol w="4266565"/>
              </a:tblGrid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我是表格</a:t>
                      </a:r>
                      <a:r>
                        <a:rPr lang="en-US" altLang="zh-CN"/>
                        <a:t>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我是表格</a:t>
                      </a:r>
                      <a:r>
                        <a:rPr lang="en-US" altLang="zh-CN" sz="1800">
                          <a:sym typeface="+mn-ea"/>
                        </a:rPr>
                        <a:t>5</a:t>
                      </a:r>
                      <a:endParaRPr lang="en-US" altLang="zh-CN" sz="1800">
                        <a:sym typeface="+mn-ea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我是表格</a:t>
                      </a:r>
                      <a:r>
                        <a:rPr lang="en-US" altLang="zh-CN" sz="1800">
                          <a:sym typeface="+mn-ea"/>
                        </a:rPr>
                        <a:t>3</a:t>
                      </a:r>
                      <a:endParaRPr lang="en-US" altLang="zh-CN" sz="180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我是表格</a:t>
                      </a:r>
                      <a:r>
                        <a:rPr lang="en-US" altLang="zh-CN" sz="1800">
                          <a:sym typeface="+mn-ea"/>
                        </a:rPr>
                        <a:t>4</a:t>
                      </a:r>
                      <a:endParaRPr lang="en-US" altLang="zh-CN" sz="1800">
                        <a:sym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WPS 演示</Application>
  <PresentationFormat>宽屏</PresentationFormat>
  <Paragraphs>10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Arial Unicode MS</vt:lpstr>
      <vt:lpstr>Calibri</vt:lpstr>
      <vt:lpstr>微软雅黑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xiechuangjian</cp:lastModifiedBy>
  <cp:revision>2</cp:revision>
  <dcterms:created xsi:type="dcterms:W3CDTF">2023-11-10T01:59:43Z</dcterms:created>
  <dcterms:modified xsi:type="dcterms:W3CDTF">2023-11-10T02:00:53Z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8DD5956819844E6CAEFB71992ED4EBF6</vt:lpwstr>
  </property>
  <property fmtid="{D5CDD505-2E9C-101B-9397-08002B2CF9AE}" pid="3" name="KSOProductBuildVer">
    <vt:lpwstr>2052-11.8.2.12085</vt:lpwstr>
  </property>
</Properties>
</file>